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Lst>
  <p:sldSz cy="5143500" cx="9144000"/>
  <p:notesSz cx="6858000" cy="9144000"/>
  <p:embeddedFontLst>
    <p:embeddedFont>
      <p:font typeface="Figtree Black"/>
      <p:bold r:id="rId34"/>
      <p:boldItalic r:id="rId35"/>
    </p:embeddedFont>
    <p:embeddedFont>
      <p:font typeface="Abril Fatface"/>
      <p:regular r:id="rId36"/>
    </p:embeddedFont>
    <p:embeddedFont>
      <p:font typeface="Archivo"/>
      <p:regular r:id="rId37"/>
      <p:bold r:id="rId38"/>
      <p:italic r:id="rId39"/>
      <p:boldItalic r:id="rId4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41" roundtripDataSignature="AMtx7mg+fmjo48rj+4IDgVzC3e0qESf3A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Archivo-boldItalic.fntdata"/><Relationship Id="rId20" Type="http://schemas.openxmlformats.org/officeDocument/2006/relationships/slide" Target="slides/slide16.xml"/><Relationship Id="rId41" Type="http://customschemas.google.com/relationships/presentationmetadata" Target="metadata"/><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11" Type="http://schemas.openxmlformats.org/officeDocument/2006/relationships/slide" Target="slides/slide7.xml"/><Relationship Id="rId33" Type="http://schemas.openxmlformats.org/officeDocument/2006/relationships/slide" Target="slides/slide29.xml"/><Relationship Id="rId10" Type="http://schemas.openxmlformats.org/officeDocument/2006/relationships/slide" Target="slides/slide6.xml"/><Relationship Id="rId32" Type="http://schemas.openxmlformats.org/officeDocument/2006/relationships/slide" Target="slides/slide28.xml"/><Relationship Id="rId13" Type="http://schemas.openxmlformats.org/officeDocument/2006/relationships/slide" Target="slides/slide9.xml"/><Relationship Id="rId35" Type="http://schemas.openxmlformats.org/officeDocument/2006/relationships/font" Target="fonts/FigtreeBlack-boldItalic.fntdata"/><Relationship Id="rId12" Type="http://schemas.openxmlformats.org/officeDocument/2006/relationships/slide" Target="slides/slide8.xml"/><Relationship Id="rId34" Type="http://schemas.openxmlformats.org/officeDocument/2006/relationships/font" Target="fonts/FigtreeBlack-bold.fntdata"/><Relationship Id="rId15" Type="http://schemas.openxmlformats.org/officeDocument/2006/relationships/slide" Target="slides/slide11.xml"/><Relationship Id="rId37" Type="http://schemas.openxmlformats.org/officeDocument/2006/relationships/font" Target="fonts/Archivo-regular.fntdata"/><Relationship Id="rId14" Type="http://schemas.openxmlformats.org/officeDocument/2006/relationships/slide" Target="slides/slide10.xml"/><Relationship Id="rId36" Type="http://schemas.openxmlformats.org/officeDocument/2006/relationships/font" Target="fonts/AbrilFatface-regular.fntdata"/><Relationship Id="rId17" Type="http://schemas.openxmlformats.org/officeDocument/2006/relationships/slide" Target="slides/slide13.xml"/><Relationship Id="rId39" Type="http://schemas.openxmlformats.org/officeDocument/2006/relationships/font" Target="fonts/Archivo-italic.fntdata"/><Relationship Id="rId16" Type="http://schemas.openxmlformats.org/officeDocument/2006/relationships/slide" Target="slides/slide12.xml"/><Relationship Id="rId38" Type="http://schemas.openxmlformats.org/officeDocument/2006/relationships/font" Target="fonts/Archivo-bold.fntdata"/><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1" name="Shape 881"/>
        <p:cNvGrpSpPr/>
        <p:nvPr/>
      </p:nvGrpSpPr>
      <p:grpSpPr>
        <a:xfrm>
          <a:off x="0" y="0"/>
          <a:ext cx="0" cy="0"/>
          <a:chOff x="0" y="0"/>
          <a:chExt cx="0" cy="0"/>
        </a:xfrm>
      </p:grpSpPr>
      <p:sp>
        <p:nvSpPr>
          <p:cNvPr id="882" name="Google Shape;882;p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83" name="Google Shape;883;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4" name="Shape 2144"/>
        <p:cNvGrpSpPr/>
        <p:nvPr/>
      </p:nvGrpSpPr>
      <p:grpSpPr>
        <a:xfrm>
          <a:off x="0" y="0"/>
          <a:ext cx="0" cy="0"/>
          <a:chOff x="0" y="0"/>
          <a:chExt cx="0" cy="0"/>
        </a:xfrm>
      </p:grpSpPr>
      <p:sp>
        <p:nvSpPr>
          <p:cNvPr id="2145" name="Google Shape;2145;g30cded51e9e_2_4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46" name="Google Shape;2146;g30cded51e9e_2_49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5" name="Shape 2155"/>
        <p:cNvGrpSpPr/>
        <p:nvPr/>
      </p:nvGrpSpPr>
      <p:grpSpPr>
        <a:xfrm>
          <a:off x="0" y="0"/>
          <a:ext cx="0" cy="0"/>
          <a:chOff x="0" y="0"/>
          <a:chExt cx="0" cy="0"/>
        </a:xfrm>
      </p:grpSpPr>
      <p:sp>
        <p:nvSpPr>
          <p:cNvPr id="2156" name="Google Shape;2156;g30cded51e9e_2_5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57" name="Google Shape;2157;g30cded51e9e_2_50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6" name="Shape 2166"/>
        <p:cNvGrpSpPr/>
        <p:nvPr/>
      </p:nvGrpSpPr>
      <p:grpSpPr>
        <a:xfrm>
          <a:off x="0" y="0"/>
          <a:ext cx="0" cy="0"/>
          <a:chOff x="0" y="0"/>
          <a:chExt cx="0" cy="0"/>
        </a:xfrm>
      </p:grpSpPr>
      <p:sp>
        <p:nvSpPr>
          <p:cNvPr id="2167" name="Google Shape;2167;g30cded51e9e_2_5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68" name="Google Shape;2168;g30cded51e9e_2_5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7" name="Shape 2177"/>
        <p:cNvGrpSpPr/>
        <p:nvPr/>
      </p:nvGrpSpPr>
      <p:grpSpPr>
        <a:xfrm>
          <a:off x="0" y="0"/>
          <a:ext cx="0" cy="0"/>
          <a:chOff x="0" y="0"/>
          <a:chExt cx="0" cy="0"/>
        </a:xfrm>
      </p:grpSpPr>
      <p:sp>
        <p:nvSpPr>
          <p:cNvPr id="2178" name="Google Shape;2178;g30cded51e9e_2_5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79" name="Google Shape;2179;g30cded51e9e_2_5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8" name="Shape 2188"/>
        <p:cNvGrpSpPr/>
        <p:nvPr/>
      </p:nvGrpSpPr>
      <p:grpSpPr>
        <a:xfrm>
          <a:off x="0" y="0"/>
          <a:ext cx="0" cy="0"/>
          <a:chOff x="0" y="0"/>
          <a:chExt cx="0" cy="0"/>
        </a:xfrm>
      </p:grpSpPr>
      <p:sp>
        <p:nvSpPr>
          <p:cNvPr id="2189" name="Google Shape;2189;g30cded51e9e_2_5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90" name="Google Shape;2190;g30cded51e9e_2_5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9" name="Shape 2199"/>
        <p:cNvGrpSpPr/>
        <p:nvPr/>
      </p:nvGrpSpPr>
      <p:grpSpPr>
        <a:xfrm>
          <a:off x="0" y="0"/>
          <a:ext cx="0" cy="0"/>
          <a:chOff x="0" y="0"/>
          <a:chExt cx="0" cy="0"/>
        </a:xfrm>
      </p:grpSpPr>
      <p:sp>
        <p:nvSpPr>
          <p:cNvPr id="2200" name="Google Shape;2200;g30cded51e9e_2_5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01" name="Google Shape;2201;g30cded51e9e_2_5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0" name="Shape 2210"/>
        <p:cNvGrpSpPr/>
        <p:nvPr/>
      </p:nvGrpSpPr>
      <p:grpSpPr>
        <a:xfrm>
          <a:off x="0" y="0"/>
          <a:ext cx="0" cy="0"/>
          <a:chOff x="0" y="0"/>
          <a:chExt cx="0" cy="0"/>
        </a:xfrm>
      </p:grpSpPr>
      <p:sp>
        <p:nvSpPr>
          <p:cNvPr id="2211" name="Google Shape;2211;g30cded51e9e_2_5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12" name="Google Shape;2212;g30cded51e9e_2_5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1" name="Shape 2221"/>
        <p:cNvGrpSpPr/>
        <p:nvPr/>
      </p:nvGrpSpPr>
      <p:grpSpPr>
        <a:xfrm>
          <a:off x="0" y="0"/>
          <a:ext cx="0" cy="0"/>
          <a:chOff x="0" y="0"/>
          <a:chExt cx="0" cy="0"/>
        </a:xfrm>
      </p:grpSpPr>
      <p:sp>
        <p:nvSpPr>
          <p:cNvPr id="2222" name="Google Shape;2222;g30cded51e9e_2_5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23" name="Google Shape;2223;g30cded51e9e_2_5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2" name="Shape 2232"/>
        <p:cNvGrpSpPr/>
        <p:nvPr/>
      </p:nvGrpSpPr>
      <p:grpSpPr>
        <a:xfrm>
          <a:off x="0" y="0"/>
          <a:ext cx="0" cy="0"/>
          <a:chOff x="0" y="0"/>
          <a:chExt cx="0" cy="0"/>
        </a:xfrm>
      </p:grpSpPr>
      <p:sp>
        <p:nvSpPr>
          <p:cNvPr id="2233" name="Google Shape;2233;g30cded51e9e_2_5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34" name="Google Shape;2234;g30cded51e9e_2_58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3" name="Shape 2243"/>
        <p:cNvGrpSpPr/>
        <p:nvPr/>
      </p:nvGrpSpPr>
      <p:grpSpPr>
        <a:xfrm>
          <a:off x="0" y="0"/>
          <a:ext cx="0" cy="0"/>
          <a:chOff x="0" y="0"/>
          <a:chExt cx="0" cy="0"/>
        </a:xfrm>
      </p:grpSpPr>
      <p:sp>
        <p:nvSpPr>
          <p:cNvPr id="2244" name="Google Shape;2244;g30cded51e9e_2_5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45" name="Google Shape;2245;g30cded51e9e_2_59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0" name="Shape 1160"/>
        <p:cNvGrpSpPr/>
        <p:nvPr/>
      </p:nvGrpSpPr>
      <p:grpSpPr>
        <a:xfrm>
          <a:off x="0" y="0"/>
          <a:ext cx="0" cy="0"/>
          <a:chOff x="0" y="0"/>
          <a:chExt cx="0" cy="0"/>
        </a:xfrm>
      </p:grpSpPr>
      <p:sp>
        <p:nvSpPr>
          <p:cNvPr id="1161" name="Google Shape;1161;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62" name="Google Shape;1162;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4" name="Shape 2254"/>
        <p:cNvGrpSpPr/>
        <p:nvPr/>
      </p:nvGrpSpPr>
      <p:grpSpPr>
        <a:xfrm>
          <a:off x="0" y="0"/>
          <a:ext cx="0" cy="0"/>
          <a:chOff x="0" y="0"/>
          <a:chExt cx="0" cy="0"/>
        </a:xfrm>
      </p:grpSpPr>
      <p:sp>
        <p:nvSpPr>
          <p:cNvPr id="2255" name="Google Shape;2255;g30cded51e9e_2_6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56" name="Google Shape;2256;g30cded51e9e_2_60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5" name="Shape 2265"/>
        <p:cNvGrpSpPr/>
        <p:nvPr/>
      </p:nvGrpSpPr>
      <p:grpSpPr>
        <a:xfrm>
          <a:off x="0" y="0"/>
          <a:ext cx="0" cy="0"/>
          <a:chOff x="0" y="0"/>
          <a:chExt cx="0" cy="0"/>
        </a:xfrm>
      </p:grpSpPr>
      <p:sp>
        <p:nvSpPr>
          <p:cNvPr id="2266" name="Google Shape;2266;g30cded51e9e_2_6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67" name="Google Shape;2267;g30cded51e9e_2_6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6" name="Shape 2276"/>
        <p:cNvGrpSpPr/>
        <p:nvPr/>
      </p:nvGrpSpPr>
      <p:grpSpPr>
        <a:xfrm>
          <a:off x="0" y="0"/>
          <a:ext cx="0" cy="0"/>
          <a:chOff x="0" y="0"/>
          <a:chExt cx="0" cy="0"/>
        </a:xfrm>
      </p:grpSpPr>
      <p:sp>
        <p:nvSpPr>
          <p:cNvPr id="2277" name="Google Shape;2277;g30cded51e9e_2_6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78" name="Google Shape;2278;g30cded51e9e_2_6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7" name="Shape 2287"/>
        <p:cNvGrpSpPr/>
        <p:nvPr/>
      </p:nvGrpSpPr>
      <p:grpSpPr>
        <a:xfrm>
          <a:off x="0" y="0"/>
          <a:ext cx="0" cy="0"/>
          <a:chOff x="0" y="0"/>
          <a:chExt cx="0" cy="0"/>
        </a:xfrm>
      </p:grpSpPr>
      <p:sp>
        <p:nvSpPr>
          <p:cNvPr id="2288" name="Google Shape;2288;g30cded51e9e_2_6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89" name="Google Shape;2289;g30cded51e9e_2_6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8" name="Shape 2298"/>
        <p:cNvGrpSpPr/>
        <p:nvPr/>
      </p:nvGrpSpPr>
      <p:grpSpPr>
        <a:xfrm>
          <a:off x="0" y="0"/>
          <a:ext cx="0" cy="0"/>
          <a:chOff x="0" y="0"/>
          <a:chExt cx="0" cy="0"/>
        </a:xfrm>
      </p:grpSpPr>
      <p:sp>
        <p:nvSpPr>
          <p:cNvPr id="2299" name="Google Shape;2299;g30cded51e9e_2_6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00" name="Google Shape;2300;g30cded51e9e_2_6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9" name="Shape 2309"/>
        <p:cNvGrpSpPr/>
        <p:nvPr/>
      </p:nvGrpSpPr>
      <p:grpSpPr>
        <a:xfrm>
          <a:off x="0" y="0"/>
          <a:ext cx="0" cy="0"/>
          <a:chOff x="0" y="0"/>
          <a:chExt cx="0" cy="0"/>
        </a:xfrm>
      </p:grpSpPr>
      <p:sp>
        <p:nvSpPr>
          <p:cNvPr id="2310" name="Google Shape;2310;g30cded51e9e_2_6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11" name="Google Shape;2311;g30cded51e9e_2_6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0" name="Shape 2320"/>
        <p:cNvGrpSpPr/>
        <p:nvPr/>
      </p:nvGrpSpPr>
      <p:grpSpPr>
        <a:xfrm>
          <a:off x="0" y="0"/>
          <a:ext cx="0" cy="0"/>
          <a:chOff x="0" y="0"/>
          <a:chExt cx="0" cy="0"/>
        </a:xfrm>
      </p:grpSpPr>
      <p:sp>
        <p:nvSpPr>
          <p:cNvPr id="2321" name="Google Shape;2321;g30cded51e9e_2_6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22" name="Google Shape;2322;g30cded51e9e_2_6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1" name="Shape 2331"/>
        <p:cNvGrpSpPr/>
        <p:nvPr/>
      </p:nvGrpSpPr>
      <p:grpSpPr>
        <a:xfrm>
          <a:off x="0" y="0"/>
          <a:ext cx="0" cy="0"/>
          <a:chOff x="0" y="0"/>
          <a:chExt cx="0" cy="0"/>
        </a:xfrm>
      </p:grpSpPr>
      <p:sp>
        <p:nvSpPr>
          <p:cNvPr id="2332" name="Google Shape;2332;g30cded51e9e_2_6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33" name="Google Shape;2333;g30cded51e9e_2_68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2" name="Shape 2342"/>
        <p:cNvGrpSpPr/>
        <p:nvPr/>
      </p:nvGrpSpPr>
      <p:grpSpPr>
        <a:xfrm>
          <a:off x="0" y="0"/>
          <a:ext cx="0" cy="0"/>
          <a:chOff x="0" y="0"/>
          <a:chExt cx="0" cy="0"/>
        </a:xfrm>
      </p:grpSpPr>
      <p:sp>
        <p:nvSpPr>
          <p:cNvPr id="2343" name="Google Shape;2343;g30cded51e9e_2_6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44" name="Google Shape;2344;g30cded51e9e_2_69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3" name="Shape 2353"/>
        <p:cNvGrpSpPr/>
        <p:nvPr/>
      </p:nvGrpSpPr>
      <p:grpSpPr>
        <a:xfrm>
          <a:off x="0" y="0"/>
          <a:ext cx="0" cy="0"/>
          <a:chOff x="0" y="0"/>
          <a:chExt cx="0" cy="0"/>
        </a:xfrm>
      </p:grpSpPr>
      <p:sp>
        <p:nvSpPr>
          <p:cNvPr id="2354" name="Google Shape;2354;p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55" name="Google Shape;2355;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0" name="Shape 1240"/>
        <p:cNvGrpSpPr/>
        <p:nvPr/>
      </p:nvGrpSpPr>
      <p:grpSpPr>
        <a:xfrm>
          <a:off x="0" y="0"/>
          <a:ext cx="0" cy="0"/>
          <a:chOff x="0" y="0"/>
          <a:chExt cx="0" cy="0"/>
        </a:xfrm>
      </p:grpSpPr>
      <p:sp>
        <p:nvSpPr>
          <p:cNvPr id="1241" name="Google Shape;1241;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42" name="Google Shape;1242;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6" name="Shape 1276"/>
        <p:cNvGrpSpPr/>
        <p:nvPr/>
      </p:nvGrpSpPr>
      <p:grpSpPr>
        <a:xfrm>
          <a:off x="0" y="0"/>
          <a:ext cx="0" cy="0"/>
          <a:chOff x="0" y="0"/>
          <a:chExt cx="0" cy="0"/>
        </a:xfrm>
      </p:grpSpPr>
      <p:sp>
        <p:nvSpPr>
          <p:cNvPr id="1277" name="Google Shape;1277;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78" name="Google Shape;1278;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2" name="Shape 1382"/>
        <p:cNvGrpSpPr/>
        <p:nvPr/>
      </p:nvGrpSpPr>
      <p:grpSpPr>
        <a:xfrm>
          <a:off x="0" y="0"/>
          <a:ext cx="0" cy="0"/>
          <a:chOff x="0" y="0"/>
          <a:chExt cx="0" cy="0"/>
        </a:xfrm>
      </p:grpSpPr>
      <p:sp>
        <p:nvSpPr>
          <p:cNvPr id="1383" name="Google Shape;1383;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84" name="Google Shape;1384;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9" name="Shape 1439"/>
        <p:cNvGrpSpPr/>
        <p:nvPr/>
      </p:nvGrpSpPr>
      <p:grpSpPr>
        <a:xfrm>
          <a:off x="0" y="0"/>
          <a:ext cx="0" cy="0"/>
          <a:chOff x="0" y="0"/>
          <a:chExt cx="0" cy="0"/>
        </a:xfrm>
      </p:grpSpPr>
      <p:sp>
        <p:nvSpPr>
          <p:cNvPr id="1440" name="Google Shape;1440;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41" name="Google Shape;1441;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5" name="Shape 1655"/>
        <p:cNvGrpSpPr/>
        <p:nvPr/>
      </p:nvGrpSpPr>
      <p:grpSpPr>
        <a:xfrm>
          <a:off x="0" y="0"/>
          <a:ext cx="0" cy="0"/>
          <a:chOff x="0" y="0"/>
          <a:chExt cx="0" cy="0"/>
        </a:xfrm>
      </p:grpSpPr>
      <p:sp>
        <p:nvSpPr>
          <p:cNvPr id="1656" name="Google Shape;1656;p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57" name="Google Shape;1657;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7" name="Shape 1917"/>
        <p:cNvGrpSpPr/>
        <p:nvPr/>
      </p:nvGrpSpPr>
      <p:grpSpPr>
        <a:xfrm>
          <a:off x="0" y="0"/>
          <a:ext cx="0" cy="0"/>
          <a:chOff x="0" y="0"/>
          <a:chExt cx="0" cy="0"/>
        </a:xfrm>
      </p:grpSpPr>
      <p:sp>
        <p:nvSpPr>
          <p:cNvPr id="1918" name="Google Shape;1918;g30cded51e9e_2_2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19" name="Google Shape;1919;g30cded51e9e_2_28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3" name="Shape 2133"/>
        <p:cNvGrpSpPr/>
        <p:nvPr/>
      </p:nvGrpSpPr>
      <p:grpSpPr>
        <a:xfrm>
          <a:off x="0" y="0"/>
          <a:ext cx="0" cy="0"/>
          <a:chOff x="0" y="0"/>
          <a:chExt cx="0" cy="0"/>
        </a:xfrm>
      </p:grpSpPr>
      <p:sp>
        <p:nvSpPr>
          <p:cNvPr id="2134" name="Google Shape;2134;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35" name="Google Shape;2135;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43"/>
          <p:cNvSpPr/>
          <p:nvPr/>
        </p:nvSpPr>
        <p:spPr>
          <a:xfrm>
            <a:off x="266600" y="260350"/>
            <a:ext cx="8615262" cy="4617144"/>
          </a:xfrm>
          <a:custGeom>
            <a:rect b="b" l="l" r="r" t="t"/>
            <a:pathLst>
              <a:path extrusionOk="0" h="47449" w="75005">
                <a:moveTo>
                  <a:pt x="1" y="0"/>
                </a:moveTo>
                <a:lnTo>
                  <a:pt x="1" y="47449"/>
                </a:lnTo>
                <a:lnTo>
                  <a:pt x="75004" y="47449"/>
                </a:lnTo>
                <a:lnTo>
                  <a:pt x="75004"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 name="Google Shape;10;p43"/>
          <p:cNvSpPr/>
          <p:nvPr/>
        </p:nvSpPr>
        <p:spPr>
          <a:xfrm>
            <a:off x="266600" y="264175"/>
            <a:ext cx="8615262" cy="174525"/>
          </a:xfrm>
          <a:custGeom>
            <a:rect b="b" l="l" r="r" t="t"/>
            <a:pathLst>
              <a:path extrusionOk="0" h="1824" w="75005">
                <a:moveTo>
                  <a:pt x="1" y="0"/>
                </a:moveTo>
                <a:lnTo>
                  <a:pt x="1" y="1823"/>
                </a:lnTo>
                <a:lnTo>
                  <a:pt x="75004" y="1823"/>
                </a:lnTo>
                <a:lnTo>
                  <a:pt x="75004"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 name="Google Shape;11;p43"/>
          <p:cNvSpPr/>
          <p:nvPr/>
        </p:nvSpPr>
        <p:spPr>
          <a:xfrm>
            <a:off x="362380" y="315851"/>
            <a:ext cx="78460" cy="70518"/>
          </a:xfrm>
          <a:custGeom>
            <a:rect b="b" l="l" r="r" t="t"/>
            <a:pathLst>
              <a:path extrusionOk="0" h="737" w="820">
                <a:moveTo>
                  <a:pt x="375" y="0"/>
                </a:moveTo>
                <a:cubicBezTo>
                  <a:pt x="167" y="0"/>
                  <a:pt x="1" y="173"/>
                  <a:pt x="11" y="382"/>
                </a:cubicBezTo>
                <a:cubicBezTo>
                  <a:pt x="14" y="578"/>
                  <a:pt x="183" y="737"/>
                  <a:pt x="378" y="737"/>
                </a:cubicBezTo>
                <a:cubicBezTo>
                  <a:pt x="384" y="737"/>
                  <a:pt x="389" y="737"/>
                  <a:pt x="395" y="736"/>
                </a:cubicBezTo>
                <a:cubicBezTo>
                  <a:pt x="641" y="730"/>
                  <a:pt x="820" y="481"/>
                  <a:pt x="720" y="223"/>
                </a:cubicBezTo>
                <a:cubicBezTo>
                  <a:pt x="664" y="87"/>
                  <a:pt x="525" y="0"/>
                  <a:pt x="379"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 name="Google Shape;12;p43"/>
          <p:cNvSpPr/>
          <p:nvPr/>
        </p:nvSpPr>
        <p:spPr>
          <a:xfrm>
            <a:off x="506096" y="315851"/>
            <a:ext cx="78173" cy="70518"/>
          </a:xfrm>
          <a:custGeom>
            <a:rect b="b" l="l" r="r" t="t"/>
            <a:pathLst>
              <a:path extrusionOk="0" h="737" w="817">
                <a:moveTo>
                  <a:pt x="372" y="0"/>
                </a:moveTo>
                <a:cubicBezTo>
                  <a:pt x="166" y="0"/>
                  <a:pt x="1" y="173"/>
                  <a:pt x="7" y="382"/>
                </a:cubicBezTo>
                <a:cubicBezTo>
                  <a:pt x="14" y="578"/>
                  <a:pt x="179" y="737"/>
                  <a:pt x="377" y="737"/>
                </a:cubicBezTo>
                <a:cubicBezTo>
                  <a:pt x="383" y="737"/>
                  <a:pt x="389" y="737"/>
                  <a:pt x="395" y="736"/>
                </a:cubicBezTo>
                <a:cubicBezTo>
                  <a:pt x="637" y="730"/>
                  <a:pt x="816" y="481"/>
                  <a:pt x="717" y="223"/>
                </a:cubicBezTo>
                <a:cubicBezTo>
                  <a:pt x="664" y="87"/>
                  <a:pt x="528" y="0"/>
                  <a:pt x="37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 name="Google Shape;13;p43"/>
          <p:cNvSpPr/>
          <p:nvPr/>
        </p:nvSpPr>
        <p:spPr>
          <a:xfrm>
            <a:off x="650099" y="315851"/>
            <a:ext cx="78173" cy="70518"/>
          </a:xfrm>
          <a:custGeom>
            <a:rect b="b" l="l" r="r" t="t"/>
            <a:pathLst>
              <a:path extrusionOk="0" h="737" w="817">
                <a:moveTo>
                  <a:pt x="372" y="0"/>
                </a:moveTo>
                <a:cubicBezTo>
                  <a:pt x="166" y="0"/>
                  <a:pt x="1" y="173"/>
                  <a:pt x="7" y="382"/>
                </a:cubicBezTo>
                <a:cubicBezTo>
                  <a:pt x="10" y="578"/>
                  <a:pt x="179" y="737"/>
                  <a:pt x="374" y="737"/>
                </a:cubicBezTo>
                <a:cubicBezTo>
                  <a:pt x="380" y="737"/>
                  <a:pt x="386" y="737"/>
                  <a:pt x="392" y="736"/>
                </a:cubicBezTo>
                <a:cubicBezTo>
                  <a:pt x="637" y="730"/>
                  <a:pt x="816" y="481"/>
                  <a:pt x="717" y="223"/>
                </a:cubicBezTo>
                <a:cubicBezTo>
                  <a:pt x="664" y="87"/>
                  <a:pt x="521" y="0"/>
                  <a:pt x="37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 name="Google Shape;14;p43"/>
          <p:cNvSpPr/>
          <p:nvPr/>
        </p:nvSpPr>
        <p:spPr>
          <a:xfrm>
            <a:off x="266600" y="438700"/>
            <a:ext cx="8615262" cy="218072"/>
          </a:xfrm>
          <a:custGeom>
            <a:rect b="b" l="l" r="r" t="t"/>
            <a:pathLst>
              <a:path extrusionOk="0" h="4351" w="75005">
                <a:moveTo>
                  <a:pt x="1" y="1"/>
                </a:moveTo>
                <a:lnTo>
                  <a:pt x="1" y="4350"/>
                </a:lnTo>
                <a:lnTo>
                  <a:pt x="75004" y="4350"/>
                </a:lnTo>
                <a:lnTo>
                  <a:pt x="75004"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5" name="Google Shape;15;p43"/>
          <p:cNvGrpSpPr/>
          <p:nvPr/>
        </p:nvGrpSpPr>
        <p:grpSpPr>
          <a:xfrm>
            <a:off x="6848403" y="458556"/>
            <a:ext cx="2010205" cy="178352"/>
            <a:chOff x="4905603" y="626944"/>
            <a:chExt cx="2010205" cy="178352"/>
          </a:xfrm>
        </p:grpSpPr>
        <p:sp>
          <p:nvSpPr>
            <p:cNvPr id="16" name="Google Shape;16;p43"/>
            <p:cNvSpPr/>
            <p:nvPr/>
          </p:nvSpPr>
          <p:spPr>
            <a:xfrm>
              <a:off x="4905603" y="626944"/>
              <a:ext cx="2010194" cy="178352"/>
            </a:xfrm>
            <a:custGeom>
              <a:rect b="b" l="l" r="r" t="t"/>
              <a:pathLst>
                <a:path extrusionOk="0" h="1864" w="21009">
                  <a:moveTo>
                    <a:pt x="1" y="1"/>
                  </a:moveTo>
                  <a:lnTo>
                    <a:pt x="1" y="1864"/>
                  </a:lnTo>
                  <a:lnTo>
                    <a:pt x="21008" y="1864"/>
                  </a:lnTo>
                  <a:lnTo>
                    <a:pt x="21008"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 name="Google Shape;17;p43"/>
            <p:cNvSpPr/>
            <p:nvPr/>
          </p:nvSpPr>
          <p:spPr>
            <a:xfrm>
              <a:off x="6737456" y="626944"/>
              <a:ext cx="178352" cy="178352"/>
            </a:xfrm>
            <a:custGeom>
              <a:rect b="b" l="l" r="r" t="t"/>
              <a:pathLst>
                <a:path extrusionOk="0" h="1864" w="1864">
                  <a:moveTo>
                    <a:pt x="0" y="1"/>
                  </a:moveTo>
                  <a:lnTo>
                    <a:pt x="0" y="1864"/>
                  </a:lnTo>
                  <a:lnTo>
                    <a:pt x="1863" y="1864"/>
                  </a:lnTo>
                  <a:lnTo>
                    <a:pt x="1863"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 name="Google Shape;18;p43"/>
            <p:cNvSpPr/>
            <p:nvPr/>
          </p:nvSpPr>
          <p:spPr>
            <a:xfrm>
              <a:off x="6824336" y="711623"/>
              <a:ext cx="57505" cy="68030"/>
            </a:xfrm>
            <a:custGeom>
              <a:rect b="b" l="l" r="r" t="t"/>
              <a:pathLst>
                <a:path extrusionOk="0" h="711" w="601">
                  <a:moveTo>
                    <a:pt x="153" y="1"/>
                  </a:moveTo>
                  <a:cubicBezTo>
                    <a:pt x="137" y="47"/>
                    <a:pt x="103" y="90"/>
                    <a:pt x="67" y="117"/>
                  </a:cubicBezTo>
                  <a:cubicBezTo>
                    <a:pt x="44" y="130"/>
                    <a:pt x="24" y="147"/>
                    <a:pt x="1" y="157"/>
                  </a:cubicBezTo>
                  <a:lnTo>
                    <a:pt x="117" y="306"/>
                  </a:lnTo>
                  <a:lnTo>
                    <a:pt x="432" y="710"/>
                  </a:lnTo>
                  <a:lnTo>
                    <a:pt x="601" y="581"/>
                  </a:lnTo>
                  <a:lnTo>
                    <a:pt x="276" y="163"/>
                  </a:lnTo>
                  <a:lnTo>
                    <a:pt x="153"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 name="Google Shape;19;p43"/>
            <p:cNvSpPr/>
            <p:nvPr/>
          </p:nvSpPr>
          <p:spPr>
            <a:xfrm>
              <a:off x="6764056" y="655649"/>
              <a:ext cx="97788" cy="89176"/>
            </a:xfrm>
            <a:custGeom>
              <a:rect b="b" l="l" r="r" t="t"/>
              <a:pathLst>
                <a:path extrusionOk="0" h="932" w="1022">
                  <a:moveTo>
                    <a:pt x="527" y="192"/>
                  </a:moveTo>
                  <a:cubicBezTo>
                    <a:pt x="611" y="192"/>
                    <a:pt x="693" y="231"/>
                    <a:pt x="747" y="301"/>
                  </a:cubicBezTo>
                  <a:cubicBezTo>
                    <a:pt x="806" y="380"/>
                    <a:pt x="820" y="483"/>
                    <a:pt x="780" y="576"/>
                  </a:cubicBezTo>
                  <a:cubicBezTo>
                    <a:pt x="763" y="629"/>
                    <a:pt x="733" y="665"/>
                    <a:pt x="697" y="695"/>
                  </a:cubicBezTo>
                  <a:cubicBezTo>
                    <a:pt x="674" y="712"/>
                    <a:pt x="654" y="725"/>
                    <a:pt x="631" y="732"/>
                  </a:cubicBezTo>
                  <a:cubicBezTo>
                    <a:pt x="597" y="745"/>
                    <a:pt x="562" y="752"/>
                    <a:pt x="527" y="752"/>
                  </a:cubicBezTo>
                  <a:cubicBezTo>
                    <a:pt x="400" y="752"/>
                    <a:pt x="281" y="665"/>
                    <a:pt x="253" y="530"/>
                  </a:cubicBezTo>
                  <a:cubicBezTo>
                    <a:pt x="226" y="420"/>
                    <a:pt x="273" y="304"/>
                    <a:pt x="365" y="244"/>
                  </a:cubicBezTo>
                  <a:cubicBezTo>
                    <a:pt x="415" y="209"/>
                    <a:pt x="472" y="192"/>
                    <a:pt x="527" y="192"/>
                  </a:cubicBezTo>
                  <a:close/>
                  <a:moveTo>
                    <a:pt x="526" y="0"/>
                  </a:moveTo>
                  <a:cubicBezTo>
                    <a:pt x="428" y="0"/>
                    <a:pt x="329" y="31"/>
                    <a:pt x="243" y="95"/>
                  </a:cubicBezTo>
                  <a:cubicBezTo>
                    <a:pt x="37" y="251"/>
                    <a:pt x="1" y="543"/>
                    <a:pt x="153" y="748"/>
                  </a:cubicBezTo>
                  <a:cubicBezTo>
                    <a:pt x="244" y="868"/>
                    <a:pt x="383" y="932"/>
                    <a:pt x="525" y="932"/>
                  </a:cubicBezTo>
                  <a:cubicBezTo>
                    <a:pt x="600" y="932"/>
                    <a:pt x="676" y="914"/>
                    <a:pt x="747" y="878"/>
                  </a:cubicBezTo>
                  <a:cubicBezTo>
                    <a:pt x="767" y="864"/>
                    <a:pt x="790" y="851"/>
                    <a:pt x="806" y="835"/>
                  </a:cubicBezTo>
                  <a:cubicBezTo>
                    <a:pt x="846" y="805"/>
                    <a:pt x="879" y="775"/>
                    <a:pt x="906" y="735"/>
                  </a:cubicBezTo>
                  <a:cubicBezTo>
                    <a:pt x="1022" y="569"/>
                    <a:pt x="1018" y="347"/>
                    <a:pt x="899" y="185"/>
                  </a:cubicBezTo>
                  <a:cubicBezTo>
                    <a:pt x="805" y="64"/>
                    <a:pt x="667" y="0"/>
                    <a:pt x="526"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 name="Google Shape;20;p43"/>
            <p:cNvSpPr/>
            <p:nvPr/>
          </p:nvSpPr>
          <p:spPr>
            <a:xfrm>
              <a:off x="4945312" y="662538"/>
              <a:ext cx="7942" cy="107260"/>
            </a:xfrm>
            <a:custGeom>
              <a:rect b="b" l="l" r="r" t="t"/>
              <a:pathLst>
                <a:path extrusionOk="0" h="1121" w="83">
                  <a:moveTo>
                    <a:pt x="0" y="0"/>
                  </a:moveTo>
                  <a:lnTo>
                    <a:pt x="0" y="1121"/>
                  </a:lnTo>
                  <a:lnTo>
                    <a:pt x="83" y="1121"/>
                  </a:lnTo>
                  <a:lnTo>
                    <a:pt x="83"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1" name="Google Shape;21;p43"/>
          <p:cNvSpPr/>
          <p:nvPr/>
        </p:nvSpPr>
        <p:spPr>
          <a:xfrm>
            <a:off x="8754900" y="656750"/>
            <a:ext cx="126951" cy="4038639"/>
          </a:xfrm>
          <a:custGeom>
            <a:rect b="b" l="l" r="r" t="t"/>
            <a:pathLst>
              <a:path extrusionOk="0" h="41316" w="1327">
                <a:moveTo>
                  <a:pt x="0" y="0"/>
                </a:moveTo>
                <a:lnTo>
                  <a:pt x="0" y="41316"/>
                </a:lnTo>
                <a:lnTo>
                  <a:pt x="1326" y="41316"/>
                </a:lnTo>
                <a:lnTo>
                  <a:pt x="1326"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 name="Google Shape;22;p43"/>
          <p:cNvSpPr/>
          <p:nvPr/>
        </p:nvSpPr>
        <p:spPr>
          <a:xfrm>
            <a:off x="8782445" y="683356"/>
            <a:ext cx="67648" cy="1490638"/>
          </a:xfrm>
          <a:custGeom>
            <a:rect b="b" l="l" r="r" t="t"/>
            <a:pathLst>
              <a:path extrusionOk="0" h="15579" w="707">
                <a:moveTo>
                  <a:pt x="355" y="0"/>
                </a:moveTo>
                <a:cubicBezTo>
                  <a:pt x="160" y="0"/>
                  <a:pt x="1" y="153"/>
                  <a:pt x="1" y="345"/>
                </a:cubicBezTo>
                <a:lnTo>
                  <a:pt x="1" y="15233"/>
                </a:lnTo>
                <a:cubicBezTo>
                  <a:pt x="1" y="15426"/>
                  <a:pt x="160" y="15578"/>
                  <a:pt x="355" y="15578"/>
                </a:cubicBezTo>
                <a:cubicBezTo>
                  <a:pt x="548" y="15578"/>
                  <a:pt x="707" y="15426"/>
                  <a:pt x="707" y="15233"/>
                </a:cubicBezTo>
                <a:lnTo>
                  <a:pt x="707" y="345"/>
                </a:lnTo>
                <a:cubicBezTo>
                  <a:pt x="707" y="153"/>
                  <a:pt x="548" y="0"/>
                  <a:pt x="355"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 name="Google Shape;23;p43"/>
          <p:cNvSpPr/>
          <p:nvPr/>
        </p:nvSpPr>
        <p:spPr>
          <a:xfrm>
            <a:off x="266600" y="4659400"/>
            <a:ext cx="8615285" cy="218077"/>
          </a:xfrm>
          <a:custGeom>
            <a:rect b="b" l="l" r="r" t="t"/>
            <a:pathLst>
              <a:path extrusionOk="0" h="5845" w="73679">
                <a:moveTo>
                  <a:pt x="1" y="0"/>
                </a:moveTo>
                <a:lnTo>
                  <a:pt x="1" y="5845"/>
                </a:lnTo>
                <a:lnTo>
                  <a:pt x="73678" y="5845"/>
                </a:lnTo>
                <a:lnTo>
                  <a:pt x="73678"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 name="Google Shape;24;p43"/>
          <p:cNvSpPr/>
          <p:nvPr/>
        </p:nvSpPr>
        <p:spPr>
          <a:xfrm>
            <a:off x="8754902" y="4715245"/>
            <a:ext cx="50949" cy="104677"/>
          </a:xfrm>
          <a:custGeom>
            <a:rect b="b" l="l" r="r" t="t"/>
            <a:pathLst>
              <a:path extrusionOk="0" h="1785" w="869">
                <a:moveTo>
                  <a:pt x="0" y="1"/>
                </a:moveTo>
                <a:lnTo>
                  <a:pt x="0" y="1784"/>
                </a:lnTo>
                <a:lnTo>
                  <a:pt x="869" y="955"/>
                </a:lnTo>
                <a:lnTo>
                  <a:pt x="0"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 name="Google Shape;25;p43"/>
          <p:cNvSpPr/>
          <p:nvPr/>
        </p:nvSpPr>
        <p:spPr>
          <a:xfrm>
            <a:off x="317430" y="488803"/>
            <a:ext cx="142854" cy="23921"/>
          </a:xfrm>
          <a:custGeom>
            <a:rect b="b" l="l" r="r" t="t"/>
            <a:pathLst>
              <a:path extrusionOk="0" h="250" w="1493">
                <a:moveTo>
                  <a:pt x="1" y="0"/>
                </a:moveTo>
                <a:lnTo>
                  <a:pt x="1" y="249"/>
                </a:lnTo>
                <a:lnTo>
                  <a:pt x="1492" y="249"/>
                </a:lnTo>
                <a:lnTo>
                  <a:pt x="149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 name="Google Shape;26;p43"/>
          <p:cNvSpPr/>
          <p:nvPr/>
        </p:nvSpPr>
        <p:spPr>
          <a:xfrm>
            <a:off x="317430" y="591567"/>
            <a:ext cx="142854" cy="23921"/>
          </a:xfrm>
          <a:custGeom>
            <a:rect b="b" l="l" r="r" t="t"/>
            <a:pathLst>
              <a:path extrusionOk="0" h="250" w="1493">
                <a:moveTo>
                  <a:pt x="1" y="1"/>
                </a:moveTo>
                <a:lnTo>
                  <a:pt x="1" y="250"/>
                </a:lnTo>
                <a:lnTo>
                  <a:pt x="1492" y="250"/>
                </a:lnTo>
                <a:lnTo>
                  <a:pt x="1492"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 name="Google Shape;27;p43"/>
          <p:cNvSpPr/>
          <p:nvPr/>
        </p:nvSpPr>
        <p:spPr>
          <a:xfrm>
            <a:off x="317430" y="540185"/>
            <a:ext cx="142854" cy="23921"/>
          </a:xfrm>
          <a:custGeom>
            <a:rect b="b" l="l" r="r" t="t"/>
            <a:pathLst>
              <a:path extrusionOk="0" h="250" w="1493">
                <a:moveTo>
                  <a:pt x="1" y="1"/>
                </a:moveTo>
                <a:lnTo>
                  <a:pt x="1" y="249"/>
                </a:lnTo>
                <a:lnTo>
                  <a:pt x="1492" y="249"/>
                </a:lnTo>
                <a:lnTo>
                  <a:pt x="1492"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 name="Google Shape;28;p43"/>
          <p:cNvSpPr/>
          <p:nvPr/>
        </p:nvSpPr>
        <p:spPr>
          <a:xfrm rot="10800000">
            <a:off x="317427" y="4715245"/>
            <a:ext cx="50949" cy="104677"/>
          </a:xfrm>
          <a:custGeom>
            <a:rect b="b" l="l" r="r" t="t"/>
            <a:pathLst>
              <a:path extrusionOk="0" h="1785" w="869">
                <a:moveTo>
                  <a:pt x="0" y="1"/>
                </a:moveTo>
                <a:lnTo>
                  <a:pt x="0" y="1784"/>
                </a:lnTo>
                <a:lnTo>
                  <a:pt x="869" y="955"/>
                </a:lnTo>
                <a:lnTo>
                  <a:pt x="0"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 name="Google Shape;29;p43"/>
          <p:cNvSpPr/>
          <p:nvPr/>
        </p:nvSpPr>
        <p:spPr>
          <a:xfrm>
            <a:off x="266538" y="258700"/>
            <a:ext cx="8615400" cy="46173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 name="Google Shape;30;p43"/>
          <p:cNvSpPr txBox="1"/>
          <p:nvPr>
            <p:ph type="ctrTitle"/>
          </p:nvPr>
        </p:nvSpPr>
        <p:spPr>
          <a:xfrm>
            <a:off x="4294286" y="1256863"/>
            <a:ext cx="4125900" cy="2405100"/>
          </a:xfrm>
          <a:prstGeom prst="rect">
            <a:avLst/>
          </a:prstGeom>
          <a:noFill/>
          <a:ln>
            <a:noFill/>
          </a:ln>
        </p:spPr>
        <p:txBody>
          <a:bodyPr anchorCtr="0" anchor="ctr" bIns="91425" lIns="91425" spcFirstLastPara="1" rIns="91425" wrap="square" tIns="91425">
            <a:noAutofit/>
          </a:bodyPr>
          <a:lstStyle>
            <a:lvl1pPr lvl="0" algn="l">
              <a:lnSpc>
                <a:spcPct val="80000"/>
              </a:lnSpc>
              <a:spcBef>
                <a:spcPts val="0"/>
              </a:spcBef>
              <a:spcAft>
                <a:spcPts val="0"/>
              </a:spcAft>
              <a:buSzPts val="8500"/>
              <a:buNone/>
              <a:defRPr sz="6000"/>
            </a:lvl1pPr>
            <a:lvl2pPr lvl="1" algn="ctr">
              <a:lnSpc>
                <a:spcPct val="100000"/>
              </a:lnSpc>
              <a:spcBef>
                <a:spcPts val="0"/>
              </a:spcBef>
              <a:spcAft>
                <a:spcPts val="0"/>
              </a:spcAft>
              <a:buSzPts val="8500"/>
              <a:buNone/>
              <a:defRPr sz="8500"/>
            </a:lvl2pPr>
            <a:lvl3pPr lvl="2" algn="ctr">
              <a:lnSpc>
                <a:spcPct val="100000"/>
              </a:lnSpc>
              <a:spcBef>
                <a:spcPts val="0"/>
              </a:spcBef>
              <a:spcAft>
                <a:spcPts val="0"/>
              </a:spcAft>
              <a:buSzPts val="8500"/>
              <a:buNone/>
              <a:defRPr sz="8500"/>
            </a:lvl3pPr>
            <a:lvl4pPr lvl="3" algn="ctr">
              <a:lnSpc>
                <a:spcPct val="100000"/>
              </a:lnSpc>
              <a:spcBef>
                <a:spcPts val="0"/>
              </a:spcBef>
              <a:spcAft>
                <a:spcPts val="0"/>
              </a:spcAft>
              <a:buSzPts val="8500"/>
              <a:buNone/>
              <a:defRPr sz="8500"/>
            </a:lvl4pPr>
            <a:lvl5pPr lvl="4" algn="ctr">
              <a:lnSpc>
                <a:spcPct val="100000"/>
              </a:lnSpc>
              <a:spcBef>
                <a:spcPts val="0"/>
              </a:spcBef>
              <a:spcAft>
                <a:spcPts val="0"/>
              </a:spcAft>
              <a:buSzPts val="8500"/>
              <a:buNone/>
              <a:defRPr sz="8500"/>
            </a:lvl5pPr>
            <a:lvl6pPr lvl="5" algn="ctr">
              <a:lnSpc>
                <a:spcPct val="100000"/>
              </a:lnSpc>
              <a:spcBef>
                <a:spcPts val="0"/>
              </a:spcBef>
              <a:spcAft>
                <a:spcPts val="0"/>
              </a:spcAft>
              <a:buSzPts val="8500"/>
              <a:buNone/>
              <a:defRPr sz="8500"/>
            </a:lvl6pPr>
            <a:lvl7pPr lvl="6" algn="ctr">
              <a:lnSpc>
                <a:spcPct val="100000"/>
              </a:lnSpc>
              <a:spcBef>
                <a:spcPts val="0"/>
              </a:spcBef>
              <a:spcAft>
                <a:spcPts val="0"/>
              </a:spcAft>
              <a:buSzPts val="8500"/>
              <a:buNone/>
              <a:defRPr sz="8500"/>
            </a:lvl7pPr>
            <a:lvl8pPr lvl="7" algn="ctr">
              <a:lnSpc>
                <a:spcPct val="100000"/>
              </a:lnSpc>
              <a:spcBef>
                <a:spcPts val="0"/>
              </a:spcBef>
              <a:spcAft>
                <a:spcPts val="0"/>
              </a:spcAft>
              <a:buSzPts val="8500"/>
              <a:buNone/>
              <a:defRPr sz="8500"/>
            </a:lvl8pPr>
            <a:lvl9pPr lvl="8" algn="ctr">
              <a:lnSpc>
                <a:spcPct val="100000"/>
              </a:lnSpc>
              <a:spcBef>
                <a:spcPts val="0"/>
              </a:spcBef>
              <a:spcAft>
                <a:spcPts val="0"/>
              </a:spcAft>
              <a:buSzPts val="8500"/>
              <a:buNone/>
              <a:defRPr sz="8500"/>
            </a:lvl9pPr>
          </a:lstStyle>
          <a:p/>
        </p:txBody>
      </p:sp>
      <p:sp>
        <p:nvSpPr>
          <p:cNvPr id="31" name="Google Shape;31;p43"/>
          <p:cNvSpPr txBox="1"/>
          <p:nvPr>
            <p:ph idx="1" type="subTitle"/>
          </p:nvPr>
        </p:nvSpPr>
        <p:spPr>
          <a:xfrm>
            <a:off x="4294150" y="3736200"/>
            <a:ext cx="4125900" cy="460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03" name="Shape 303"/>
        <p:cNvGrpSpPr/>
        <p:nvPr/>
      </p:nvGrpSpPr>
      <p:grpSpPr>
        <a:xfrm>
          <a:off x="0" y="0"/>
          <a:ext cx="0" cy="0"/>
          <a:chOff x="0" y="0"/>
          <a:chExt cx="0" cy="0"/>
        </a:xfrm>
      </p:grpSpPr>
      <p:grpSp>
        <p:nvGrpSpPr>
          <p:cNvPr id="304" name="Google Shape;304;p52"/>
          <p:cNvGrpSpPr/>
          <p:nvPr/>
        </p:nvGrpSpPr>
        <p:grpSpPr>
          <a:xfrm>
            <a:off x="262200" y="262350"/>
            <a:ext cx="8617488" cy="4618794"/>
            <a:chOff x="266600" y="258700"/>
            <a:chExt cx="8617488" cy="4618794"/>
          </a:xfrm>
        </p:grpSpPr>
        <p:sp>
          <p:nvSpPr>
            <p:cNvPr id="305" name="Google Shape;305;p52"/>
            <p:cNvSpPr/>
            <p:nvPr/>
          </p:nvSpPr>
          <p:spPr>
            <a:xfrm>
              <a:off x="266600" y="260350"/>
              <a:ext cx="8615262" cy="4617144"/>
            </a:xfrm>
            <a:custGeom>
              <a:rect b="b" l="l" r="r" t="t"/>
              <a:pathLst>
                <a:path extrusionOk="0" h="47449" w="75005">
                  <a:moveTo>
                    <a:pt x="1" y="0"/>
                  </a:moveTo>
                  <a:lnTo>
                    <a:pt x="1" y="47449"/>
                  </a:lnTo>
                  <a:lnTo>
                    <a:pt x="75004" y="47449"/>
                  </a:lnTo>
                  <a:lnTo>
                    <a:pt x="75004"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6" name="Google Shape;306;p52"/>
            <p:cNvSpPr/>
            <p:nvPr/>
          </p:nvSpPr>
          <p:spPr>
            <a:xfrm>
              <a:off x="266600" y="264175"/>
              <a:ext cx="8615262" cy="174525"/>
            </a:xfrm>
            <a:custGeom>
              <a:rect b="b" l="l" r="r" t="t"/>
              <a:pathLst>
                <a:path extrusionOk="0" h="1824" w="75005">
                  <a:moveTo>
                    <a:pt x="1" y="0"/>
                  </a:moveTo>
                  <a:lnTo>
                    <a:pt x="1" y="1823"/>
                  </a:lnTo>
                  <a:lnTo>
                    <a:pt x="75004" y="1823"/>
                  </a:lnTo>
                  <a:lnTo>
                    <a:pt x="75004"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7" name="Google Shape;307;p52"/>
            <p:cNvSpPr/>
            <p:nvPr/>
          </p:nvSpPr>
          <p:spPr>
            <a:xfrm>
              <a:off x="362380" y="315851"/>
              <a:ext cx="78460" cy="70518"/>
            </a:xfrm>
            <a:custGeom>
              <a:rect b="b" l="l" r="r" t="t"/>
              <a:pathLst>
                <a:path extrusionOk="0" h="737" w="820">
                  <a:moveTo>
                    <a:pt x="375" y="0"/>
                  </a:moveTo>
                  <a:cubicBezTo>
                    <a:pt x="167" y="0"/>
                    <a:pt x="1" y="173"/>
                    <a:pt x="11" y="382"/>
                  </a:cubicBezTo>
                  <a:cubicBezTo>
                    <a:pt x="14" y="578"/>
                    <a:pt x="183" y="737"/>
                    <a:pt x="378" y="737"/>
                  </a:cubicBezTo>
                  <a:cubicBezTo>
                    <a:pt x="384" y="737"/>
                    <a:pt x="389" y="737"/>
                    <a:pt x="395" y="736"/>
                  </a:cubicBezTo>
                  <a:cubicBezTo>
                    <a:pt x="641" y="730"/>
                    <a:pt x="820" y="481"/>
                    <a:pt x="720" y="223"/>
                  </a:cubicBezTo>
                  <a:cubicBezTo>
                    <a:pt x="664" y="87"/>
                    <a:pt x="525" y="0"/>
                    <a:pt x="379"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 name="Google Shape;308;p52"/>
            <p:cNvSpPr/>
            <p:nvPr/>
          </p:nvSpPr>
          <p:spPr>
            <a:xfrm>
              <a:off x="506096" y="315851"/>
              <a:ext cx="78173" cy="70518"/>
            </a:xfrm>
            <a:custGeom>
              <a:rect b="b" l="l" r="r" t="t"/>
              <a:pathLst>
                <a:path extrusionOk="0" h="737" w="817">
                  <a:moveTo>
                    <a:pt x="372" y="0"/>
                  </a:moveTo>
                  <a:cubicBezTo>
                    <a:pt x="166" y="0"/>
                    <a:pt x="1" y="173"/>
                    <a:pt x="7" y="382"/>
                  </a:cubicBezTo>
                  <a:cubicBezTo>
                    <a:pt x="14" y="578"/>
                    <a:pt x="179" y="737"/>
                    <a:pt x="377" y="737"/>
                  </a:cubicBezTo>
                  <a:cubicBezTo>
                    <a:pt x="383" y="737"/>
                    <a:pt x="389" y="737"/>
                    <a:pt x="395" y="736"/>
                  </a:cubicBezTo>
                  <a:cubicBezTo>
                    <a:pt x="637" y="730"/>
                    <a:pt x="816" y="481"/>
                    <a:pt x="717" y="223"/>
                  </a:cubicBezTo>
                  <a:cubicBezTo>
                    <a:pt x="664" y="87"/>
                    <a:pt x="528" y="0"/>
                    <a:pt x="37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 name="Google Shape;309;p52"/>
            <p:cNvSpPr/>
            <p:nvPr/>
          </p:nvSpPr>
          <p:spPr>
            <a:xfrm>
              <a:off x="650099" y="315851"/>
              <a:ext cx="78173" cy="70518"/>
            </a:xfrm>
            <a:custGeom>
              <a:rect b="b" l="l" r="r" t="t"/>
              <a:pathLst>
                <a:path extrusionOk="0" h="737" w="817">
                  <a:moveTo>
                    <a:pt x="372" y="0"/>
                  </a:moveTo>
                  <a:cubicBezTo>
                    <a:pt x="166" y="0"/>
                    <a:pt x="1" y="173"/>
                    <a:pt x="7" y="382"/>
                  </a:cubicBezTo>
                  <a:cubicBezTo>
                    <a:pt x="10" y="578"/>
                    <a:pt x="179" y="737"/>
                    <a:pt x="374" y="737"/>
                  </a:cubicBezTo>
                  <a:cubicBezTo>
                    <a:pt x="380" y="737"/>
                    <a:pt x="386" y="737"/>
                    <a:pt x="392" y="736"/>
                  </a:cubicBezTo>
                  <a:cubicBezTo>
                    <a:pt x="637" y="730"/>
                    <a:pt x="816" y="481"/>
                    <a:pt x="717" y="223"/>
                  </a:cubicBezTo>
                  <a:cubicBezTo>
                    <a:pt x="664" y="87"/>
                    <a:pt x="521" y="0"/>
                    <a:pt x="37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 name="Google Shape;310;p52"/>
            <p:cNvSpPr/>
            <p:nvPr/>
          </p:nvSpPr>
          <p:spPr>
            <a:xfrm>
              <a:off x="266600" y="438700"/>
              <a:ext cx="8615262" cy="70530"/>
            </a:xfrm>
            <a:custGeom>
              <a:rect b="b" l="l" r="r" t="t"/>
              <a:pathLst>
                <a:path extrusionOk="0" h="4351" w="75005">
                  <a:moveTo>
                    <a:pt x="1" y="1"/>
                  </a:moveTo>
                  <a:lnTo>
                    <a:pt x="1" y="4350"/>
                  </a:lnTo>
                  <a:lnTo>
                    <a:pt x="75004" y="4350"/>
                  </a:lnTo>
                  <a:lnTo>
                    <a:pt x="75004"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 name="Google Shape;311;p52"/>
            <p:cNvSpPr/>
            <p:nvPr/>
          </p:nvSpPr>
          <p:spPr>
            <a:xfrm>
              <a:off x="8754900" y="438701"/>
              <a:ext cx="126951" cy="4256684"/>
            </a:xfrm>
            <a:custGeom>
              <a:rect b="b" l="l" r="r" t="t"/>
              <a:pathLst>
                <a:path extrusionOk="0" h="41316" w="1327">
                  <a:moveTo>
                    <a:pt x="0" y="0"/>
                  </a:moveTo>
                  <a:lnTo>
                    <a:pt x="0" y="41316"/>
                  </a:lnTo>
                  <a:lnTo>
                    <a:pt x="1326" y="41316"/>
                  </a:lnTo>
                  <a:lnTo>
                    <a:pt x="1326"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 name="Google Shape;312;p52"/>
            <p:cNvSpPr/>
            <p:nvPr/>
          </p:nvSpPr>
          <p:spPr>
            <a:xfrm>
              <a:off x="8786145" y="463831"/>
              <a:ext cx="67648" cy="1490638"/>
            </a:xfrm>
            <a:custGeom>
              <a:rect b="b" l="l" r="r" t="t"/>
              <a:pathLst>
                <a:path extrusionOk="0" h="15579" w="707">
                  <a:moveTo>
                    <a:pt x="355" y="0"/>
                  </a:moveTo>
                  <a:cubicBezTo>
                    <a:pt x="160" y="0"/>
                    <a:pt x="1" y="153"/>
                    <a:pt x="1" y="345"/>
                  </a:cubicBezTo>
                  <a:lnTo>
                    <a:pt x="1" y="15233"/>
                  </a:lnTo>
                  <a:cubicBezTo>
                    <a:pt x="1" y="15426"/>
                    <a:pt x="160" y="15578"/>
                    <a:pt x="355" y="15578"/>
                  </a:cubicBezTo>
                  <a:cubicBezTo>
                    <a:pt x="548" y="15578"/>
                    <a:pt x="707" y="15426"/>
                    <a:pt x="707" y="15233"/>
                  </a:cubicBezTo>
                  <a:lnTo>
                    <a:pt x="707" y="345"/>
                  </a:lnTo>
                  <a:cubicBezTo>
                    <a:pt x="707" y="153"/>
                    <a:pt x="548" y="0"/>
                    <a:pt x="355"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 name="Google Shape;313;p52"/>
            <p:cNvSpPr/>
            <p:nvPr/>
          </p:nvSpPr>
          <p:spPr>
            <a:xfrm>
              <a:off x="266600" y="4659400"/>
              <a:ext cx="8615285" cy="218077"/>
            </a:xfrm>
            <a:custGeom>
              <a:rect b="b" l="l" r="r" t="t"/>
              <a:pathLst>
                <a:path extrusionOk="0" h="5845" w="73679">
                  <a:moveTo>
                    <a:pt x="1" y="0"/>
                  </a:moveTo>
                  <a:lnTo>
                    <a:pt x="1" y="5845"/>
                  </a:lnTo>
                  <a:lnTo>
                    <a:pt x="73678" y="5845"/>
                  </a:lnTo>
                  <a:lnTo>
                    <a:pt x="73678"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 name="Google Shape;314;p52"/>
            <p:cNvSpPr/>
            <p:nvPr/>
          </p:nvSpPr>
          <p:spPr>
            <a:xfrm>
              <a:off x="8754902" y="4715245"/>
              <a:ext cx="50949" cy="104677"/>
            </a:xfrm>
            <a:custGeom>
              <a:rect b="b" l="l" r="r" t="t"/>
              <a:pathLst>
                <a:path extrusionOk="0" h="1785" w="869">
                  <a:moveTo>
                    <a:pt x="0" y="1"/>
                  </a:moveTo>
                  <a:lnTo>
                    <a:pt x="0" y="1784"/>
                  </a:lnTo>
                  <a:lnTo>
                    <a:pt x="869" y="955"/>
                  </a:lnTo>
                  <a:lnTo>
                    <a:pt x="0"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5" name="Google Shape;315;p52"/>
            <p:cNvSpPr/>
            <p:nvPr/>
          </p:nvSpPr>
          <p:spPr>
            <a:xfrm rot="10800000">
              <a:off x="317427" y="4715245"/>
              <a:ext cx="50949" cy="104677"/>
            </a:xfrm>
            <a:custGeom>
              <a:rect b="b" l="l" r="r" t="t"/>
              <a:pathLst>
                <a:path extrusionOk="0" h="1785" w="869">
                  <a:moveTo>
                    <a:pt x="0" y="1"/>
                  </a:moveTo>
                  <a:lnTo>
                    <a:pt x="0" y="1784"/>
                  </a:lnTo>
                  <a:lnTo>
                    <a:pt x="869" y="955"/>
                  </a:lnTo>
                  <a:lnTo>
                    <a:pt x="0"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6" name="Google Shape;316;p52"/>
            <p:cNvSpPr/>
            <p:nvPr/>
          </p:nvSpPr>
          <p:spPr>
            <a:xfrm>
              <a:off x="268688" y="258700"/>
              <a:ext cx="8615400" cy="46173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17" name="Google Shape;317;p52"/>
          <p:cNvGrpSpPr/>
          <p:nvPr/>
        </p:nvGrpSpPr>
        <p:grpSpPr>
          <a:xfrm>
            <a:off x="148221" y="4012559"/>
            <a:ext cx="704999" cy="1254456"/>
            <a:chOff x="5081850" y="1981125"/>
            <a:chExt cx="168125" cy="299150"/>
          </a:xfrm>
        </p:grpSpPr>
        <p:sp>
          <p:nvSpPr>
            <p:cNvPr id="318" name="Google Shape;318;p52"/>
            <p:cNvSpPr/>
            <p:nvPr/>
          </p:nvSpPr>
          <p:spPr>
            <a:xfrm>
              <a:off x="5115175" y="1981125"/>
              <a:ext cx="90525" cy="43050"/>
            </a:xfrm>
            <a:custGeom>
              <a:rect b="b" l="l" r="r" t="t"/>
              <a:pathLst>
                <a:path extrusionOk="0" h="1722" w="3621">
                  <a:moveTo>
                    <a:pt x="2468" y="1"/>
                  </a:moveTo>
                  <a:cubicBezTo>
                    <a:pt x="2160" y="1"/>
                    <a:pt x="1887" y="335"/>
                    <a:pt x="1809" y="712"/>
                  </a:cubicBezTo>
                  <a:cubicBezTo>
                    <a:pt x="1731" y="334"/>
                    <a:pt x="1450" y="2"/>
                    <a:pt x="1145" y="2"/>
                  </a:cubicBezTo>
                  <a:cubicBezTo>
                    <a:pt x="1095" y="2"/>
                    <a:pt x="1045" y="11"/>
                    <a:pt x="994" y="30"/>
                  </a:cubicBezTo>
                  <a:cubicBezTo>
                    <a:pt x="639" y="162"/>
                    <a:pt x="1039" y="951"/>
                    <a:pt x="1057" y="983"/>
                  </a:cubicBezTo>
                  <a:cubicBezTo>
                    <a:pt x="1042" y="971"/>
                    <a:pt x="712" y="703"/>
                    <a:pt x="452" y="703"/>
                  </a:cubicBezTo>
                  <a:cubicBezTo>
                    <a:pt x="352" y="703"/>
                    <a:pt x="262" y="743"/>
                    <a:pt x="205" y="854"/>
                  </a:cubicBezTo>
                  <a:cubicBezTo>
                    <a:pt x="1" y="1250"/>
                    <a:pt x="1215" y="1722"/>
                    <a:pt x="1812" y="1722"/>
                  </a:cubicBezTo>
                  <a:cubicBezTo>
                    <a:pt x="2413" y="1722"/>
                    <a:pt x="3621" y="1244"/>
                    <a:pt x="3413" y="854"/>
                  </a:cubicBezTo>
                  <a:cubicBezTo>
                    <a:pt x="3357" y="747"/>
                    <a:pt x="3269" y="709"/>
                    <a:pt x="3170" y="709"/>
                  </a:cubicBezTo>
                  <a:cubicBezTo>
                    <a:pt x="2911" y="709"/>
                    <a:pt x="2579" y="971"/>
                    <a:pt x="2561" y="983"/>
                  </a:cubicBezTo>
                  <a:cubicBezTo>
                    <a:pt x="2580" y="958"/>
                    <a:pt x="2989" y="165"/>
                    <a:pt x="2624" y="30"/>
                  </a:cubicBezTo>
                  <a:cubicBezTo>
                    <a:pt x="2571" y="10"/>
                    <a:pt x="2519" y="1"/>
                    <a:pt x="246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 name="Google Shape;319;p52"/>
            <p:cNvSpPr/>
            <p:nvPr/>
          </p:nvSpPr>
          <p:spPr>
            <a:xfrm>
              <a:off x="5081850" y="2012125"/>
              <a:ext cx="155150" cy="169850"/>
            </a:xfrm>
            <a:custGeom>
              <a:rect b="b" l="l" r="r" t="t"/>
              <a:pathLst>
                <a:path extrusionOk="0" h="6794" w="6206">
                  <a:moveTo>
                    <a:pt x="3139" y="1"/>
                  </a:moveTo>
                  <a:cubicBezTo>
                    <a:pt x="2821" y="1"/>
                    <a:pt x="2500" y="42"/>
                    <a:pt x="2192" y="120"/>
                  </a:cubicBezTo>
                  <a:cubicBezTo>
                    <a:pt x="1305" y="353"/>
                    <a:pt x="286" y="1007"/>
                    <a:pt x="104" y="2712"/>
                  </a:cubicBezTo>
                  <a:cubicBezTo>
                    <a:pt x="0" y="3655"/>
                    <a:pt x="252" y="5492"/>
                    <a:pt x="972" y="6386"/>
                  </a:cubicBezTo>
                  <a:cubicBezTo>
                    <a:pt x="1670" y="6658"/>
                    <a:pt x="2405" y="6794"/>
                    <a:pt x="3141" y="6794"/>
                  </a:cubicBezTo>
                  <a:cubicBezTo>
                    <a:pt x="3876" y="6794"/>
                    <a:pt x="4611" y="6658"/>
                    <a:pt x="5309" y="6386"/>
                  </a:cubicBezTo>
                  <a:cubicBezTo>
                    <a:pt x="5643" y="5967"/>
                    <a:pt x="5878" y="5341"/>
                    <a:pt x="6020" y="4697"/>
                  </a:cubicBezTo>
                  <a:cubicBezTo>
                    <a:pt x="6095" y="4376"/>
                    <a:pt x="6146" y="4045"/>
                    <a:pt x="6174" y="3715"/>
                  </a:cubicBezTo>
                  <a:cubicBezTo>
                    <a:pt x="6206" y="3382"/>
                    <a:pt x="6206" y="3042"/>
                    <a:pt x="6174" y="2712"/>
                  </a:cubicBezTo>
                  <a:cubicBezTo>
                    <a:pt x="5919" y="315"/>
                    <a:pt x="4007" y="1"/>
                    <a:pt x="3139"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0" name="Google Shape;320;p52"/>
            <p:cNvSpPr/>
            <p:nvPr/>
          </p:nvSpPr>
          <p:spPr>
            <a:xfrm>
              <a:off x="5096625" y="2172450"/>
              <a:ext cx="128750" cy="107825"/>
            </a:xfrm>
            <a:custGeom>
              <a:rect b="b" l="l" r="r" t="t"/>
              <a:pathLst>
                <a:path extrusionOk="0" h="4313" w="5150">
                  <a:moveTo>
                    <a:pt x="0" y="1"/>
                  </a:moveTo>
                  <a:lnTo>
                    <a:pt x="519" y="4313"/>
                  </a:lnTo>
                  <a:lnTo>
                    <a:pt x="4636" y="4313"/>
                  </a:lnTo>
                  <a:lnTo>
                    <a:pt x="5149"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 name="Google Shape;321;p52"/>
            <p:cNvSpPr/>
            <p:nvPr/>
          </p:nvSpPr>
          <p:spPr>
            <a:xfrm>
              <a:off x="5096625" y="2172450"/>
              <a:ext cx="128750" cy="24475"/>
            </a:xfrm>
            <a:custGeom>
              <a:rect b="b" l="l" r="r" t="t"/>
              <a:pathLst>
                <a:path extrusionOk="0" h="979" w="5150">
                  <a:moveTo>
                    <a:pt x="0" y="1"/>
                  </a:moveTo>
                  <a:lnTo>
                    <a:pt x="117" y="979"/>
                  </a:lnTo>
                  <a:lnTo>
                    <a:pt x="5064" y="737"/>
                  </a:lnTo>
                  <a:lnTo>
                    <a:pt x="5149"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22" name="Google Shape;322;p52"/>
            <p:cNvGrpSpPr/>
            <p:nvPr/>
          </p:nvGrpSpPr>
          <p:grpSpPr>
            <a:xfrm>
              <a:off x="5086475" y="2011175"/>
              <a:ext cx="163500" cy="170825"/>
              <a:chOff x="5086475" y="2011175"/>
              <a:chExt cx="163500" cy="170825"/>
            </a:xfrm>
          </p:grpSpPr>
          <p:sp>
            <p:nvSpPr>
              <p:cNvPr id="323" name="Google Shape;323;p52"/>
              <p:cNvSpPr/>
              <p:nvPr/>
            </p:nvSpPr>
            <p:spPr>
              <a:xfrm>
                <a:off x="5160475" y="2011975"/>
                <a:ext cx="3725" cy="170025"/>
              </a:xfrm>
              <a:custGeom>
                <a:rect b="b" l="l" r="r" t="t"/>
                <a:pathLst>
                  <a:path extrusionOk="0" h="6801" w="149">
                    <a:moveTo>
                      <a:pt x="79" y="0"/>
                    </a:moveTo>
                    <a:cubicBezTo>
                      <a:pt x="76" y="567"/>
                      <a:pt x="73" y="1133"/>
                      <a:pt x="63" y="1702"/>
                    </a:cubicBezTo>
                    <a:lnTo>
                      <a:pt x="63" y="3404"/>
                    </a:lnTo>
                    <a:cubicBezTo>
                      <a:pt x="66" y="3970"/>
                      <a:pt x="60" y="4536"/>
                      <a:pt x="60" y="5102"/>
                    </a:cubicBezTo>
                    <a:cubicBezTo>
                      <a:pt x="60" y="5385"/>
                      <a:pt x="57" y="5668"/>
                      <a:pt x="47" y="5951"/>
                    </a:cubicBezTo>
                    <a:cubicBezTo>
                      <a:pt x="44" y="6093"/>
                      <a:pt x="44" y="6234"/>
                      <a:pt x="32" y="6376"/>
                    </a:cubicBezTo>
                    <a:lnTo>
                      <a:pt x="19" y="6587"/>
                    </a:lnTo>
                    <a:lnTo>
                      <a:pt x="0" y="6800"/>
                    </a:lnTo>
                    <a:cubicBezTo>
                      <a:pt x="91" y="6241"/>
                      <a:pt x="104" y="5671"/>
                      <a:pt x="120" y="5105"/>
                    </a:cubicBezTo>
                    <a:cubicBezTo>
                      <a:pt x="135" y="4539"/>
                      <a:pt x="148" y="3976"/>
                      <a:pt x="142" y="3407"/>
                    </a:cubicBezTo>
                    <a:cubicBezTo>
                      <a:pt x="139" y="2831"/>
                      <a:pt x="139" y="2265"/>
                      <a:pt x="126" y="1699"/>
                    </a:cubicBezTo>
                    <a:cubicBezTo>
                      <a:pt x="120" y="1133"/>
                      <a:pt x="104" y="567"/>
                      <a:pt x="79"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4" name="Google Shape;324;p52"/>
              <p:cNvSpPr/>
              <p:nvPr/>
            </p:nvSpPr>
            <p:spPr>
              <a:xfrm>
                <a:off x="5139550" y="2012300"/>
                <a:ext cx="13250" cy="168200"/>
              </a:xfrm>
              <a:custGeom>
                <a:rect b="b" l="l" r="r" t="t"/>
                <a:pathLst>
                  <a:path extrusionOk="0" h="6728" w="530">
                    <a:moveTo>
                      <a:pt x="529" y="0"/>
                    </a:moveTo>
                    <a:cubicBezTo>
                      <a:pt x="343" y="535"/>
                      <a:pt x="208" y="1088"/>
                      <a:pt x="136" y="1651"/>
                    </a:cubicBezTo>
                    <a:cubicBezTo>
                      <a:pt x="60" y="2214"/>
                      <a:pt x="13" y="2780"/>
                      <a:pt x="10" y="3347"/>
                    </a:cubicBezTo>
                    <a:lnTo>
                      <a:pt x="10" y="3771"/>
                    </a:lnTo>
                    <a:cubicBezTo>
                      <a:pt x="1" y="3913"/>
                      <a:pt x="13" y="4054"/>
                      <a:pt x="13" y="4196"/>
                    </a:cubicBezTo>
                    <a:cubicBezTo>
                      <a:pt x="19" y="4479"/>
                      <a:pt x="42" y="4762"/>
                      <a:pt x="64" y="5045"/>
                    </a:cubicBezTo>
                    <a:cubicBezTo>
                      <a:pt x="76" y="5186"/>
                      <a:pt x="92" y="5328"/>
                      <a:pt x="108" y="5470"/>
                    </a:cubicBezTo>
                    <a:lnTo>
                      <a:pt x="155" y="5891"/>
                    </a:lnTo>
                    <a:cubicBezTo>
                      <a:pt x="199" y="6168"/>
                      <a:pt x="240" y="6448"/>
                      <a:pt x="287" y="6728"/>
                    </a:cubicBezTo>
                    <a:lnTo>
                      <a:pt x="192" y="5885"/>
                    </a:lnTo>
                    <a:lnTo>
                      <a:pt x="155" y="5463"/>
                    </a:lnTo>
                    <a:cubicBezTo>
                      <a:pt x="142" y="5328"/>
                      <a:pt x="126" y="5186"/>
                      <a:pt x="123" y="5045"/>
                    </a:cubicBezTo>
                    <a:cubicBezTo>
                      <a:pt x="108" y="4765"/>
                      <a:pt x="82" y="4482"/>
                      <a:pt x="82" y="4199"/>
                    </a:cubicBezTo>
                    <a:cubicBezTo>
                      <a:pt x="79" y="4057"/>
                      <a:pt x="76" y="3916"/>
                      <a:pt x="98" y="3774"/>
                    </a:cubicBezTo>
                    <a:lnTo>
                      <a:pt x="98" y="3350"/>
                    </a:lnTo>
                    <a:cubicBezTo>
                      <a:pt x="82" y="2784"/>
                      <a:pt x="123" y="2221"/>
                      <a:pt x="189" y="1661"/>
                    </a:cubicBezTo>
                    <a:cubicBezTo>
                      <a:pt x="224" y="1378"/>
                      <a:pt x="268" y="1098"/>
                      <a:pt x="325" y="821"/>
                    </a:cubicBezTo>
                    <a:cubicBezTo>
                      <a:pt x="375" y="544"/>
                      <a:pt x="444" y="271"/>
                      <a:pt x="529"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5" name="Google Shape;325;p52"/>
              <p:cNvSpPr/>
              <p:nvPr/>
            </p:nvSpPr>
            <p:spPr>
              <a:xfrm>
                <a:off x="5115650" y="2014100"/>
                <a:ext cx="24950" cy="166475"/>
              </a:xfrm>
              <a:custGeom>
                <a:rect b="b" l="l" r="r" t="t"/>
                <a:pathLst>
                  <a:path extrusionOk="0" h="6659" w="998">
                    <a:moveTo>
                      <a:pt x="998" y="0"/>
                    </a:moveTo>
                    <a:cubicBezTo>
                      <a:pt x="812" y="224"/>
                      <a:pt x="655" y="466"/>
                      <a:pt x="526" y="730"/>
                    </a:cubicBezTo>
                    <a:cubicBezTo>
                      <a:pt x="494" y="793"/>
                      <a:pt x="463" y="859"/>
                      <a:pt x="435" y="928"/>
                    </a:cubicBezTo>
                    <a:lnTo>
                      <a:pt x="356" y="1133"/>
                    </a:lnTo>
                    <a:lnTo>
                      <a:pt x="315" y="1233"/>
                    </a:lnTo>
                    <a:cubicBezTo>
                      <a:pt x="306" y="1265"/>
                      <a:pt x="296" y="1299"/>
                      <a:pt x="284" y="1337"/>
                    </a:cubicBezTo>
                    <a:lnTo>
                      <a:pt x="221" y="1545"/>
                    </a:lnTo>
                    <a:cubicBezTo>
                      <a:pt x="73" y="2108"/>
                      <a:pt x="0" y="2690"/>
                      <a:pt x="7" y="3271"/>
                    </a:cubicBezTo>
                    <a:lnTo>
                      <a:pt x="16" y="3705"/>
                    </a:lnTo>
                    <a:lnTo>
                      <a:pt x="63" y="4139"/>
                    </a:lnTo>
                    <a:lnTo>
                      <a:pt x="89" y="4356"/>
                    </a:lnTo>
                    <a:cubicBezTo>
                      <a:pt x="101" y="4429"/>
                      <a:pt x="117" y="4501"/>
                      <a:pt x="126" y="4570"/>
                    </a:cubicBezTo>
                    <a:lnTo>
                      <a:pt x="211" y="5001"/>
                    </a:lnTo>
                    <a:cubicBezTo>
                      <a:pt x="221" y="5070"/>
                      <a:pt x="243" y="5143"/>
                      <a:pt x="262" y="5212"/>
                    </a:cubicBezTo>
                    <a:lnTo>
                      <a:pt x="315" y="5420"/>
                    </a:lnTo>
                    <a:lnTo>
                      <a:pt x="431" y="5841"/>
                    </a:lnTo>
                    <a:cubicBezTo>
                      <a:pt x="526" y="6118"/>
                      <a:pt x="623" y="6391"/>
                      <a:pt x="721" y="6659"/>
                    </a:cubicBezTo>
                    <a:lnTo>
                      <a:pt x="466" y="5828"/>
                    </a:lnTo>
                    <a:lnTo>
                      <a:pt x="362" y="5407"/>
                    </a:lnTo>
                    <a:lnTo>
                      <a:pt x="312" y="5199"/>
                    </a:lnTo>
                    <a:cubicBezTo>
                      <a:pt x="293" y="5130"/>
                      <a:pt x="277" y="5058"/>
                      <a:pt x="265" y="4989"/>
                    </a:cubicBezTo>
                    <a:lnTo>
                      <a:pt x="195" y="4564"/>
                    </a:lnTo>
                    <a:lnTo>
                      <a:pt x="158" y="4350"/>
                    </a:lnTo>
                    <a:lnTo>
                      <a:pt x="139" y="4136"/>
                    </a:lnTo>
                    <a:lnTo>
                      <a:pt x="95" y="3705"/>
                    </a:lnTo>
                    <a:lnTo>
                      <a:pt x="89" y="3275"/>
                    </a:lnTo>
                    <a:cubicBezTo>
                      <a:pt x="79" y="2696"/>
                      <a:pt x="148" y="2123"/>
                      <a:pt x="284" y="1564"/>
                    </a:cubicBezTo>
                    <a:lnTo>
                      <a:pt x="343" y="1356"/>
                    </a:lnTo>
                    <a:cubicBezTo>
                      <a:pt x="356" y="1325"/>
                      <a:pt x="362" y="1290"/>
                      <a:pt x="375" y="1252"/>
                    </a:cubicBezTo>
                    <a:lnTo>
                      <a:pt x="409" y="1152"/>
                    </a:lnTo>
                    <a:lnTo>
                      <a:pt x="482" y="947"/>
                    </a:lnTo>
                    <a:cubicBezTo>
                      <a:pt x="510" y="881"/>
                      <a:pt x="541" y="812"/>
                      <a:pt x="567" y="746"/>
                    </a:cubicBezTo>
                    <a:cubicBezTo>
                      <a:pt x="677" y="482"/>
                      <a:pt x="825" y="230"/>
                      <a:pt x="998"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 name="Google Shape;326;p52"/>
              <p:cNvSpPr/>
              <p:nvPr/>
            </p:nvSpPr>
            <p:spPr>
              <a:xfrm>
                <a:off x="5096000" y="2016525"/>
                <a:ext cx="35400" cy="162575"/>
              </a:xfrm>
              <a:custGeom>
                <a:rect b="b" l="l" r="r" t="t"/>
                <a:pathLst>
                  <a:path extrusionOk="0" h="6503" w="1416">
                    <a:moveTo>
                      <a:pt x="1416" y="1"/>
                    </a:moveTo>
                    <a:cubicBezTo>
                      <a:pt x="1299" y="86"/>
                      <a:pt x="1189" y="186"/>
                      <a:pt x="1082" y="287"/>
                    </a:cubicBezTo>
                    <a:cubicBezTo>
                      <a:pt x="981" y="394"/>
                      <a:pt x="881" y="507"/>
                      <a:pt x="796" y="627"/>
                    </a:cubicBezTo>
                    <a:cubicBezTo>
                      <a:pt x="623" y="866"/>
                      <a:pt x="472" y="1121"/>
                      <a:pt x="356" y="1391"/>
                    </a:cubicBezTo>
                    <a:cubicBezTo>
                      <a:pt x="123" y="1938"/>
                      <a:pt x="6" y="2530"/>
                      <a:pt x="6" y="3121"/>
                    </a:cubicBezTo>
                    <a:cubicBezTo>
                      <a:pt x="0" y="3272"/>
                      <a:pt x="0" y="3420"/>
                      <a:pt x="22" y="3564"/>
                    </a:cubicBezTo>
                    <a:cubicBezTo>
                      <a:pt x="38" y="3712"/>
                      <a:pt x="44" y="3860"/>
                      <a:pt x="73" y="4008"/>
                    </a:cubicBezTo>
                    <a:lnTo>
                      <a:pt x="107" y="4228"/>
                    </a:lnTo>
                    <a:lnTo>
                      <a:pt x="154" y="4442"/>
                    </a:lnTo>
                    <a:cubicBezTo>
                      <a:pt x="183" y="4587"/>
                      <a:pt x="227" y="4731"/>
                      <a:pt x="264" y="4873"/>
                    </a:cubicBezTo>
                    <a:cubicBezTo>
                      <a:pt x="434" y="5439"/>
                      <a:pt x="658" y="5983"/>
                      <a:pt x="937" y="6502"/>
                    </a:cubicBezTo>
                    <a:lnTo>
                      <a:pt x="755" y="6103"/>
                    </a:lnTo>
                    <a:lnTo>
                      <a:pt x="591" y="5694"/>
                    </a:lnTo>
                    <a:lnTo>
                      <a:pt x="447" y="5282"/>
                    </a:lnTo>
                    <a:cubicBezTo>
                      <a:pt x="403" y="5140"/>
                      <a:pt x="356" y="5002"/>
                      <a:pt x="321" y="4860"/>
                    </a:cubicBezTo>
                    <a:lnTo>
                      <a:pt x="268" y="4646"/>
                    </a:lnTo>
                    <a:cubicBezTo>
                      <a:pt x="249" y="4577"/>
                      <a:pt x="233" y="4502"/>
                      <a:pt x="217" y="4432"/>
                    </a:cubicBezTo>
                    <a:lnTo>
                      <a:pt x="173" y="4215"/>
                    </a:lnTo>
                    <a:lnTo>
                      <a:pt x="142" y="3998"/>
                    </a:lnTo>
                    <a:cubicBezTo>
                      <a:pt x="120" y="3854"/>
                      <a:pt x="101" y="3709"/>
                      <a:pt x="95" y="3561"/>
                    </a:cubicBezTo>
                    <a:cubicBezTo>
                      <a:pt x="91" y="3417"/>
                      <a:pt x="79" y="3272"/>
                      <a:pt x="85" y="3127"/>
                    </a:cubicBezTo>
                    <a:cubicBezTo>
                      <a:pt x="85" y="2539"/>
                      <a:pt x="192" y="1963"/>
                      <a:pt x="415" y="1419"/>
                    </a:cubicBezTo>
                    <a:cubicBezTo>
                      <a:pt x="525" y="1149"/>
                      <a:pt x="661" y="894"/>
                      <a:pt x="831" y="652"/>
                    </a:cubicBezTo>
                    <a:cubicBezTo>
                      <a:pt x="997" y="410"/>
                      <a:pt x="1192" y="190"/>
                      <a:pt x="141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 name="Google Shape;327;p52"/>
              <p:cNvSpPr/>
              <p:nvPr/>
            </p:nvSpPr>
            <p:spPr>
              <a:xfrm>
                <a:off x="5170600" y="2012375"/>
                <a:ext cx="14100" cy="168125"/>
              </a:xfrm>
              <a:custGeom>
                <a:rect b="b" l="l" r="r" t="t"/>
                <a:pathLst>
                  <a:path extrusionOk="0" h="6725" w="564">
                    <a:moveTo>
                      <a:pt x="1" y="0"/>
                    </a:moveTo>
                    <a:lnTo>
                      <a:pt x="1" y="0"/>
                    </a:lnTo>
                    <a:cubicBezTo>
                      <a:pt x="83" y="274"/>
                      <a:pt x="155" y="544"/>
                      <a:pt x="205" y="824"/>
                    </a:cubicBezTo>
                    <a:cubicBezTo>
                      <a:pt x="262" y="1101"/>
                      <a:pt x="303" y="1381"/>
                      <a:pt x="341" y="1661"/>
                    </a:cubicBezTo>
                    <a:cubicBezTo>
                      <a:pt x="410" y="2218"/>
                      <a:pt x="444" y="2781"/>
                      <a:pt x="473" y="3347"/>
                    </a:cubicBezTo>
                    <a:lnTo>
                      <a:pt x="473" y="3771"/>
                    </a:lnTo>
                    <a:cubicBezTo>
                      <a:pt x="460" y="3913"/>
                      <a:pt x="448" y="4054"/>
                      <a:pt x="448" y="4196"/>
                    </a:cubicBezTo>
                    <a:cubicBezTo>
                      <a:pt x="444" y="4476"/>
                      <a:pt x="422" y="4759"/>
                      <a:pt x="410" y="5042"/>
                    </a:cubicBezTo>
                    <a:cubicBezTo>
                      <a:pt x="407" y="5180"/>
                      <a:pt x="391" y="5322"/>
                      <a:pt x="378" y="5463"/>
                    </a:cubicBezTo>
                    <a:lnTo>
                      <a:pt x="338" y="5882"/>
                    </a:lnTo>
                    <a:lnTo>
                      <a:pt x="243" y="6725"/>
                    </a:lnTo>
                    <a:cubicBezTo>
                      <a:pt x="287" y="6445"/>
                      <a:pt x="338" y="6165"/>
                      <a:pt x="378" y="5888"/>
                    </a:cubicBezTo>
                    <a:lnTo>
                      <a:pt x="426" y="5467"/>
                    </a:lnTo>
                    <a:cubicBezTo>
                      <a:pt x="441" y="5328"/>
                      <a:pt x="460" y="5187"/>
                      <a:pt x="470" y="5045"/>
                    </a:cubicBezTo>
                    <a:cubicBezTo>
                      <a:pt x="492" y="4762"/>
                      <a:pt x="517" y="4479"/>
                      <a:pt x="520" y="4196"/>
                    </a:cubicBezTo>
                    <a:cubicBezTo>
                      <a:pt x="523" y="4054"/>
                      <a:pt x="529" y="3913"/>
                      <a:pt x="564" y="3771"/>
                    </a:cubicBezTo>
                    <a:lnTo>
                      <a:pt x="564" y="3347"/>
                    </a:lnTo>
                    <a:cubicBezTo>
                      <a:pt x="517" y="2781"/>
                      <a:pt x="473" y="2214"/>
                      <a:pt x="394" y="1651"/>
                    </a:cubicBezTo>
                    <a:cubicBezTo>
                      <a:pt x="319" y="1092"/>
                      <a:pt x="190" y="535"/>
                      <a:pt x="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8" name="Google Shape;328;p52"/>
              <p:cNvSpPr/>
              <p:nvPr/>
            </p:nvSpPr>
            <p:spPr>
              <a:xfrm>
                <a:off x="5182875" y="2014175"/>
                <a:ext cx="24650" cy="166475"/>
              </a:xfrm>
              <a:custGeom>
                <a:rect b="b" l="l" r="r" t="t"/>
                <a:pathLst>
                  <a:path extrusionOk="0" h="6659" w="986">
                    <a:moveTo>
                      <a:pt x="1" y="1"/>
                    </a:moveTo>
                    <a:cubicBezTo>
                      <a:pt x="170" y="233"/>
                      <a:pt x="312" y="485"/>
                      <a:pt x="416" y="752"/>
                    </a:cubicBezTo>
                    <a:cubicBezTo>
                      <a:pt x="447" y="815"/>
                      <a:pt x="479" y="881"/>
                      <a:pt x="504" y="947"/>
                    </a:cubicBezTo>
                    <a:lnTo>
                      <a:pt x="576" y="1152"/>
                    </a:lnTo>
                    <a:lnTo>
                      <a:pt x="611" y="1255"/>
                    </a:lnTo>
                    <a:cubicBezTo>
                      <a:pt x="623" y="1287"/>
                      <a:pt x="630" y="1322"/>
                      <a:pt x="642" y="1356"/>
                    </a:cubicBezTo>
                    <a:lnTo>
                      <a:pt x="702" y="1564"/>
                    </a:lnTo>
                    <a:cubicBezTo>
                      <a:pt x="840" y="2124"/>
                      <a:pt x="906" y="2702"/>
                      <a:pt x="897" y="3275"/>
                    </a:cubicBezTo>
                    <a:lnTo>
                      <a:pt x="891" y="3709"/>
                    </a:lnTo>
                    <a:lnTo>
                      <a:pt x="847" y="4136"/>
                    </a:lnTo>
                    <a:lnTo>
                      <a:pt x="828" y="4353"/>
                    </a:lnTo>
                    <a:cubicBezTo>
                      <a:pt x="818" y="4423"/>
                      <a:pt x="803" y="4495"/>
                      <a:pt x="793" y="4564"/>
                    </a:cubicBezTo>
                    <a:lnTo>
                      <a:pt x="721" y="4989"/>
                    </a:lnTo>
                    <a:cubicBezTo>
                      <a:pt x="708" y="5061"/>
                      <a:pt x="693" y="5130"/>
                      <a:pt x="674" y="5203"/>
                    </a:cubicBezTo>
                    <a:lnTo>
                      <a:pt x="623" y="5410"/>
                    </a:lnTo>
                    <a:lnTo>
                      <a:pt x="520" y="5832"/>
                    </a:lnTo>
                    <a:lnTo>
                      <a:pt x="265" y="6659"/>
                    </a:lnTo>
                    <a:cubicBezTo>
                      <a:pt x="362" y="6388"/>
                      <a:pt x="457" y="6109"/>
                      <a:pt x="557" y="5841"/>
                    </a:cubicBezTo>
                    <a:lnTo>
                      <a:pt x="671" y="5423"/>
                    </a:lnTo>
                    <a:lnTo>
                      <a:pt x="724" y="5212"/>
                    </a:lnTo>
                    <a:cubicBezTo>
                      <a:pt x="743" y="5143"/>
                      <a:pt x="765" y="5071"/>
                      <a:pt x="774" y="5001"/>
                    </a:cubicBezTo>
                    <a:lnTo>
                      <a:pt x="859" y="4574"/>
                    </a:lnTo>
                    <a:cubicBezTo>
                      <a:pt x="872" y="4501"/>
                      <a:pt x="884" y="4426"/>
                      <a:pt x="897" y="4357"/>
                    </a:cubicBezTo>
                    <a:lnTo>
                      <a:pt x="922" y="4140"/>
                    </a:lnTo>
                    <a:lnTo>
                      <a:pt x="969" y="3709"/>
                    </a:lnTo>
                    <a:lnTo>
                      <a:pt x="982" y="3272"/>
                    </a:lnTo>
                    <a:cubicBezTo>
                      <a:pt x="985" y="2690"/>
                      <a:pt x="913" y="2108"/>
                      <a:pt x="765" y="1545"/>
                    </a:cubicBezTo>
                    <a:lnTo>
                      <a:pt x="702" y="1337"/>
                    </a:lnTo>
                    <a:cubicBezTo>
                      <a:pt x="689" y="1306"/>
                      <a:pt x="683" y="1271"/>
                      <a:pt x="671" y="1233"/>
                    </a:cubicBezTo>
                    <a:lnTo>
                      <a:pt x="630" y="1133"/>
                    </a:lnTo>
                    <a:lnTo>
                      <a:pt x="551" y="928"/>
                    </a:lnTo>
                    <a:cubicBezTo>
                      <a:pt x="526" y="862"/>
                      <a:pt x="491" y="799"/>
                      <a:pt x="460" y="730"/>
                    </a:cubicBezTo>
                    <a:cubicBezTo>
                      <a:pt x="340" y="469"/>
                      <a:pt x="186" y="224"/>
                      <a:pt x="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9" name="Google Shape;329;p52"/>
              <p:cNvSpPr/>
              <p:nvPr/>
            </p:nvSpPr>
            <p:spPr>
              <a:xfrm>
                <a:off x="5191850" y="2016625"/>
                <a:ext cx="35175" cy="162625"/>
              </a:xfrm>
              <a:custGeom>
                <a:rect b="b" l="l" r="r" t="t"/>
                <a:pathLst>
                  <a:path extrusionOk="0" h="6505" w="1407">
                    <a:moveTo>
                      <a:pt x="0" y="0"/>
                    </a:moveTo>
                    <a:lnTo>
                      <a:pt x="0" y="0"/>
                    </a:lnTo>
                    <a:cubicBezTo>
                      <a:pt x="224" y="189"/>
                      <a:pt x="425" y="406"/>
                      <a:pt x="582" y="654"/>
                    </a:cubicBezTo>
                    <a:cubicBezTo>
                      <a:pt x="749" y="893"/>
                      <a:pt x="890" y="1148"/>
                      <a:pt x="1000" y="1419"/>
                    </a:cubicBezTo>
                    <a:cubicBezTo>
                      <a:pt x="1221" y="1963"/>
                      <a:pt x="1334" y="2541"/>
                      <a:pt x="1331" y="3126"/>
                    </a:cubicBezTo>
                    <a:cubicBezTo>
                      <a:pt x="1334" y="3271"/>
                      <a:pt x="1334" y="3416"/>
                      <a:pt x="1318" y="3564"/>
                    </a:cubicBezTo>
                    <a:cubicBezTo>
                      <a:pt x="1302" y="3708"/>
                      <a:pt x="1299" y="3853"/>
                      <a:pt x="1271" y="3998"/>
                    </a:cubicBezTo>
                    <a:lnTo>
                      <a:pt x="1239" y="4215"/>
                    </a:lnTo>
                    <a:lnTo>
                      <a:pt x="1195" y="4432"/>
                    </a:lnTo>
                    <a:cubicBezTo>
                      <a:pt x="1180" y="4501"/>
                      <a:pt x="1164" y="4573"/>
                      <a:pt x="1145" y="4642"/>
                    </a:cubicBezTo>
                    <a:lnTo>
                      <a:pt x="1092" y="4856"/>
                    </a:lnTo>
                    <a:cubicBezTo>
                      <a:pt x="1057" y="4998"/>
                      <a:pt x="1007" y="5136"/>
                      <a:pt x="966" y="5278"/>
                    </a:cubicBezTo>
                    <a:lnTo>
                      <a:pt x="821" y="5693"/>
                    </a:lnTo>
                    <a:lnTo>
                      <a:pt x="658" y="6102"/>
                    </a:lnTo>
                    <a:lnTo>
                      <a:pt x="475" y="6504"/>
                    </a:lnTo>
                    <a:cubicBezTo>
                      <a:pt x="755" y="5985"/>
                      <a:pt x="978" y="5438"/>
                      <a:pt x="1148" y="4872"/>
                    </a:cubicBezTo>
                    <a:cubicBezTo>
                      <a:pt x="1189" y="4730"/>
                      <a:pt x="1230" y="4589"/>
                      <a:pt x="1258" y="4444"/>
                    </a:cubicBezTo>
                    <a:lnTo>
                      <a:pt x="1305" y="4227"/>
                    </a:lnTo>
                    <a:lnTo>
                      <a:pt x="1340" y="4010"/>
                    </a:lnTo>
                    <a:cubicBezTo>
                      <a:pt x="1365" y="3865"/>
                      <a:pt x="1384" y="3718"/>
                      <a:pt x="1390" y="3570"/>
                    </a:cubicBezTo>
                    <a:cubicBezTo>
                      <a:pt x="1400" y="3422"/>
                      <a:pt x="1406" y="3274"/>
                      <a:pt x="1406" y="3126"/>
                    </a:cubicBezTo>
                    <a:cubicBezTo>
                      <a:pt x="1406" y="2532"/>
                      <a:pt x="1290" y="1944"/>
                      <a:pt x="1057" y="1396"/>
                    </a:cubicBezTo>
                    <a:cubicBezTo>
                      <a:pt x="944" y="1126"/>
                      <a:pt x="796" y="865"/>
                      <a:pt x="617" y="629"/>
                    </a:cubicBezTo>
                    <a:cubicBezTo>
                      <a:pt x="525" y="513"/>
                      <a:pt x="434" y="396"/>
                      <a:pt x="330" y="293"/>
                    </a:cubicBezTo>
                    <a:cubicBezTo>
                      <a:pt x="230" y="186"/>
                      <a:pt x="120" y="88"/>
                      <a:pt x="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0" name="Google Shape;330;p52"/>
              <p:cNvSpPr/>
              <p:nvPr/>
            </p:nvSpPr>
            <p:spPr>
              <a:xfrm>
                <a:off x="5156850" y="2060575"/>
                <a:ext cx="12125" cy="12750"/>
              </a:xfrm>
              <a:custGeom>
                <a:rect b="b" l="l" r="r" t="t"/>
                <a:pathLst>
                  <a:path extrusionOk="0" h="510" w="485">
                    <a:moveTo>
                      <a:pt x="485" y="0"/>
                    </a:moveTo>
                    <a:cubicBezTo>
                      <a:pt x="460" y="35"/>
                      <a:pt x="431" y="76"/>
                      <a:pt x="409" y="110"/>
                    </a:cubicBezTo>
                    <a:cubicBezTo>
                      <a:pt x="384" y="145"/>
                      <a:pt x="362" y="179"/>
                      <a:pt x="337" y="220"/>
                    </a:cubicBezTo>
                    <a:cubicBezTo>
                      <a:pt x="303" y="278"/>
                      <a:pt x="265" y="341"/>
                      <a:pt x="228" y="404"/>
                    </a:cubicBezTo>
                    <a:lnTo>
                      <a:pt x="228" y="404"/>
                    </a:lnTo>
                    <a:cubicBezTo>
                      <a:pt x="157" y="289"/>
                      <a:pt x="82" y="176"/>
                      <a:pt x="1" y="66"/>
                    </a:cubicBezTo>
                    <a:lnTo>
                      <a:pt x="1" y="66"/>
                    </a:lnTo>
                    <a:cubicBezTo>
                      <a:pt x="63" y="205"/>
                      <a:pt x="130" y="337"/>
                      <a:pt x="202" y="472"/>
                    </a:cubicBezTo>
                    <a:lnTo>
                      <a:pt x="224" y="510"/>
                    </a:lnTo>
                    <a:lnTo>
                      <a:pt x="249" y="472"/>
                    </a:lnTo>
                    <a:cubicBezTo>
                      <a:pt x="287" y="406"/>
                      <a:pt x="321" y="337"/>
                      <a:pt x="359" y="271"/>
                    </a:cubicBezTo>
                    <a:cubicBezTo>
                      <a:pt x="384" y="220"/>
                      <a:pt x="409" y="173"/>
                      <a:pt x="431" y="123"/>
                    </a:cubicBezTo>
                    <a:cubicBezTo>
                      <a:pt x="447" y="82"/>
                      <a:pt x="469" y="38"/>
                      <a:pt x="48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1" name="Google Shape;331;p52"/>
              <p:cNvSpPr/>
              <p:nvPr/>
            </p:nvSpPr>
            <p:spPr>
              <a:xfrm>
                <a:off x="5161400" y="2057725"/>
                <a:ext cx="1850" cy="14650"/>
              </a:xfrm>
              <a:custGeom>
                <a:rect b="b" l="l" r="r" t="t"/>
                <a:pathLst>
                  <a:path extrusionOk="0" h="586" w="74">
                    <a:moveTo>
                      <a:pt x="26" y="1"/>
                    </a:moveTo>
                    <a:cubicBezTo>
                      <a:pt x="1" y="196"/>
                      <a:pt x="7" y="397"/>
                      <a:pt x="48" y="586"/>
                    </a:cubicBezTo>
                    <a:cubicBezTo>
                      <a:pt x="73" y="394"/>
                      <a:pt x="70" y="193"/>
                      <a:pt x="2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2" name="Google Shape;332;p52"/>
              <p:cNvSpPr/>
              <p:nvPr/>
            </p:nvSpPr>
            <p:spPr>
              <a:xfrm>
                <a:off x="5204825" y="2012525"/>
                <a:ext cx="12450" cy="12300"/>
              </a:xfrm>
              <a:custGeom>
                <a:rect b="b" l="l" r="r" t="t"/>
                <a:pathLst>
                  <a:path extrusionOk="0" h="492" w="498">
                    <a:moveTo>
                      <a:pt x="50" y="0"/>
                    </a:moveTo>
                    <a:cubicBezTo>
                      <a:pt x="25" y="145"/>
                      <a:pt x="6" y="299"/>
                      <a:pt x="0" y="444"/>
                    </a:cubicBezTo>
                    <a:lnTo>
                      <a:pt x="0" y="491"/>
                    </a:lnTo>
                    <a:lnTo>
                      <a:pt x="41" y="472"/>
                    </a:lnTo>
                    <a:cubicBezTo>
                      <a:pt x="120" y="431"/>
                      <a:pt x="198" y="387"/>
                      <a:pt x="271" y="343"/>
                    </a:cubicBezTo>
                    <a:lnTo>
                      <a:pt x="387" y="277"/>
                    </a:lnTo>
                    <a:cubicBezTo>
                      <a:pt x="422" y="255"/>
                      <a:pt x="459" y="230"/>
                      <a:pt x="497" y="208"/>
                    </a:cubicBezTo>
                    <a:lnTo>
                      <a:pt x="497" y="208"/>
                    </a:lnTo>
                    <a:cubicBezTo>
                      <a:pt x="456" y="224"/>
                      <a:pt x="418" y="236"/>
                      <a:pt x="374" y="255"/>
                    </a:cubicBezTo>
                    <a:cubicBezTo>
                      <a:pt x="330" y="274"/>
                      <a:pt x="293" y="290"/>
                      <a:pt x="252" y="309"/>
                    </a:cubicBezTo>
                    <a:lnTo>
                      <a:pt x="58" y="407"/>
                    </a:lnTo>
                    <a:lnTo>
                      <a:pt x="58" y="407"/>
                    </a:lnTo>
                    <a:cubicBezTo>
                      <a:pt x="63" y="272"/>
                      <a:pt x="62" y="134"/>
                      <a:pt x="5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3" name="Google Shape;333;p52"/>
              <p:cNvSpPr/>
              <p:nvPr/>
            </p:nvSpPr>
            <p:spPr>
              <a:xfrm>
                <a:off x="5205450" y="2011175"/>
                <a:ext cx="7575" cy="12625"/>
              </a:xfrm>
              <a:custGeom>
                <a:rect b="b" l="l" r="r" t="t"/>
                <a:pathLst>
                  <a:path extrusionOk="0" h="505" w="303">
                    <a:moveTo>
                      <a:pt x="302" y="1"/>
                    </a:moveTo>
                    <a:lnTo>
                      <a:pt x="302" y="1"/>
                    </a:lnTo>
                    <a:cubicBezTo>
                      <a:pt x="173" y="149"/>
                      <a:pt x="70" y="322"/>
                      <a:pt x="0" y="504"/>
                    </a:cubicBezTo>
                    <a:cubicBezTo>
                      <a:pt x="66" y="432"/>
                      <a:pt x="120" y="353"/>
                      <a:pt x="173" y="265"/>
                    </a:cubicBezTo>
                    <a:cubicBezTo>
                      <a:pt x="224" y="183"/>
                      <a:pt x="268" y="95"/>
                      <a:pt x="302"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4" name="Google Shape;334;p52"/>
              <p:cNvSpPr/>
              <p:nvPr/>
            </p:nvSpPr>
            <p:spPr>
              <a:xfrm>
                <a:off x="5194200" y="2046100"/>
                <a:ext cx="12300" cy="11900"/>
              </a:xfrm>
              <a:custGeom>
                <a:rect b="b" l="l" r="r" t="t"/>
                <a:pathLst>
                  <a:path extrusionOk="0" h="476" w="492">
                    <a:moveTo>
                      <a:pt x="491" y="0"/>
                    </a:moveTo>
                    <a:cubicBezTo>
                      <a:pt x="460" y="32"/>
                      <a:pt x="428" y="67"/>
                      <a:pt x="403" y="98"/>
                    </a:cubicBezTo>
                    <a:cubicBezTo>
                      <a:pt x="375" y="136"/>
                      <a:pt x="347" y="167"/>
                      <a:pt x="318" y="202"/>
                    </a:cubicBezTo>
                    <a:cubicBezTo>
                      <a:pt x="275" y="256"/>
                      <a:pt x="229" y="314"/>
                      <a:pt x="186" y="371"/>
                    </a:cubicBezTo>
                    <a:lnTo>
                      <a:pt x="186" y="371"/>
                    </a:lnTo>
                    <a:cubicBezTo>
                      <a:pt x="131" y="249"/>
                      <a:pt x="68" y="126"/>
                      <a:pt x="1" y="10"/>
                    </a:cubicBezTo>
                    <a:lnTo>
                      <a:pt x="1" y="10"/>
                    </a:lnTo>
                    <a:cubicBezTo>
                      <a:pt x="45" y="155"/>
                      <a:pt x="98" y="296"/>
                      <a:pt x="155" y="438"/>
                    </a:cubicBezTo>
                    <a:lnTo>
                      <a:pt x="174" y="475"/>
                    </a:lnTo>
                    <a:lnTo>
                      <a:pt x="202" y="441"/>
                    </a:lnTo>
                    <a:cubicBezTo>
                      <a:pt x="255" y="372"/>
                      <a:pt x="302" y="296"/>
                      <a:pt x="356" y="224"/>
                    </a:cubicBezTo>
                    <a:cubicBezTo>
                      <a:pt x="378" y="189"/>
                      <a:pt x="403" y="155"/>
                      <a:pt x="425" y="114"/>
                    </a:cubicBezTo>
                    <a:cubicBezTo>
                      <a:pt x="450" y="76"/>
                      <a:pt x="472" y="41"/>
                      <a:pt x="49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5" name="Google Shape;335;p52"/>
              <p:cNvSpPr/>
              <p:nvPr/>
            </p:nvSpPr>
            <p:spPr>
              <a:xfrm>
                <a:off x="5198450" y="2042100"/>
                <a:ext cx="2000" cy="14650"/>
              </a:xfrm>
              <a:custGeom>
                <a:rect b="b" l="l" r="r" t="t"/>
                <a:pathLst>
                  <a:path extrusionOk="0" h="586" w="80">
                    <a:moveTo>
                      <a:pt x="60" y="0"/>
                    </a:moveTo>
                    <a:lnTo>
                      <a:pt x="60" y="0"/>
                    </a:lnTo>
                    <a:cubicBezTo>
                      <a:pt x="35" y="94"/>
                      <a:pt x="19" y="192"/>
                      <a:pt x="13" y="289"/>
                    </a:cubicBezTo>
                    <a:cubicBezTo>
                      <a:pt x="0" y="390"/>
                      <a:pt x="0" y="488"/>
                      <a:pt x="13" y="585"/>
                    </a:cubicBezTo>
                    <a:cubicBezTo>
                      <a:pt x="63" y="393"/>
                      <a:pt x="79" y="195"/>
                      <a:pt x="6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 name="Google Shape;336;p52"/>
              <p:cNvSpPr/>
              <p:nvPr/>
            </p:nvSpPr>
            <p:spPr>
              <a:xfrm>
                <a:off x="5123050" y="2029200"/>
                <a:ext cx="12200" cy="12275"/>
              </a:xfrm>
              <a:custGeom>
                <a:rect b="b" l="l" r="r" t="t"/>
                <a:pathLst>
                  <a:path extrusionOk="0" h="491" w="488">
                    <a:moveTo>
                      <a:pt x="0" y="0"/>
                    </a:moveTo>
                    <a:lnTo>
                      <a:pt x="0" y="0"/>
                    </a:lnTo>
                    <a:cubicBezTo>
                      <a:pt x="16" y="151"/>
                      <a:pt x="44" y="296"/>
                      <a:pt x="76" y="450"/>
                    </a:cubicBezTo>
                    <a:lnTo>
                      <a:pt x="88" y="491"/>
                    </a:lnTo>
                    <a:lnTo>
                      <a:pt x="123" y="459"/>
                    </a:lnTo>
                    <a:lnTo>
                      <a:pt x="305" y="277"/>
                    </a:lnTo>
                    <a:cubicBezTo>
                      <a:pt x="337" y="239"/>
                      <a:pt x="362" y="208"/>
                      <a:pt x="396" y="176"/>
                    </a:cubicBezTo>
                    <a:cubicBezTo>
                      <a:pt x="434" y="145"/>
                      <a:pt x="459" y="113"/>
                      <a:pt x="488" y="79"/>
                    </a:cubicBezTo>
                    <a:lnTo>
                      <a:pt x="488" y="79"/>
                    </a:lnTo>
                    <a:cubicBezTo>
                      <a:pt x="453" y="104"/>
                      <a:pt x="415" y="129"/>
                      <a:pt x="381" y="158"/>
                    </a:cubicBezTo>
                    <a:lnTo>
                      <a:pt x="280" y="239"/>
                    </a:lnTo>
                    <a:cubicBezTo>
                      <a:pt x="227" y="292"/>
                      <a:pt x="172" y="340"/>
                      <a:pt x="119" y="392"/>
                    </a:cubicBezTo>
                    <a:lnTo>
                      <a:pt x="119" y="392"/>
                    </a:lnTo>
                    <a:cubicBezTo>
                      <a:pt x="86" y="259"/>
                      <a:pt x="46" y="128"/>
                      <a:pt x="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 name="Google Shape;337;p52"/>
              <p:cNvSpPr/>
              <p:nvPr/>
            </p:nvSpPr>
            <p:spPr>
              <a:xfrm>
                <a:off x="5125625" y="2025975"/>
                <a:ext cx="3800" cy="14175"/>
              </a:xfrm>
              <a:custGeom>
                <a:rect b="b" l="l" r="r" t="t"/>
                <a:pathLst>
                  <a:path extrusionOk="0" h="567" w="152">
                    <a:moveTo>
                      <a:pt x="152" y="0"/>
                    </a:moveTo>
                    <a:lnTo>
                      <a:pt x="152" y="0"/>
                    </a:lnTo>
                    <a:cubicBezTo>
                      <a:pt x="70" y="176"/>
                      <a:pt x="20" y="368"/>
                      <a:pt x="1" y="566"/>
                    </a:cubicBezTo>
                    <a:cubicBezTo>
                      <a:pt x="86" y="390"/>
                      <a:pt x="136" y="195"/>
                      <a:pt x="15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 name="Google Shape;338;p52"/>
              <p:cNvSpPr/>
              <p:nvPr/>
            </p:nvSpPr>
            <p:spPr>
              <a:xfrm>
                <a:off x="5236900" y="2069925"/>
                <a:ext cx="13075" cy="12200"/>
              </a:xfrm>
              <a:custGeom>
                <a:rect b="b" l="l" r="r" t="t"/>
                <a:pathLst>
                  <a:path extrusionOk="0" h="488" w="523">
                    <a:moveTo>
                      <a:pt x="104" y="0"/>
                    </a:moveTo>
                    <a:lnTo>
                      <a:pt x="104" y="0"/>
                    </a:lnTo>
                    <a:cubicBezTo>
                      <a:pt x="60" y="148"/>
                      <a:pt x="26" y="299"/>
                      <a:pt x="7" y="450"/>
                    </a:cubicBezTo>
                    <a:lnTo>
                      <a:pt x="0" y="488"/>
                    </a:lnTo>
                    <a:lnTo>
                      <a:pt x="41" y="472"/>
                    </a:lnTo>
                    <a:cubicBezTo>
                      <a:pt x="126" y="441"/>
                      <a:pt x="205" y="409"/>
                      <a:pt x="287" y="372"/>
                    </a:cubicBezTo>
                    <a:cubicBezTo>
                      <a:pt x="324" y="353"/>
                      <a:pt x="365" y="337"/>
                      <a:pt x="403" y="318"/>
                    </a:cubicBezTo>
                    <a:lnTo>
                      <a:pt x="523" y="258"/>
                    </a:lnTo>
                    <a:lnTo>
                      <a:pt x="523" y="258"/>
                    </a:lnTo>
                    <a:cubicBezTo>
                      <a:pt x="478" y="268"/>
                      <a:pt x="441" y="277"/>
                      <a:pt x="397" y="290"/>
                    </a:cubicBezTo>
                    <a:lnTo>
                      <a:pt x="271" y="331"/>
                    </a:lnTo>
                    <a:cubicBezTo>
                      <a:pt x="203" y="352"/>
                      <a:pt x="133" y="377"/>
                      <a:pt x="64" y="403"/>
                    </a:cubicBezTo>
                    <a:lnTo>
                      <a:pt x="64" y="403"/>
                    </a:lnTo>
                    <a:cubicBezTo>
                      <a:pt x="85" y="269"/>
                      <a:pt x="99" y="134"/>
                      <a:pt x="10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9" name="Google Shape;339;p52"/>
              <p:cNvSpPr/>
              <p:nvPr/>
            </p:nvSpPr>
            <p:spPr>
              <a:xfrm>
                <a:off x="5237600" y="2069375"/>
                <a:ext cx="9000" cy="11650"/>
              </a:xfrm>
              <a:custGeom>
                <a:rect b="b" l="l" r="r" t="t"/>
                <a:pathLst>
                  <a:path extrusionOk="0" h="466" w="360">
                    <a:moveTo>
                      <a:pt x="359" y="0"/>
                    </a:moveTo>
                    <a:cubicBezTo>
                      <a:pt x="215" y="133"/>
                      <a:pt x="92" y="293"/>
                      <a:pt x="1" y="466"/>
                    </a:cubicBezTo>
                    <a:cubicBezTo>
                      <a:pt x="76" y="403"/>
                      <a:pt x="145" y="328"/>
                      <a:pt x="202" y="249"/>
                    </a:cubicBezTo>
                    <a:cubicBezTo>
                      <a:pt x="262" y="173"/>
                      <a:pt x="315" y="89"/>
                      <a:pt x="359"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 name="Google Shape;340;p52"/>
              <p:cNvSpPr/>
              <p:nvPr/>
            </p:nvSpPr>
            <p:spPr>
              <a:xfrm>
                <a:off x="5135300" y="2109800"/>
                <a:ext cx="12300" cy="12825"/>
              </a:xfrm>
              <a:custGeom>
                <a:rect b="b" l="l" r="r" t="t"/>
                <a:pathLst>
                  <a:path extrusionOk="0" h="513" w="492">
                    <a:moveTo>
                      <a:pt x="491" y="0"/>
                    </a:moveTo>
                    <a:cubicBezTo>
                      <a:pt x="466" y="35"/>
                      <a:pt x="441" y="72"/>
                      <a:pt x="419" y="107"/>
                    </a:cubicBezTo>
                    <a:cubicBezTo>
                      <a:pt x="394" y="142"/>
                      <a:pt x="372" y="176"/>
                      <a:pt x="347" y="217"/>
                    </a:cubicBezTo>
                    <a:cubicBezTo>
                      <a:pt x="312" y="281"/>
                      <a:pt x="274" y="342"/>
                      <a:pt x="236" y="407"/>
                    </a:cubicBezTo>
                    <a:lnTo>
                      <a:pt x="236" y="407"/>
                    </a:lnTo>
                    <a:cubicBezTo>
                      <a:pt x="164" y="291"/>
                      <a:pt x="86" y="178"/>
                      <a:pt x="1" y="72"/>
                    </a:cubicBezTo>
                    <a:lnTo>
                      <a:pt x="1" y="72"/>
                    </a:lnTo>
                    <a:cubicBezTo>
                      <a:pt x="61" y="208"/>
                      <a:pt x="133" y="343"/>
                      <a:pt x="215" y="472"/>
                    </a:cubicBezTo>
                    <a:lnTo>
                      <a:pt x="237" y="513"/>
                    </a:lnTo>
                    <a:lnTo>
                      <a:pt x="262" y="472"/>
                    </a:lnTo>
                    <a:cubicBezTo>
                      <a:pt x="300" y="409"/>
                      <a:pt x="334" y="343"/>
                      <a:pt x="366" y="277"/>
                    </a:cubicBezTo>
                    <a:cubicBezTo>
                      <a:pt x="391" y="223"/>
                      <a:pt x="419" y="173"/>
                      <a:pt x="441" y="123"/>
                    </a:cubicBezTo>
                    <a:cubicBezTo>
                      <a:pt x="457" y="82"/>
                      <a:pt x="476" y="41"/>
                      <a:pt x="49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 name="Google Shape;341;p52"/>
              <p:cNvSpPr/>
              <p:nvPr/>
            </p:nvSpPr>
            <p:spPr>
              <a:xfrm>
                <a:off x="5095525" y="2130550"/>
                <a:ext cx="10725" cy="14250"/>
              </a:xfrm>
              <a:custGeom>
                <a:rect b="b" l="l" r="r" t="t"/>
                <a:pathLst>
                  <a:path extrusionOk="0" h="570" w="429">
                    <a:moveTo>
                      <a:pt x="428" y="0"/>
                    </a:moveTo>
                    <a:cubicBezTo>
                      <a:pt x="415" y="35"/>
                      <a:pt x="409" y="79"/>
                      <a:pt x="403" y="117"/>
                    </a:cubicBezTo>
                    <a:cubicBezTo>
                      <a:pt x="390" y="164"/>
                      <a:pt x="378" y="236"/>
                      <a:pt x="368" y="280"/>
                    </a:cubicBezTo>
                    <a:cubicBezTo>
                      <a:pt x="358" y="344"/>
                      <a:pt x="348" y="407"/>
                      <a:pt x="339" y="472"/>
                    </a:cubicBezTo>
                    <a:lnTo>
                      <a:pt x="339" y="472"/>
                    </a:lnTo>
                    <a:cubicBezTo>
                      <a:pt x="229" y="392"/>
                      <a:pt x="116" y="319"/>
                      <a:pt x="0" y="249"/>
                    </a:cubicBezTo>
                    <a:lnTo>
                      <a:pt x="0" y="249"/>
                    </a:lnTo>
                    <a:cubicBezTo>
                      <a:pt x="110" y="350"/>
                      <a:pt x="224" y="447"/>
                      <a:pt x="349" y="541"/>
                    </a:cubicBezTo>
                    <a:lnTo>
                      <a:pt x="387" y="570"/>
                    </a:lnTo>
                    <a:lnTo>
                      <a:pt x="393" y="523"/>
                    </a:lnTo>
                    <a:cubicBezTo>
                      <a:pt x="406" y="434"/>
                      <a:pt x="412" y="353"/>
                      <a:pt x="422" y="261"/>
                    </a:cubicBezTo>
                    <a:cubicBezTo>
                      <a:pt x="428" y="224"/>
                      <a:pt x="428" y="177"/>
                      <a:pt x="428" y="133"/>
                    </a:cubicBezTo>
                    <a:lnTo>
                      <a:pt x="428"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 name="Google Shape;342;p52"/>
              <p:cNvSpPr/>
              <p:nvPr/>
            </p:nvSpPr>
            <p:spPr>
              <a:xfrm>
                <a:off x="5099050" y="2130150"/>
                <a:ext cx="6175" cy="13475"/>
              </a:xfrm>
              <a:custGeom>
                <a:rect b="b" l="l" r="r" t="t"/>
                <a:pathLst>
                  <a:path extrusionOk="0" h="539" w="247">
                    <a:moveTo>
                      <a:pt x="1" y="1"/>
                    </a:moveTo>
                    <a:lnTo>
                      <a:pt x="1" y="1"/>
                    </a:lnTo>
                    <a:cubicBezTo>
                      <a:pt x="26" y="98"/>
                      <a:pt x="57" y="193"/>
                      <a:pt x="98" y="284"/>
                    </a:cubicBezTo>
                    <a:cubicBezTo>
                      <a:pt x="139" y="375"/>
                      <a:pt x="186" y="460"/>
                      <a:pt x="246" y="539"/>
                    </a:cubicBezTo>
                    <a:cubicBezTo>
                      <a:pt x="199" y="347"/>
                      <a:pt x="114" y="164"/>
                      <a:pt x="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 name="Google Shape;343;p52"/>
              <p:cNvSpPr/>
              <p:nvPr/>
            </p:nvSpPr>
            <p:spPr>
              <a:xfrm>
                <a:off x="5086475" y="2029275"/>
                <a:ext cx="10725" cy="14325"/>
              </a:xfrm>
              <a:custGeom>
                <a:rect b="b" l="l" r="r" t="t"/>
                <a:pathLst>
                  <a:path extrusionOk="0" h="573" w="429">
                    <a:moveTo>
                      <a:pt x="372" y="0"/>
                    </a:moveTo>
                    <a:cubicBezTo>
                      <a:pt x="365" y="44"/>
                      <a:pt x="365" y="95"/>
                      <a:pt x="340" y="136"/>
                    </a:cubicBezTo>
                    <a:lnTo>
                      <a:pt x="340" y="265"/>
                    </a:lnTo>
                    <a:cubicBezTo>
                      <a:pt x="361" y="339"/>
                      <a:pt x="369" y="406"/>
                      <a:pt x="374" y="478"/>
                    </a:cubicBezTo>
                    <a:lnTo>
                      <a:pt x="374" y="478"/>
                    </a:lnTo>
                    <a:cubicBezTo>
                      <a:pt x="253" y="418"/>
                      <a:pt x="127" y="366"/>
                      <a:pt x="1" y="321"/>
                    </a:cubicBezTo>
                    <a:lnTo>
                      <a:pt x="1" y="321"/>
                    </a:lnTo>
                    <a:cubicBezTo>
                      <a:pt x="126" y="403"/>
                      <a:pt x="255" y="478"/>
                      <a:pt x="394" y="551"/>
                    </a:cubicBezTo>
                    <a:lnTo>
                      <a:pt x="428" y="573"/>
                    </a:lnTo>
                    <a:lnTo>
                      <a:pt x="428" y="526"/>
                    </a:lnTo>
                    <a:cubicBezTo>
                      <a:pt x="425" y="434"/>
                      <a:pt x="422" y="353"/>
                      <a:pt x="409" y="261"/>
                    </a:cubicBezTo>
                    <a:cubicBezTo>
                      <a:pt x="406" y="221"/>
                      <a:pt x="403" y="170"/>
                      <a:pt x="394" y="132"/>
                    </a:cubicBezTo>
                    <a:cubicBezTo>
                      <a:pt x="387" y="92"/>
                      <a:pt x="378" y="44"/>
                      <a:pt x="37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 name="Google Shape;344;p52"/>
              <p:cNvSpPr/>
              <p:nvPr/>
            </p:nvSpPr>
            <p:spPr>
              <a:xfrm>
                <a:off x="5088050" y="2030300"/>
                <a:ext cx="8600" cy="11975"/>
              </a:xfrm>
              <a:custGeom>
                <a:rect b="b" l="l" r="r" t="t"/>
                <a:pathLst>
                  <a:path extrusionOk="0" h="479" w="344">
                    <a:moveTo>
                      <a:pt x="0" y="0"/>
                    </a:moveTo>
                    <a:lnTo>
                      <a:pt x="0" y="0"/>
                    </a:lnTo>
                    <a:cubicBezTo>
                      <a:pt x="45" y="91"/>
                      <a:pt x="92" y="173"/>
                      <a:pt x="151" y="255"/>
                    </a:cubicBezTo>
                    <a:cubicBezTo>
                      <a:pt x="208" y="337"/>
                      <a:pt x="271" y="412"/>
                      <a:pt x="343" y="478"/>
                    </a:cubicBezTo>
                    <a:cubicBezTo>
                      <a:pt x="299" y="390"/>
                      <a:pt x="252" y="302"/>
                      <a:pt x="192" y="224"/>
                    </a:cubicBezTo>
                    <a:cubicBezTo>
                      <a:pt x="133" y="142"/>
                      <a:pt x="73" y="66"/>
                      <a:pt x="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 name="Google Shape;345;p52"/>
              <p:cNvSpPr/>
              <p:nvPr/>
            </p:nvSpPr>
            <p:spPr>
              <a:xfrm>
                <a:off x="5220075" y="2108450"/>
                <a:ext cx="12275" cy="11975"/>
              </a:xfrm>
              <a:custGeom>
                <a:rect b="b" l="l" r="r" t="t"/>
                <a:pathLst>
                  <a:path extrusionOk="0" h="479" w="491">
                    <a:moveTo>
                      <a:pt x="491" y="1"/>
                    </a:moveTo>
                    <a:cubicBezTo>
                      <a:pt x="456" y="32"/>
                      <a:pt x="428" y="67"/>
                      <a:pt x="400" y="98"/>
                    </a:cubicBezTo>
                    <a:cubicBezTo>
                      <a:pt x="371" y="130"/>
                      <a:pt x="346" y="164"/>
                      <a:pt x="318" y="199"/>
                    </a:cubicBezTo>
                    <a:lnTo>
                      <a:pt x="193" y="373"/>
                    </a:lnTo>
                    <a:lnTo>
                      <a:pt x="193" y="373"/>
                    </a:lnTo>
                    <a:cubicBezTo>
                      <a:pt x="135" y="249"/>
                      <a:pt x="71" y="129"/>
                      <a:pt x="0" y="10"/>
                    </a:cubicBezTo>
                    <a:lnTo>
                      <a:pt x="0" y="10"/>
                    </a:lnTo>
                    <a:cubicBezTo>
                      <a:pt x="48" y="158"/>
                      <a:pt x="104" y="299"/>
                      <a:pt x="164" y="441"/>
                    </a:cubicBezTo>
                    <a:lnTo>
                      <a:pt x="183" y="479"/>
                    </a:lnTo>
                    <a:lnTo>
                      <a:pt x="211" y="444"/>
                    </a:lnTo>
                    <a:cubicBezTo>
                      <a:pt x="261" y="372"/>
                      <a:pt x="309" y="303"/>
                      <a:pt x="356" y="227"/>
                    </a:cubicBezTo>
                    <a:cubicBezTo>
                      <a:pt x="384" y="189"/>
                      <a:pt x="409" y="152"/>
                      <a:pt x="428" y="114"/>
                    </a:cubicBezTo>
                    <a:cubicBezTo>
                      <a:pt x="447" y="79"/>
                      <a:pt x="472" y="38"/>
                      <a:pt x="49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 name="Google Shape;346;p52"/>
              <p:cNvSpPr/>
              <p:nvPr/>
            </p:nvSpPr>
            <p:spPr>
              <a:xfrm>
                <a:off x="5088275" y="2159175"/>
                <a:ext cx="145750" cy="20150"/>
              </a:xfrm>
              <a:custGeom>
                <a:rect b="b" l="l" r="r" t="t"/>
                <a:pathLst>
                  <a:path extrusionOk="0" h="806" w="5830">
                    <a:moveTo>
                      <a:pt x="1" y="0"/>
                    </a:moveTo>
                    <a:lnTo>
                      <a:pt x="1" y="805"/>
                    </a:lnTo>
                    <a:lnTo>
                      <a:pt x="5829" y="805"/>
                    </a:lnTo>
                    <a:lnTo>
                      <a:pt x="5829"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347" name="Google Shape;347;p52"/>
          <p:cNvGrpSpPr/>
          <p:nvPr/>
        </p:nvGrpSpPr>
        <p:grpSpPr>
          <a:xfrm>
            <a:off x="8199067" y="3364579"/>
            <a:ext cx="1365469" cy="935075"/>
            <a:chOff x="4354825" y="2560575"/>
            <a:chExt cx="284900" cy="195100"/>
          </a:xfrm>
        </p:grpSpPr>
        <p:sp>
          <p:nvSpPr>
            <p:cNvPr id="348" name="Google Shape;348;p52"/>
            <p:cNvSpPr/>
            <p:nvPr/>
          </p:nvSpPr>
          <p:spPr>
            <a:xfrm>
              <a:off x="4354825" y="2560575"/>
              <a:ext cx="284900" cy="195100"/>
            </a:xfrm>
            <a:custGeom>
              <a:rect b="b" l="l" r="r" t="t"/>
              <a:pathLst>
                <a:path extrusionOk="0" h="7804" w="11396">
                  <a:moveTo>
                    <a:pt x="11304" y="89"/>
                  </a:moveTo>
                  <a:lnTo>
                    <a:pt x="11304" y="7713"/>
                  </a:lnTo>
                  <a:lnTo>
                    <a:pt x="91" y="7713"/>
                  </a:lnTo>
                  <a:lnTo>
                    <a:pt x="91" y="89"/>
                  </a:lnTo>
                  <a:close/>
                  <a:moveTo>
                    <a:pt x="0" y="1"/>
                  </a:moveTo>
                  <a:lnTo>
                    <a:pt x="0" y="7804"/>
                  </a:lnTo>
                  <a:lnTo>
                    <a:pt x="11395" y="7804"/>
                  </a:lnTo>
                  <a:lnTo>
                    <a:pt x="11395"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9" name="Google Shape;349;p52"/>
            <p:cNvSpPr/>
            <p:nvPr/>
          </p:nvSpPr>
          <p:spPr>
            <a:xfrm>
              <a:off x="4366850" y="2568525"/>
              <a:ext cx="11275" cy="11175"/>
            </a:xfrm>
            <a:custGeom>
              <a:rect b="b" l="l" r="r" t="t"/>
              <a:pathLst>
                <a:path extrusionOk="0" h="447" w="451">
                  <a:moveTo>
                    <a:pt x="224" y="0"/>
                  </a:moveTo>
                  <a:cubicBezTo>
                    <a:pt x="101" y="0"/>
                    <a:pt x="0" y="101"/>
                    <a:pt x="0" y="224"/>
                  </a:cubicBezTo>
                  <a:cubicBezTo>
                    <a:pt x="0" y="346"/>
                    <a:pt x="98" y="447"/>
                    <a:pt x="224" y="447"/>
                  </a:cubicBezTo>
                  <a:cubicBezTo>
                    <a:pt x="350" y="447"/>
                    <a:pt x="450" y="349"/>
                    <a:pt x="450" y="224"/>
                  </a:cubicBezTo>
                  <a:cubicBezTo>
                    <a:pt x="450" y="101"/>
                    <a:pt x="350" y="0"/>
                    <a:pt x="22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0" name="Google Shape;350;p52"/>
            <p:cNvSpPr/>
            <p:nvPr/>
          </p:nvSpPr>
          <p:spPr>
            <a:xfrm>
              <a:off x="4389800" y="2568525"/>
              <a:ext cx="11350" cy="11175"/>
            </a:xfrm>
            <a:custGeom>
              <a:rect b="b" l="l" r="r" t="t"/>
              <a:pathLst>
                <a:path extrusionOk="0" h="447" w="454">
                  <a:moveTo>
                    <a:pt x="230" y="0"/>
                  </a:moveTo>
                  <a:cubicBezTo>
                    <a:pt x="105" y="0"/>
                    <a:pt x="1" y="101"/>
                    <a:pt x="1" y="224"/>
                  </a:cubicBezTo>
                  <a:cubicBezTo>
                    <a:pt x="1" y="346"/>
                    <a:pt x="105" y="447"/>
                    <a:pt x="230" y="447"/>
                  </a:cubicBezTo>
                  <a:cubicBezTo>
                    <a:pt x="350" y="447"/>
                    <a:pt x="454" y="349"/>
                    <a:pt x="454" y="224"/>
                  </a:cubicBezTo>
                  <a:cubicBezTo>
                    <a:pt x="454" y="101"/>
                    <a:pt x="356" y="0"/>
                    <a:pt x="23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1" name="Google Shape;351;p52"/>
            <p:cNvSpPr/>
            <p:nvPr/>
          </p:nvSpPr>
          <p:spPr>
            <a:xfrm>
              <a:off x="4412925" y="2568525"/>
              <a:ext cx="11350" cy="11175"/>
            </a:xfrm>
            <a:custGeom>
              <a:rect b="b" l="l" r="r" t="t"/>
              <a:pathLst>
                <a:path extrusionOk="0" h="447" w="454">
                  <a:moveTo>
                    <a:pt x="227" y="0"/>
                  </a:moveTo>
                  <a:cubicBezTo>
                    <a:pt x="101" y="0"/>
                    <a:pt x="1" y="101"/>
                    <a:pt x="1" y="224"/>
                  </a:cubicBezTo>
                  <a:cubicBezTo>
                    <a:pt x="1" y="346"/>
                    <a:pt x="101" y="447"/>
                    <a:pt x="227" y="447"/>
                  </a:cubicBezTo>
                  <a:cubicBezTo>
                    <a:pt x="350" y="447"/>
                    <a:pt x="454" y="349"/>
                    <a:pt x="454" y="224"/>
                  </a:cubicBezTo>
                  <a:cubicBezTo>
                    <a:pt x="454" y="101"/>
                    <a:pt x="353" y="0"/>
                    <a:pt x="227"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2" name="Google Shape;352;p52"/>
            <p:cNvSpPr/>
            <p:nvPr/>
          </p:nvSpPr>
          <p:spPr>
            <a:xfrm>
              <a:off x="4357100" y="2585200"/>
              <a:ext cx="282625" cy="2300"/>
            </a:xfrm>
            <a:custGeom>
              <a:rect b="b" l="l" r="r" t="t"/>
              <a:pathLst>
                <a:path extrusionOk="0" h="92" w="11305">
                  <a:moveTo>
                    <a:pt x="0" y="0"/>
                  </a:moveTo>
                  <a:lnTo>
                    <a:pt x="0" y="91"/>
                  </a:lnTo>
                  <a:lnTo>
                    <a:pt x="11304" y="91"/>
                  </a:lnTo>
                  <a:lnTo>
                    <a:pt x="11304"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53" name="Google Shape;353;p52"/>
          <p:cNvGrpSpPr/>
          <p:nvPr/>
        </p:nvGrpSpPr>
        <p:grpSpPr>
          <a:xfrm>
            <a:off x="77818" y="1333380"/>
            <a:ext cx="572425" cy="572715"/>
            <a:chOff x="4205500" y="2990700"/>
            <a:chExt cx="443499" cy="443724"/>
          </a:xfrm>
        </p:grpSpPr>
        <p:sp>
          <p:nvSpPr>
            <p:cNvPr id="354" name="Google Shape;354;p52"/>
            <p:cNvSpPr/>
            <p:nvPr/>
          </p:nvSpPr>
          <p:spPr>
            <a:xfrm>
              <a:off x="4246413" y="3406821"/>
              <a:ext cx="361746" cy="7072"/>
            </a:xfrm>
            <a:custGeom>
              <a:rect b="b" l="l" r="r" t="t"/>
              <a:pathLst>
                <a:path extrusionOk="0" h="93" w="4757">
                  <a:moveTo>
                    <a:pt x="0" y="1"/>
                  </a:moveTo>
                  <a:lnTo>
                    <a:pt x="0" y="92"/>
                  </a:lnTo>
                  <a:lnTo>
                    <a:pt x="180" y="92"/>
                  </a:lnTo>
                  <a:lnTo>
                    <a:pt x="180" y="1"/>
                  </a:lnTo>
                  <a:close/>
                  <a:moveTo>
                    <a:pt x="271" y="1"/>
                  </a:moveTo>
                  <a:lnTo>
                    <a:pt x="271" y="92"/>
                  </a:lnTo>
                  <a:lnTo>
                    <a:pt x="453" y="92"/>
                  </a:lnTo>
                  <a:lnTo>
                    <a:pt x="453" y="1"/>
                  </a:lnTo>
                  <a:close/>
                  <a:moveTo>
                    <a:pt x="538" y="1"/>
                  </a:moveTo>
                  <a:lnTo>
                    <a:pt x="538" y="92"/>
                  </a:lnTo>
                  <a:lnTo>
                    <a:pt x="721" y="92"/>
                  </a:lnTo>
                  <a:lnTo>
                    <a:pt x="721" y="1"/>
                  </a:lnTo>
                  <a:close/>
                  <a:moveTo>
                    <a:pt x="897" y="1"/>
                  </a:moveTo>
                  <a:lnTo>
                    <a:pt x="897" y="92"/>
                  </a:lnTo>
                  <a:lnTo>
                    <a:pt x="1076" y="92"/>
                  </a:lnTo>
                  <a:lnTo>
                    <a:pt x="1076" y="1"/>
                  </a:lnTo>
                  <a:close/>
                  <a:moveTo>
                    <a:pt x="1167" y="1"/>
                  </a:moveTo>
                  <a:lnTo>
                    <a:pt x="1167" y="92"/>
                  </a:lnTo>
                  <a:lnTo>
                    <a:pt x="1350" y="92"/>
                  </a:lnTo>
                  <a:lnTo>
                    <a:pt x="1350" y="1"/>
                  </a:lnTo>
                  <a:close/>
                  <a:moveTo>
                    <a:pt x="1435" y="1"/>
                  </a:moveTo>
                  <a:lnTo>
                    <a:pt x="1435" y="92"/>
                  </a:lnTo>
                  <a:lnTo>
                    <a:pt x="1617" y="92"/>
                  </a:lnTo>
                  <a:lnTo>
                    <a:pt x="1617" y="1"/>
                  </a:lnTo>
                  <a:close/>
                  <a:moveTo>
                    <a:pt x="1705" y="1"/>
                  </a:moveTo>
                  <a:lnTo>
                    <a:pt x="1705" y="92"/>
                  </a:lnTo>
                  <a:lnTo>
                    <a:pt x="1888" y="92"/>
                  </a:lnTo>
                  <a:lnTo>
                    <a:pt x="1888" y="1"/>
                  </a:lnTo>
                  <a:close/>
                  <a:moveTo>
                    <a:pt x="1972" y="1"/>
                  </a:moveTo>
                  <a:lnTo>
                    <a:pt x="1972" y="92"/>
                  </a:lnTo>
                  <a:lnTo>
                    <a:pt x="2155" y="92"/>
                  </a:lnTo>
                  <a:lnTo>
                    <a:pt x="2155" y="1"/>
                  </a:lnTo>
                  <a:close/>
                  <a:moveTo>
                    <a:pt x="2334" y="1"/>
                  </a:moveTo>
                  <a:lnTo>
                    <a:pt x="2334" y="92"/>
                  </a:lnTo>
                  <a:lnTo>
                    <a:pt x="2517" y="92"/>
                  </a:lnTo>
                  <a:lnTo>
                    <a:pt x="2517" y="1"/>
                  </a:lnTo>
                  <a:close/>
                  <a:moveTo>
                    <a:pt x="2602" y="1"/>
                  </a:moveTo>
                  <a:lnTo>
                    <a:pt x="2602" y="92"/>
                  </a:lnTo>
                  <a:lnTo>
                    <a:pt x="2784" y="92"/>
                  </a:lnTo>
                  <a:lnTo>
                    <a:pt x="2784" y="1"/>
                  </a:lnTo>
                  <a:close/>
                  <a:moveTo>
                    <a:pt x="2869" y="1"/>
                  </a:moveTo>
                  <a:lnTo>
                    <a:pt x="2869" y="92"/>
                  </a:lnTo>
                  <a:lnTo>
                    <a:pt x="3051" y="92"/>
                  </a:lnTo>
                  <a:lnTo>
                    <a:pt x="3051" y="1"/>
                  </a:lnTo>
                  <a:close/>
                  <a:moveTo>
                    <a:pt x="3139" y="1"/>
                  </a:moveTo>
                  <a:lnTo>
                    <a:pt x="3139" y="92"/>
                  </a:lnTo>
                  <a:lnTo>
                    <a:pt x="3322" y="92"/>
                  </a:lnTo>
                  <a:lnTo>
                    <a:pt x="3322" y="1"/>
                  </a:lnTo>
                  <a:close/>
                  <a:moveTo>
                    <a:pt x="3407" y="1"/>
                  </a:moveTo>
                  <a:lnTo>
                    <a:pt x="3407" y="92"/>
                  </a:lnTo>
                  <a:lnTo>
                    <a:pt x="3589" y="92"/>
                  </a:lnTo>
                  <a:lnTo>
                    <a:pt x="3589" y="1"/>
                  </a:lnTo>
                  <a:close/>
                  <a:moveTo>
                    <a:pt x="3768" y="1"/>
                  </a:moveTo>
                  <a:lnTo>
                    <a:pt x="3768" y="92"/>
                  </a:lnTo>
                  <a:lnTo>
                    <a:pt x="3951" y="92"/>
                  </a:lnTo>
                  <a:lnTo>
                    <a:pt x="3951" y="1"/>
                  </a:lnTo>
                  <a:close/>
                  <a:moveTo>
                    <a:pt x="4036" y="1"/>
                  </a:moveTo>
                  <a:lnTo>
                    <a:pt x="4036" y="92"/>
                  </a:lnTo>
                  <a:lnTo>
                    <a:pt x="4218" y="92"/>
                  </a:lnTo>
                  <a:lnTo>
                    <a:pt x="4218" y="1"/>
                  </a:lnTo>
                  <a:close/>
                  <a:moveTo>
                    <a:pt x="4306" y="1"/>
                  </a:moveTo>
                  <a:lnTo>
                    <a:pt x="4306" y="92"/>
                  </a:lnTo>
                  <a:lnTo>
                    <a:pt x="4486" y="92"/>
                  </a:lnTo>
                  <a:lnTo>
                    <a:pt x="4486" y="1"/>
                  </a:lnTo>
                  <a:close/>
                  <a:moveTo>
                    <a:pt x="4577" y="1"/>
                  </a:moveTo>
                  <a:lnTo>
                    <a:pt x="4577" y="92"/>
                  </a:lnTo>
                  <a:lnTo>
                    <a:pt x="4756" y="92"/>
                  </a:lnTo>
                  <a:lnTo>
                    <a:pt x="4756"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 name="Google Shape;355;p52"/>
            <p:cNvSpPr/>
            <p:nvPr/>
          </p:nvSpPr>
          <p:spPr>
            <a:xfrm>
              <a:off x="4226108" y="3031612"/>
              <a:ext cx="6996" cy="361442"/>
            </a:xfrm>
            <a:custGeom>
              <a:rect b="b" l="l" r="r" t="t"/>
              <a:pathLst>
                <a:path extrusionOk="0" h="4753" w="92">
                  <a:moveTo>
                    <a:pt x="0" y="0"/>
                  </a:moveTo>
                  <a:lnTo>
                    <a:pt x="0" y="182"/>
                  </a:lnTo>
                  <a:lnTo>
                    <a:pt x="91" y="182"/>
                  </a:lnTo>
                  <a:lnTo>
                    <a:pt x="91" y="0"/>
                  </a:lnTo>
                  <a:close/>
                  <a:moveTo>
                    <a:pt x="0" y="267"/>
                  </a:moveTo>
                  <a:lnTo>
                    <a:pt x="0" y="450"/>
                  </a:lnTo>
                  <a:lnTo>
                    <a:pt x="91" y="450"/>
                  </a:lnTo>
                  <a:lnTo>
                    <a:pt x="91" y="267"/>
                  </a:lnTo>
                  <a:close/>
                  <a:moveTo>
                    <a:pt x="0" y="538"/>
                  </a:moveTo>
                  <a:lnTo>
                    <a:pt x="0" y="720"/>
                  </a:lnTo>
                  <a:lnTo>
                    <a:pt x="91" y="720"/>
                  </a:lnTo>
                  <a:lnTo>
                    <a:pt x="91" y="538"/>
                  </a:lnTo>
                  <a:close/>
                  <a:moveTo>
                    <a:pt x="0" y="805"/>
                  </a:moveTo>
                  <a:lnTo>
                    <a:pt x="0" y="988"/>
                  </a:lnTo>
                  <a:lnTo>
                    <a:pt x="91" y="988"/>
                  </a:lnTo>
                  <a:lnTo>
                    <a:pt x="91" y="805"/>
                  </a:lnTo>
                  <a:close/>
                  <a:moveTo>
                    <a:pt x="0" y="1164"/>
                  </a:moveTo>
                  <a:lnTo>
                    <a:pt x="0" y="1346"/>
                  </a:lnTo>
                  <a:lnTo>
                    <a:pt x="91" y="1346"/>
                  </a:lnTo>
                  <a:lnTo>
                    <a:pt x="91" y="1164"/>
                  </a:lnTo>
                  <a:close/>
                  <a:moveTo>
                    <a:pt x="0" y="1434"/>
                  </a:moveTo>
                  <a:lnTo>
                    <a:pt x="0" y="1617"/>
                  </a:lnTo>
                  <a:lnTo>
                    <a:pt x="91" y="1617"/>
                  </a:lnTo>
                  <a:lnTo>
                    <a:pt x="91" y="1434"/>
                  </a:lnTo>
                  <a:close/>
                  <a:moveTo>
                    <a:pt x="0" y="1702"/>
                  </a:moveTo>
                  <a:lnTo>
                    <a:pt x="0" y="1884"/>
                  </a:lnTo>
                  <a:lnTo>
                    <a:pt x="91" y="1884"/>
                  </a:lnTo>
                  <a:lnTo>
                    <a:pt x="91" y="1702"/>
                  </a:lnTo>
                  <a:close/>
                  <a:moveTo>
                    <a:pt x="0" y="1975"/>
                  </a:moveTo>
                  <a:lnTo>
                    <a:pt x="0" y="2154"/>
                  </a:lnTo>
                  <a:lnTo>
                    <a:pt x="91" y="2154"/>
                  </a:lnTo>
                  <a:lnTo>
                    <a:pt x="91" y="1975"/>
                  </a:lnTo>
                  <a:close/>
                  <a:moveTo>
                    <a:pt x="0" y="2243"/>
                  </a:moveTo>
                  <a:lnTo>
                    <a:pt x="0" y="2422"/>
                  </a:lnTo>
                  <a:lnTo>
                    <a:pt x="91" y="2422"/>
                  </a:lnTo>
                  <a:lnTo>
                    <a:pt x="91" y="2243"/>
                  </a:lnTo>
                  <a:close/>
                  <a:moveTo>
                    <a:pt x="0" y="2598"/>
                  </a:moveTo>
                  <a:lnTo>
                    <a:pt x="0" y="2780"/>
                  </a:lnTo>
                  <a:lnTo>
                    <a:pt x="91" y="2780"/>
                  </a:lnTo>
                  <a:lnTo>
                    <a:pt x="91" y="2598"/>
                  </a:lnTo>
                  <a:close/>
                  <a:moveTo>
                    <a:pt x="0" y="2872"/>
                  </a:moveTo>
                  <a:lnTo>
                    <a:pt x="0" y="3051"/>
                  </a:lnTo>
                  <a:lnTo>
                    <a:pt x="91" y="3051"/>
                  </a:lnTo>
                  <a:lnTo>
                    <a:pt x="91" y="2872"/>
                  </a:lnTo>
                  <a:close/>
                  <a:moveTo>
                    <a:pt x="0" y="3139"/>
                  </a:moveTo>
                  <a:lnTo>
                    <a:pt x="0" y="3318"/>
                  </a:lnTo>
                  <a:lnTo>
                    <a:pt x="91" y="3318"/>
                  </a:lnTo>
                  <a:lnTo>
                    <a:pt x="91" y="3139"/>
                  </a:lnTo>
                  <a:close/>
                  <a:moveTo>
                    <a:pt x="0" y="3409"/>
                  </a:moveTo>
                  <a:lnTo>
                    <a:pt x="0" y="3589"/>
                  </a:lnTo>
                  <a:lnTo>
                    <a:pt x="91" y="3589"/>
                  </a:lnTo>
                  <a:lnTo>
                    <a:pt x="91" y="3409"/>
                  </a:lnTo>
                  <a:close/>
                  <a:moveTo>
                    <a:pt x="0" y="3677"/>
                  </a:moveTo>
                  <a:lnTo>
                    <a:pt x="0" y="3856"/>
                  </a:lnTo>
                  <a:lnTo>
                    <a:pt x="91" y="3856"/>
                  </a:lnTo>
                  <a:lnTo>
                    <a:pt x="91" y="3677"/>
                  </a:lnTo>
                  <a:close/>
                  <a:moveTo>
                    <a:pt x="0" y="4035"/>
                  </a:moveTo>
                  <a:lnTo>
                    <a:pt x="0" y="4215"/>
                  </a:lnTo>
                  <a:lnTo>
                    <a:pt x="91" y="4215"/>
                  </a:lnTo>
                  <a:lnTo>
                    <a:pt x="91" y="4035"/>
                  </a:lnTo>
                  <a:close/>
                  <a:moveTo>
                    <a:pt x="0" y="4306"/>
                  </a:moveTo>
                  <a:lnTo>
                    <a:pt x="0" y="4485"/>
                  </a:lnTo>
                  <a:lnTo>
                    <a:pt x="91" y="4485"/>
                  </a:lnTo>
                  <a:lnTo>
                    <a:pt x="91" y="4306"/>
                  </a:lnTo>
                  <a:close/>
                  <a:moveTo>
                    <a:pt x="0" y="4573"/>
                  </a:moveTo>
                  <a:lnTo>
                    <a:pt x="0" y="4752"/>
                  </a:lnTo>
                  <a:lnTo>
                    <a:pt x="91" y="4752"/>
                  </a:lnTo>
                  <a:lnTo>
                    <a:pt x="91" y="4573"/>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6" name="Google Shape;356;p52"/>
            <p:cNvSpPr/>
            <p:nvPr/>
          </p:nvSpPr>
          <p:spPr>
            <a:xfrm>
              <a:off x="4246413" y="3011004"/>
              <a:ext cx="361746" cy="6996"/>
            </a:xfrm>
            <a:custGeom>
              <a:rect b="b" l="l" r="r" t="t"/>
              <a:pathLst>
                <a:path extrusionOk="0" h="92" w="4757">
                  <a:moveTo>
                    <a:pt x="0" y="1"/>
                  </a:moveTo>
                  <a:lnTo>
                    <a:pt x="0" y="92"/>
                  </a:lnTo>
                  <a:lnTo>
                    <a:pt x="180" y="92"/>
                  </a:lnTo>
                  <a:lnTo>
                    <a:pt x="180" y="1"/>
                  </a:lnTo>
                  <a:close/>
                  <a:moveTo>
                    <a:pt x="271" y="1"/>
                  </a:moveTo>
                  <a:lnTo>
                    <a:pt x="271" y="92"/>
                  </a:lnTo>
                  <a:lnTo>
                    <a:pt x="453" y="92"/>
                  </a:lnTo>
                  <a:lnTo>
                    <a:pt x="453" y="1"/>
                  </a:lnTo>
                  <a:close/>
                  <a:moveTo>
                    <a:pt x="538" y="1"/>
                  </a:moveTo>
                  <a:lnTo>
                    <a:pt x="538" y="92"/>
                  </a:lnTo>
                  <a:lnTo>
                    <a:pt x="721" y="92"/>
                  </a:lnTo>
                  <a:lnTo>
                    <a:pt x="721" y="1"/>
                  </a:lnTo>
                  <a:close/>
                  <a:moveTo>
                    <a:pt x="897" y="1"/>
                  </a:moveTo>
                  <a:lnTo>
                    <a:pt x="897" y="92"/>
                  </a:lnTo>
                  <a:lnTo>
                    <a:pt x="1076" y="92"/>
                  </a:lnTo>
                  <a:lnTo>
                    <a:pt x="1076" y="1"/>
                  </a:lnTo>
                  <a:close/>
                  <a:moveTo>
                    <a:pt x="1167" y="1"/>
                  </a:moveTo>
                  <a:lnTo>
                    <a:pt x="1167" y="92"/>
                  </a:lnTo>
                  <a:lnTo>
                    <a:pt x="1350" y="92"/>
                  </a:lnTo>
                  <a:lnTo>
                    <a:pt x="1350" y="1"/>
                  </a:lnTo>
                  <a:close/>
                  <a:moveTo>
                    <a:pt x="1435" y="1"/>
                  </a:moveTo>
                  <a:lnTo>
                    <a:pt x="1435" y="92"/>
                  </a:lnTo>
                  <a:lnTo>
                    <a:pt x="1617" y="92"/>
                  </a:lnTo>
                  <a:lnTo>
                    <a:pt x="1617" y="1"/>
                  </a:lnTo>
                  <a:close/>
                  <a:moveTo>
                    <a:pt x="1705" y="1"/>
                  </a:moveTo>
                  <a:lnTo>
                    <a:pt x="1705" y="92"/>
                  </a:lnTo>
                  <a:lnTo>
                    <a:pt x="1888" y="92"/>
                  </a:lnTo>
                  <a:lnTo>
                    <a:pt x="1888" y="1"/>
                  </a:lnTo>
                  <a:close/>
                  <a:moveTo>
                    <a:pt x="1972" y="1"/>
                  </a:moveTo>
                  <a:lnTo>
                    <a:pt x="1972" y="92"/>
                  </a:lnTo>
                  <a:lnTo>
                    <a:pt x="2155" y="92"/>
                  </a:lnTo>
                  <a:lnTo>
                    <a:pt x="2155" y="1"/>
                  </a:lnTo>
                  <a:close/>
                  <a:moveTo>
                    <a:pt x="2334" y="1"/>
                  </a:moveTo>
                  <a:lnTo>
                    <a:pt x="2334" y="92"/>
                  </a:lnTo>
                  <a:lnTo>
                    <a:pt x="2517" y="92"/>
                  </a:lnTo>
                  <a:lnTo>
                    <a:pt x="2517" y="1"/>
                  </a:lnTo>
                  <a:close/>
                  <a:moveTo>
                    <a:pt x="2602" y="1"/>
                  </a:moveTo>
                  <a:lnTo>
                    <a:pt x="2602" y="92"/>
                  </a:lnTo>
                  <a:lnTo>
                    <a:pt x="2784" y="92"/>
                  </a:lnTo>
                  <a:lnTo>
                    <a:pt x="2784" y="1"/>
                  </a:lnTo>
                  <a:close/>
                  <a:moveTo>
                    <a:pt x="2869" y="1"/>
                  </a:moveTo>
                  <a:lnTo>
                    <a:pt x="2869" y="92"/>
                  </a:lnTo>
                  <a:lnTo>
                    <a:pt x="3051" y="92"/>
                  </a:lnTo>
                  <a:lnTo>
                    <a:pt x="3051" y="1"/>
                  </a:lnTo>
                  <a:close/>
                  <a:moveTo>
                    <a:pt x="3139" y="1"/>
                  </a:moveTo>
                  <a:lnTo>
                    <a:pt x="3139" y="92"/>
                  </a:lnTo>
                  <a:lnTo>
                    <a:pt x="3322" y="92"/>
                  </a:lnTo>
                  <a:lnTo>
                    <a:pt x="3322" y="1"/>
                  </a:lnTo>
                  <a:close/>
                  <a:moveTo>
                    <a:pt x="3407" y="1"/>
                  </a:moveTo>
                  <a:lnTo>
                    <a:pt x="3407" y="92"/>
                  </a:lnTo>
                  <a:lnTo>
                    <a:pt x="3589" y="92"/>
                  </a:lnTo>
                  <a:lnTo>
                    <a:pt x="3589" y="1"/>
                  </a:lnTo>
                  <a:close/>
                  <a:moveTo>
                    <a:pt x="3768" y="1"/>
                  </a:moveTo>
                  <a:lnTo>
                    <a:pt x="3768" y="92"/>
                  </a:lnTo>
                  <a:lnTo>
                    <a:pt x="3951" y="92"/>
                  </a:lnTo>
                  <a:lnTo>
                    <a:pt x="3951" y="1"/>
                  </a:lnTo>
                  <a:close/>
                  <a:moveTo>
                    <a:pt x="4036" y="1"/>
                  </a:moveTo>
                  <a:lnTo>
                    <a:pt x="4036" y="92"/>
                  </a:lnTo>
                  <a:lnTo>
                    <a:pt x="4218" y="92"/>
                  </a:lnTo>
                  <a:lnTo>
                    <a:pt x="4218" y="1"/>
                  </a:lnTo>
                  <a:close/>
                  <a:moveTo>
                    <a:pt x="4306" y="1"/>
                  </a:moveTo>
                  <a:lnTo>
                    <a:pt x="4306" y="92"/>
                  </a:lnTo>
                  <a:lnTo>
                    <a:pt x="4486" y="92"/>
                  </a:lnTo>
                  <a:lnTo>
                    <a:pt x="4486" y="1"/>
                  </a:lnTo>
                  <a:close/>
                  <a:moveTo>
                    <a:pt x="4577" y="1"/>
                  </a:moveTo>
                  <a:lnTo>
                    <a:pt x="4577" y="92"/>
                  </a:lnTo>
                  <a:lnTo>
                    <a:pt x="4756" y="92"/>
                  </a:lnTo>
                  <a:lnTo>
                    <a:pt x="4756"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7" name="Google Shape;357;p52"/>
            <p:cNvSpPr/>
            <p:nvPr/>
          </p:nvSpPr>
          <p:spPr>
            <a:xfrm>
              <a:off x="4621700" y="3031612"/>
              <a:ext cx="6768" cy="361442"/>
            </a:xfrm>
            <a:custGeom>
              <a:rect b="b" l="l" r="r" t="t"/>
              <a:pathLst>
                <a:path extrusionOk="0" h="4753" w="89">
                  <a:moveTo>
                    <a:pt x="0" y="0"/>
                  </a:moveTo>
                  <a:lnTo>
                    <a:pt x="0" y="182"/>
                  </a:lnTo>
                  <a:lnTo>
                    <a:pt x="88" y="182"/>
                  </a:lnTo>
                  <a:lnTo>
                    <a:pt x="88" y="0"/>
                  </a:lnTo>
                  <a:close/>
                  <a:moveTo>
                    <a:pt x="0" y="267"/>
                  </a:moveTo>
                  <a:lnTo>
                    <a:pt x="0" y="450"/>
                  </a:lnTo>
                  <a:lnTo>
                    <a:pt x="88" y="450"/>
                  </a:lnTo>
                  <a:lnTo>
                    <a:pt x="88" y="267"/>
                  </a:lnTo>
                  <a:close/>
                  <a:moveTo>
                    <a:pt x="0" y="538"/>
                  </a:moveTo>
                  <a:lnTo>
                    <a:pt x="0" y="720"/>
                  </a:lnTo>
                  <a:lnTo>
                    <a:pt x="88" y="720"/>
                  </a:lnTo>
                  <a:lnTo>
                    <a:pt x="88" y="538"/>
                  </a:lnTo>
                  <a:close/>
                  <a:moveTo>
                    <a:pt x="0" y="805"/>
                  </a:moveTo>
                  <a:lnTo>
                    <a:pt x="0" y="988"/>
                  </a:lnTo>
                  <a:lnTo>
                    <a:pt x="88" y="988"/>
                  </a:lnTo>
                  <a:lnTo>
                    <a:pt x="88" y="805"/>
                  </a:lnTo>
                  <a:close/>
                  <a:moveTo>
                    <a:pt x="0" y="1164"/>
                  </a:moveTo>
                  <a:lnTo>
                    <a:pt x="0" y="1346"/>
                  </a:lnTo>
                  <a:lnTo>
                    <a:pt x="88" y="1346"/>
                  </a:lnTo>
                  <a:lnTo>
                    <a:pt x="88" y="1164"/>
                  </a:lnTo>
                  <a:close/>
                  <a:moveTo>
                    <a:pt x="0" y="1434"/>
                  </a:moveTo>
                  <a:lnTo>
                    <a:pt x="0" y="1617"/>
                  </a:lnTo>
                  <a:lnTo>
                    <a:pt x="88" y="1617"/>
                  </a:lnTo>
                  <a:lnTo>
                    <a:pt x="88" y="1434"/>
                  </a:lnTo>
                  <a:close/>
                  <a:moveTo>
                    <a:pt x="0" y="1702"/>
                  </a:moveTo>
                  <a:lnTo>
                    <a:pt x="0" y="1884"/>
                  </a:lnTo>
                  <a:lnTo>
                    <a:pt x="88" y="1884"/>
                  </a:lnTo>
                  <a:lnTo>
                    <a:pt x="88" y="1702"/>
                  </a:lnTo>
                  <a:close/>
                  <a:moveTo>
                    <a:pt x="0" y="1975"/>
                  </a:moveTo>
                  <a:lnTo>
                    <a:pt x="0" y="2154"/>
                  </a:lnTo>
                  <a:lnTo>
                    <a:pt x="88" y="2154"/>
                  </a:lnTo>
                  <a:lnTo>
                    <a:pt x="88" y="1975"/>
                  </a:lnTo>
                  <a:close/>
                  <a:moveTo>
                    <a:pt x="0" y="2243"/>
                  </a:moveTo>
                  <a:lnTo>
                    <a:pt x="0" y="2422"/>
                  </a:lnTo>
                  <a:lnTo>
                    <a:pt x="88" y="2422"/>
                  </a:lnTo>
                  <a:lnTo>
                    <a:pt x="88" y="2243"/>
                  </a:lnTo>
                  <a:close/>
                  <a:moveTo>
                    <a:pt x="0" y="2598"/>
                  </a:moveTo>
                  <a:lnTo>
                    <a:pt x="0" y="2780"/>
                  </a:lnTo>
                  <a:lnTo>
                    <a:pt x="88" y="2780"/>
                  </a:lnTo>
                  <a:lnTo>
                    <a:pt x="88" y="2598"/>
                  </a:lnTo>
                  <a:close/>
                  <a:moveTo>
                    <a:pt x="0" y="2872"/>
                  </a:moveTo>
                  <a:lnTo>
                    <a:pt x="0" y="3051"/>
                  </a:lnTo>
                  <a:lnTo>
                    <a:pt x="88" y="3051"/>
                  </a:lnTo>
                  <a:lnTo>
                    <a:pt x="88" y="2872"/>
                  </a:lnTo>
                  <a:close/>
                  <a:moveTo>
                    <a:pt x="0" y="3139"/>
                  </a:moveTo>
                  <a:lnTo>
                    <a:pt x="0" y="3318"/>
                  </a:lnTo>
                  <a:lnTo>
                    <a:pt x="88" y="3318"/>
                  </a:lnTo>
                  <a:lnTo>
                    <a:pt x="88" y="3139"/>
                  </a:lnTo>
                  <a:close/>
                  <a:moveTo>
                    <a:pt x="0" y="3409"/>
                  </a:moveTo>
                  <a:lnTo>
                    <a:pt x="0" y="3589"/>
                  </a:lnTo>
                  <a:lnTo>
                    <a:pt x="88" y="3589"/>
                  </a:lnTo>
                  <a:lnTo>
                    <a:pt x="88" y="3409"/>
                  </a:lnTo>
                  <a:close/>
                  <a:moveTo>
                    <a:pt x="0" y="3677"/>
                  </a:moveTo>
                  <a:lnTo>
                    <a:pt x="0" y="3856"/>
                  </a:lnTo>
                  <a:lnTo>
                    <a:pt x="88" y="3856"/>
                  </a:lnTo>
                  <a:lnTo>
                    <a:pt x="88" y="3677"/>
                  </a:lnTo>
                  <a:close/>
                  <a:moveTo>
                    <a:pt x="0" y="4035"/>
                  </a:moveTo>
                  <a:lnTo>
                    <a:pt x="0" y="4215"/>
                  </a:lnTo>
                  <a:lnTo>
                    <a:pt x="88" y="4215"/>
                  </a:lnTo>
                  <a:lnTo>
                    <a:pt x="88" y="4035"/>
                  </a:lnTo>
                  <a:close/>
                  <a:moveTo>
                    <a:pt x="0" y="4306"/>
                  </a:moveTo>
                  <a:lnTo>
                    <a:pt x="0" y="4485"/>
                  </a:lnTo>
                  <a:lnTo>
                    <a:pt x="88" y="4485"/>
                  </a:lnTo>
                  <a:lnTo>
                    <a:pt x="88" y="4306"/>
                  </a:lnTo>
                  <a:close/>
                  <a:moveTo>
                    <a:pt x="0" y="4573"/>
                  </a:moveTo>
                  <a:lnTo>
                    <a:pt x="0" y="4752"/>
                  </a:lnTo>
                  <a:lnTo>
                    <a:pt x="88" y="4752"/>
                  </a:lnTo>
                  <a:lnTo>
                    <a:pt x="88" y="4573"/>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58" name="Google Shape;358;p52"/>
            <p:cNvGrpSpPr/>
            <p:nvPr/>
          </p:nvGrpSpPr>
          <p:grpSpPr>
            <a:xfrm>
              <a:off x="4205728" y="2990700"/>
              <a:ext cx="443271" cy="443724"/>
              <a:chOff x="4205728" y="2990700"/>
              <a:chExt cx="443271" cy="443724"/>
            </a:xfrm>
          </p:grpSpPr>
          <p:sp>
            <p:nvSpPr>
              <p:cNvPr id="359" name="Google Shape;359;p52"/>
              <p:cNvSpPr/>
              <p:nvPr/>
            </p:nvSpPr>
            <p:spPr>
              <a:xfrm>
                <a:off x="4205728" y="3386516"/>
                <a:ext cx="47908" cy="47908"/>
              </a:xfrm>
              <a:custGeom>
                <a:rect b="b" l="l" r="r" t="t"/>
                <a:pathLst>
                  <a:path extrusionOk="0" h="630" w="630">
                    <a:moveTo>
                      <a:pt x="1" y="1"/>
                    </a:moveTo>
                    <a:lnTo>
                      <a:pt x="1" y="630"/>
                    </a:lnTo>
                    <a:lnTo>
                      <a:pt x="630" y="630"/>
                    </a:lnTo>
                    <a:lnTo>
                      <a:pt x="630"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0" name="Google Shape;360;p52"/>
              <p:cNvSpPr/>
              <p:nvPr/>
            </p:nvSpPr>
            <p:spPr>
              <a:xfrm>
                <a:off x="4205728" y="3188494"/>
                <a:ext cx="47908" cy="47908"/>
              </a:xfrm>
              <a:custGeom>
                <a:rect b="b" l="l" r="r" t="t"/>
                <a:pathLst>
                  <a:path extrusionOk="0" h="630" w="630">
                    <a:moveTo>
                      <a:pt x="1" y="0"/>
                    </a:moveTo>
                    <a:lnTo>
                      <a:pt x="1" y="629"/>
                    </a:lnTo>
                    <a:lnTo>
                      <a:pt x="630" y="629"/>
                    </a:lnTo>
                    <a:lnTo>
                      <a:pt x="630"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1" name="Google Shape;361;p52"/>
              <p:cNvSpPr/>
              <p:nvPr/>
            </p:nvSpPr>
            <p:spPr>
              <a:xfrm>
                <a:off x="4205728" y="2990700"/>
                <a:ext cx="47908" cy="47908"/>
              </a:xfrm>
              <a:custGeom>
                <a:rect b="b" l="l" r="r" t="t"/>
                <a:pathLst>
                  <a:path extrusionOk="0" h="630" w="630">
                    <a:moveTo>
                      <a:pt x="1" y="0"/>
                    </a:moveTo>
                    <a:lnTo>
                      <a:pt x="1" y="629"/>
                    </a:lnTo>
                    <a:lnTo>
                      <a:pt x="630" y="629"/>
                    </a:lnTo>
                    <a:lnTo>
                      <a:pt x="630"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2" name="Google Shape;362;p52"/>
              <p:cNvSpPr/>
              <p:nvPr/>
            </p:nvSpPr>
            <p:spPr>
              <a:xfrm>
                <a:off x="4601091" y="3386516"/>
                <a:ext cx="47908" cy="47908"/>
              </a:xfrm>
              <a:custGeom>
                <a:rect b="b" l="l" r="r" t="t"/>
                <a:pathLst>
                  <a:path extrusionOk="0" h="630" w="630">
                    <a:moveTo>
                      <a:pt x="1" y="1"/>
                    </a:moveTo>
                    <a:lnTo>
                      <a:pt x="1" y="630"/>
                    </a:lnTo>
                    <a:lnTo>
                      <a:pt x="630" y="630"/>
                    </a:lnTo>
                    <a:lnTo>
                      <a:pt x="630"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3" name="Google Shape;363;p52"/>
              <p:cNvSpPr/>
              <p:nvPr/>
            </p:nvSpPr>
            <p:spPr>
              <a:xfrm>
                <a:off x="4601091" y="3188494"/>
                <a:ext cx="47908" cy="47908"/>
              </a:xfrm>
              <a:custGeom>
                <a:rect b="b" l="l" r="r" t="t"/>
                <a:pathLst>
                  <a:path extrusionOk="0" h="630" w="630">
                    <a:moveTo>
                      <a:pt x="1" y="0"/>
                    </a:moveTo>
                    <a:lnTo>
                      <a:pt x="1" y="629"/>
                    </a:lnTo>
                    <a:lnTo>
                      <a:pt x="630" y="629"/>
                    </a:lnTo>
                    <a:lnTo>
                      <a:pt x="630"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4" name="Google Shape;364;p52"/>
              <p:cNvSpPr/>
              <p:nvPr/>
            </p:nvSpPr>
            <p:spPr>
              <a:xfrm>
                <a:off x="4601091" y="2990700"/>
                <a:ext cx="47908" cy="47908"/>
              </a:xfrm>
              <a:custGeom>
                <a:rect b="b" l="l" r="r" t="t"/>
                <a:pathLst>
                  <a:path extrusionOk="0" h="630" w="630">
                    <a:moveTo>
                      <a:pt x="1" y="0"/>
                    </a:moveTo>
                    <a:lnTo>
                      <a:pt x="1" y="629"/>
                    </a:lnTo>
                    <a:lnTo>
                      <a:pt x="630" y="629"/>
                    </a:lnTo>
                    <a:lnTo>
                      <a:pt x="630"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5" name="Google Shape;365;p52"/>
              <p:cNvSpPr/>
              <p:nvPr/>
            </p:nvSpPr>
            <p:spPr>
              <a:xfrm>
                <a:off x="4403296" y="2990700"/>
                <a:ext cx="47908" cy="47908"/>
              </a:xfrm>
              <a:custGeom>
                <a:rect b="b" l="l" r="r" t="t"/>
                <a:pathLst>
                  <a:path extrusionOk="0" h="630" w="630">
                    <a:moveTo>
                      <a:pt x="1" y="0"/>
                    </a:moveTo>
                    <a:lnTo>
                      <a:pt x="1" y="629"/>
                    </a:lnTo>
                    <a:lnTo>
                      <a:pt x="630" y="629"/>
                    </a:lnTo>
                    <a:lnTo>
                      <a:pt x="630"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6" name="Google Shape;366;p52"/>
              <p:cNvSpPr/>
              <p:nvPr/>
            </p:nvSpPr>
            <p:spPr>
              <a:xfrm>
                <a:off x="4403296" y="3386516"/>
                <a:ext cx="47908" cy="47908"/>
              </a:xfrm>
              <a:custGeom>
                <a:rect b="b" l="l" r="r" t="t"/>
                <a:pathLst>
                  <a:path extrusionOk="0" h="630" w="630">
                    <a:moveTo>
                      <a:pt x="1" y="1"/>
                    </a:moveTo>
                    <a:lnTo>
                      <a:pt x="1" y="630"/>
                    </a:lnTo>
                    <a:lnTo>
                      <a:pt x="630" y="630"/>
                    </a:lnTo>
                    <a:lnTo>
                      <a:pt x="630"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67" name="Google Shape;367;p52"/>
            <p:cNvSpPr/>
            <p:nvPr/>
          </p:nvSpPr>
          <p:spPr>
            <a:xfrm>
              <a:off x="4205500" y="3379368"/>
              <a:ext cx="54600" cy="54828"/>
            </a:xfrm>
            <a:custGeom>
              <a:rect b="b" l="l" r="r" t="t"/>
              <a:pathLst>
                <a:path extrusionOk="0" h="721" w="718">
                  <a:moveTo>
                    <a:pt x="633" y="91"/>
                  </a:moveTo>
                  <a:lnTo>
                    <a:pt x="633" y="629"/>
                  </a:lnTo>
                  <a:lnTo>
                    <a:pt x="89" y="629"/>
                  </a:lnTo>
                  <a:lnTo>
                    <a:pt x="95" y="91"/>
                  </a:lnTo>
                  <a:close/>
                  <a:moveTo>
                    <a:pt x="1" y="0"/>
                  </a:moveTo>
                  <a:lnTo>
                    <a:pt x="1" y="720"/>
                  </a:lnTo>
                  <a:lnTo>
                    <a:pt x="718" y="720"/>
                  </a:lnTo>
                  <a:lnTo>
                    <a:pt x="718"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8" name="Google Shape;368;p52"/>
            <p:cNvSpPr/>
            <p:nvPr/>
          </p:nvSpPr>
          <p:spPr>
            <a:xfrm>
              <a:off x="4205500" y="3181802"/>
              <a:ext cx="54600" cy="54600"/>
            </a:xfrm>
            <a:custGeom>
              <a:rect b="b" l="l" r="r" t="t"/>
              <a:pathLst>
                <a:path extrusionOk="0" h="718" w="718">
                  <a:moveTo>
                    <a:pt x="633" y="88"/>
                  </a:moveTo>
                  <a:lnTo>
                    <a:pt x="633" y="629"/>
                  </a:lnTo>
                  <a:lnTo>
                    <a:pt x="89" y="629"/>
                  </a:lnTo>
                  <a:lnTo>
                    <a:pt x="95" y="88"/>
                  </a:lnTo>
                  <a:close/>
                  <a:moveTo>
                    <a:pt x="1" y="0"/>
                  </a:moveTo>
                  <a:lnTo>
                    <a:pt x="1" y="717"/>
                  </a:lnTo>
                  <a:lnTo>
                    <a:pt x="718" y="717"/>
                  </a:lnTo>
                  <a:lnTo>
                    <a:pt x="718"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9" name="Google Shape;369;p52"/>
            <p:cNvSpPr/>
            <p:nvPr/>
          </p:nvSpPr>
          <p:spPr>
            <a:xfrm>
              <a:off x="4205500" y="2990700"/>
              <a:ext cx="54600" cy="54828"/>
            </a:xfrm>
            <a:custGeom>
              <a:rect b="b" l="l" r="r" t="t"/>
              <a:pathLst>
                <a:path extrusionOk="0" h="721" w="718">
                  <a:moveTo>
                    <a:pt x="633" y="91"/>
                  </a:moveTo>
                  <a:lnTo>
                    <a:pt x="633" y="629"/>
                  </a:lnTo>
                  <a:lnTo>
                    <a:pt x="89" y="629"/>
                  </a:lnTo>
                  <a:lnTo>
                    <a:pt x="95" y="91"/>
                  </a:lnTo>
                  <a:close/>
                  <a:moveTo>
                    <a:pt x="1" y="0"/>
                  </a:moveTo>
                  <a:lnTo>
                    <a:pt x="1" y="720"/>
                  </a:lnTo>
                  <a:lnTo>
                    <a:pt x="718" y="720"/>
                  </a:lnTo>
                  <a:lnTo>
                    <a:pt x="718"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0" name="Google Shape;370;p52"/>
            <p:cNvSpPr/>
            <p:nvPr/>
          </p:nvSpPr>
          <p:spPr>
            <a:xfrm>
              <a:off x="4594399" y="3379368"/>
              <a:ext cx="54600" cy="54828"/>
            </a:xfrm>
            <a:custGeom>
              <a:rect b="b" l="l" r="r" t="t"/>
              <a:pathLst>
                <a:path extrusionOk="0" h="721" w="718">
                  <a:moveTo>
                    <a:pt x="630" y="91"/>
                  </a:moveTo>
                  <a:lnTo>
                    <a:pt x="630" y="629"/>
                  </a:lnTo>
                  <a:lnTo>
                    <a:pt x="89" y="629"/>
                  </a:lnTo>
                  <a:lnTo>
                    <a:pt x="89" y="91"/>
                  </a:lnTo>
                  <a:close/>
                  <a:moveTo>
                    <a:pt x="1" y="0"/>
                  </a:moveTo>
                  <a:lnTo>
                    <a:pt x="1" y="720"/>
                  </a:lnTo>
                  <a:lnTo>
                    <a:pt x="718" y="720"/>
                  </a:lnTo>
                  <a:lnTo>
                    <a:pt x="718"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 name="Google Shape;371;p52"/>
            <p:cNvSpPr/>
            <p:nvPr/>
          </p:nvSpPr>
          <p:spPr>
            <a:xfrm>
              <a:off x="4594399" y="3181802"/>
              <a:ext cx="54600" cy="54600"/>
            </a:xfrm>
            <a:custGeom>
              <a:rect b="b" l="l" r="r" t="t"/>
              <a:pathLst>
                <a:path extrusionOk="0" h="718" w="718">
                  <a:moveTo>
                    <a:pt x="630" y="88"/>
                  </a:moveTo>
                  <a:lnTo>
                    <a:pt x="630" y="629"/>
                  </a:lnTo>
                  <a:lnTo>
                    <a:pt x="89" y="629"/>
                  </a:lnTo>
                  <a:lnTo>
                    <a:pt x="89" y="88"/>
                  </a:lnTo>
                  <a:close/>
                  <a:moveTo>
                    <a:pt x="1" y="0"/>
                  </a:moveTo>
                  <a:lnTo>
                    <a:pt x="1" y="717"/>
                  </a:lnTo>
                  <a:lnTo>
                    <a:pt x="718" y="717"/>
                  </a:lnTo>
                  <a:lnTo>
                    <a:pt x="718"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2" name="Google Shape;372;p52"/>
            <p:cNvSpPr/>
            <p:nvPr/>
          </p:nvSpPr>
          <p:spPr>
            <a:xfrm>
              <a:off x="4594399" y="2990700"/>
              <a:ext cx="54600" cy="54828"/>
            </a:xfrm>
            <a:custGeom>
              <a:rect b="b" l="l" r="r" t="t"/>
              <a:pathLst>
                <a:path extrusionOk="0" h="721" w="718">
                  <a:moveTo>
                    <a:pt x="630" y="91"/>
                  </a:moveTo>
                  <a:lnTo>
                    <a:pt x="630" y="629"/>
                  </a:lnTo>
                  <a:lnTo>
                    <a:pt x="89" y="629"/>
                  </a:lnTo>
                  <a:lnTo>
                    <a:pt x="89" y="91"/>
                  </a:lnTo>
                  <a:close/>
                  <a:moveTo>
                    <a:pt x="1" y="0"/>
                  </a:moveTo>
                  <a:lnTo>
                    <a:pt x="1" y="720"/>
                  </a:lnTo>
                  <a:lnTo>
                    <a:pt x="718" y="720"/>
                  </a:lnTo>
                  <a:lnTo>
                    <a:pt x="718"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3" name="Google Shape;373;p52"/>
            <p:cNvSpPr/>
            <p:nvPr/>
          </p:nvSpPr>
          <p:spPr>
            <a:xfrm>
              <a:off x="4403296" y="2990700"/>
              <a:ext cx="54828" cy="54828"/>
            </a:xfrm>
            <a:custGeom>
              <a:rect b="b" l="l" r="r" t="t"/>
              <a:pathLst>
                <a:path extrusionOk="0" h="721" w="721">
                  <a:moveTo>
                    <a:pt x="630" y="91"/>
                  </a:moveTo>
                  <a:lnTo>
                    <a:pt x="630" y="629"/>
                  </a:lnTo>
                  <a:lnTo>
                    <a:pt x="92" y="629"/>
                  </a:lnTo>
                  <a:lnTo>
                    <a:pt x="92" y="91"/>
                  </a:lnTo>
                  <a:close/>
                  <a:moveTo>
                    <a:pt x="1" y="0"/>
                  </a:moveTo>
                  <a:lnTo>
                    <a:pt x="1" y="720"/>
                  </a:lnTo>
                  <a:lnTo>
                    <a:pt x="721" y="720"/>
                  </a:lnTo>
                  <a:lnTo>
                    <a:pt x="721"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4" name="Google Shape;374;p52"/>
            <p:cNvSpPr/>
            <p:nvPr/>
          </p:nvSpPr>
          <p:spPr>
            <a:xfrm>
              <a:off x="4403296" y="3379368"/>
              <a:ext cx="54828" cy="54828"/>
            </a:xfrm>
            <a:custGeom>
              <a:rect b="b" l="l" r="r" t="t"/>
              <a:pathLst>
                <a:path extrusionOk="0" h="721" w="721">
                  <a:moveTo>
                    <a:pt x="630" y="91"/>
                  </a:moveTo>
                  <a:lnTo>
                    <a:pt x="630" y="629"/>
                  </a:lnTo>
                  <a:lnTo>
                    <a:pt x="92" y="629"/>
                  </a:lnTo>
                  <a:lnTo>
                    <a:pt x="92" y="91"/>
                  </a:lnTo>
                  <a:close/>
                  <a:moveTo>
                    <a:pt x="1" y="0"/>
                  </a:moveTo>
                  <a:lnTo>
                    <a:pt x="1" y="720"/>
                  </a:lnTo>
                  <a:lnTo>
                    <a:pt x="721" y="720"/>
                  </a:lnTo>
                  <a:lnTo>
                    <a:pt x="721"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75" name="Google Shape;375;p52"/>
          <p:cNvGrpSpPr/>
          <p:nvPr/>
        </p:nvGrpSpPr>
        <p:grpSpPr>
          <a:xfrm>
            <a:off x="8122543" y="599922"/>
            <a:ext cx="1211623" cy="1306172"/>
            <a:chOff x="9061756" y="762019"/>
            <a:chExt cx="1243583" cy="1340626"/>
          </a:xfrm>
        </p:grpSpPr>
        <p:sp>
          <p:nvSpPr>
            <p:cNvPr id="376" name="Google Shape;376;p52"/>
            <p:cNvSpPr/>
            <p:nvPr/>
          </p:nvSpPr>
          <p:spPr>
            <a:xfrm flipH="1" rot="1302542">
              <a:off x="9231094" y="895104"/>
              <a:ext cx="902000" cy="1074258"/>
            </a:xfrm>
            <a:custGeom>
              <a:rect b="b" l="l" r="r" t="t"/>
              <a:pathLst>
                <a:path extrusionOk="0" h="10845" w="9106">
                  <a:moveTo>
                    <a:pt x="3228" y="0"/>
                  </a:moveTo>
                  <a:lnTo>
                    <a:pt x="1" y="8329"/>
                  </a:lnTo>
                  <a:lnTo>
                    <a:pt x="6489" y="10845"/>
                  </a:lnTo>
                  <a:lnTo>
                    <a:pt x="9106" y="4098"/>
                  </a:lnTo>
                  <a:lnTo>
                    <a:pt x="8046" y="1865"/>
                  </a:lnTo>
                  <a:lnTo>
                    <a:pt x="3228"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7" name="Google Shape;377;p52"/>
            <p:cNvSpPr/>
            <p:nvPr/>
          </p:nvSpPr>
          <p:spPr>
            <a:xfrm flipH="1" rot="1302542">
              <a:off x="9229575" y="891587"/>
              <a:ext cx="907944" cy="1081489"/>
            </a:xfrm>
            <a:custGeom>
              <a:rect b="b" l="l" r="r" t="t"/>
              <a:pathLst>
                <a:path extrusionOk="0" h="10918" w="9166">
                  <a:moveTo>
                    <a:pt x="3246" y="0"/>
                  </a:moveTo>
                  <a:lnTo>
                    <a:pt x="3196" y="129"/>
                  </a:lnTo>
                  <a:lnTo>
                    <a:pt x="3259" y="154"/>
                  </a:lnTo>
                  <a:lnTo>
                    <a:pt x="3287" y="91"/>
                  </a:lnTo>
                  <a:lnTo>
                    <a:pt x="3322" y="104"/>
                  </a:lnTo>
                  <a:lnTo>
                    <a:pt x="3347" y="41"/>
                  </a:lnTo>
                  <a:lnTo>
                    <a:pt x="3246" y="0"/>
                  </a:lnTo>
                  <a:close/>
                  <a:moveTo>
                    <a:pt x="3514" y="101"/>
                  </a:moveTo>
                  <a:lnTo>
                    <a:pt x="3492" y="167"/>
                  </a:lnTo>
                  <a:lnTo>
                    <a:pt x="3662" y="230"/>
                  </a:lnTo>
                  <a:lnTo>
                    <a:pt x="3684" y="167"/>
                  </a:lnTo>
                  <a:lnTo>
                    <a:pt x="3514" y="101"/>
                  </a:lnTo>
                  <a:close/>
                  <a:moveTo>
                    <a:pt x="3850" y="227"/>
                  </a:moveTo>
                  <a:lnTo>
                    <a:pt x="3825" y="293"/>
                  </a:lnTo>
                  <a:lnTo>
                    <a:pt x="3995" y="356"/>
                  </a:lnTo>
                  <a:lnTo>
                    <a:pt x="4017" y="293"/>
                  </a:lnTo>
                  <a:lnTo>
                    <a:pt x="3850" y="227"/>
                  </a:lnTo>
                  <a:close/>
                  <a:moveTo>
                    <a:pt x="3133" y="293"/>
                  </a:moveTo>
                  <a:lnTo>
                    <a:pt x="3070" y="459"/>
                  </a:lnTo>
                  <a:lnTo>
                    <a:pt x="3133" y="484"/>
                  </a:lnTo>
                  <a:lnTo>
                    <a:pt x="3196" y="315"/>
                  </a:lnTo>
                  <a:lnTo>
                    <a:pt x="3133" y="293"/>
                  </a:lnTo>
                  <a:close/>
                  <a:moveTo>
                    <a:pt x="4184" y="359"/>
                  </a:moveTo>
                  <a:lnTo>
                    <a:pt x="4159" y="422"/>
                  </a:lnTo>
                  <a:lnTo>
                    <a:pt x="4328" y="484"/>
                  </a:lnTo>
                  <a:lnTo>
                    <a:pt x="4354" y="422"/>
                  </a:lnTo>
                  <a:lnTo>
                    <a:pt x="4184" y="359"/>
                  </a:lnTo>
                  <a:close/>
                  <a:moveTo>
                    <a:pt x="4517" y="488"/>
                  </a:moveTo>
                  <a:lnTo>
                    <a:pt x="4495" y="551"/>
                  </a:lnTo>
                  <a:lnTo>
                    <a:pt x="4662" y="613"/>
                  </a:lnTo>
                  <a:lnTo>
                    <a:pt x="4687" y="551"/>
                  </a:lnTo>
                  <a:lnTo>
                    <a:pt x="4517" y="488"/>
                  </a:lnTo>
                  <a:close/>
                  <a:moveTo>
                    <a:pt x="4857" y="617"/>
                  </a:moveTo>
                  <a:lnTo>
                    <a:pt x="4832" y="679"/>
                  </a:lnTo>
                  <a:lnTo>
                    <a:pt x="5001" y="742"/>
                  </a:lnTo>
                  <a:lnTo>
                    <a:pt x="5023" y="679"/>
                  </a:lnTo>
                  <a:lnTo>
                    <a:pt x="4857" y="617"/>
                  </a:lnTo>
                  <a:close/>
                  <a:moveTo>
                    <a:pt x="3004" y="626"/>
                  </a:moveTo>
                  <a:lnTo>
                    <a:pt x="2941" y="796"/>
                  </a:lnTo>
                  <a:lnTo>
                    <a:pt x="3004" y="818"/>
                  </a:lnTo>
                  <a:lnTo>
                    <a:pt x="3067" y="648"/>
                  </a:lnTo>
                  <a:lnTo>
                    <a:pt x="3004" y="626"/>
                  </a:lnTo>
                  <a:close/>
                  <a:moveTo>
                    <a:pt x="5190" y="746"/>
                  </a:moveTo>
                  <a:lnTo>
                    <a:pt x="5165" y="808"/>
                  </a:lnTo>
                  <a:lnTo>
                    <a:pt x="5335" y="875"/>
                  </a:lnTo>
                  <a:lnTo>
                    <a:pt x="5357" y="808"/>
                  </a:lnTo>
                  <a:lnTo>
                    <a:pt x="5190" y="746"/>
                  </a:lnTo>
                  <a:close/>
                  <a:moveTo>
                    <a:pt x="5524" y="875"/>
                  </a:moveTo>
                  <a:lnTo>
                    <a:pt x="5502" y="937"/>
                  </a:lnTo>
                  <a:lnTo>
                    <a:pt x="5668" y="1003"/>
                  </a:lnTo>
                  <a:lnTo>
                    <a:pt x="5693" y="937"/>
                  </a:lnTo>
                  <a:lnTo>
                    <a:pt x="5524" y="875"/>
                  </a:lnTo>
                  <a:close/>
                  <a:moveTo>
                    <a:pt x="5863" y="1010"/>
                  </a:moveTo>
                  <a:lnTo>
                    <a:pt x="5838" y="1073"/>
                  </a:lnTo>
                  <a:lnTo>
                    <a:pt x="6008" y="1136"/>
                  </a:lnTo>
                  <a:lnTo>
                    <a:pt x="6030" y="1073"/>
                  </a:lnTo>
                  <a:lnTo>
                    <a:pt x="5863" y="1010"/>
                  </a:lnTo>
                  <a:close/>
                  <a:moveTo>
                    <a:pt x="2878" y="963"/>
                  </a:moveTo>
                  <a:lnTo>
                    <a:pt x="2816" y="1132"/>
                  </a:lnTo>
                  <a:lnTo>
                    <a:pt x="2878" y="1158"/>
                  </a:lnTo>
                  <a:lnTo>
                    <a:pt x="2941" y="988"/>
                  </a:lnTo>
                  <a:lnTo>
                    <a:pt x="2878" y="963"/>
                  </a:lnTo>
                  <a:close/>
                  <a:moveTo>
                    <a:pt x="6197" y="1136"/>
                  </a:moveTo>
                  <a:lnTo>
                    <a:pt x="6171" y="1198"/>
                  </a:lnTo>
                  <a:lnTo>
                    <a:pt x="6341" y="1268"/>
                  </a:lnTo>
                  <a:lnTo>
                    <a:pt x="6366" y="1202"/>
                  </a:lnTo>
                  <a:lnTo>
                    <a:pt x="6197" y="1136"/>
                  </a:lnTo>
                  <a:close/>
                  <a:moveTo>
                    <a:pt x="6530" y="1271"/>
                  </a:moveTo>
                  <a:lnTo>
                    <a:pt x="6508" y="1334"/>
                  </a:lnTo>
                  <a:lnTo>
                    <a:pt x="6675" y="1397"/>
                  </a:lnTo>
                  <a:lnTo>
                    <a:pt x="6700" y="1334"/>
                  </a:lnTo>
                  <a:lnTo>
                    <a:pt x="6530" y="1271"/>
                  </a:lnTo>
                  <a:close/>
                  <a:moveTo>
                    <a:pt x="2749" y="1299"/>
                  </a:moveTo>
                  <a:lnTo>
                    <a:pt x="2687" y="1466"/>
                  </a:lnTo>
                  <a:lnTo>
                    <a:pt x="2749" y="1491"/>
                  </a:lnTo>
                  <a:lnTo>
                    <a:pt x="2812" y="1321"/>
                  </a:lnTo>
                  <a:lnTo>
                    <a:pt x="2749" y="1299"/>
                  </a:lnTo>
                  <a:close/>
                  <a:moveTo>
                    <a:pt x="6863" y="1397"/>
                  </a:moveTo>
                  <a:lnTo>
                    <a:pt x="6841" y="1460"/>
                  </a:lnTo>
                  <a:lnTo>
                    <a:pt x="7011" y="1526"/>
                  </a:lnTo>
                  <a:lnTo>
                    <a:pt x="7030" y="1463"/>
                  </a:lnTo>
                  <a:lnTo>
                    <a:pt x="6863" y="1397"/>
                  </a:lnTo>
                  <a:close/>
                  <a:moveTo>
                    <a:pt x="7200" y="1529"/>
                  </a:moveTo>
                  <a:lnTo>
                    <a:pt x="7175" y="1592"/>
                  </a:lnTo>
                  <a:lnTo>
                    <a:pt x="7345" y="1655"/>
                  </a:lnTo>
                  <a:lnTo>
                    <a:pt x="7367" y="1592"/>
                  </a:lnTo>
                  <a:lnTo>
                    <a:pt x="7200" y="1529"/>
                  </a:lnTo>
                  <a:close/>
                  <a:moveTo>
                    <a:pt x="7533" y="1655"/>
                  </a:moveTo>
                  <a:lnTo>
                    <a:pt x="7508" y="1717"/>
                  </a:lnTo>
                  <a:lnTo>
                    <a:pt x="7678" y="1780"/>
                  </a:lnTo>
                  <a:lnTo>
                    <a:pt x="7697" y="1721"/>
                  </a:lnTo>
                  <a:lnTo>
                    <a:pt x="7533" y="1655"/>
                  </a:lnTo>
                  <a:close/>
                  <a:moveTo>
                    <a:pt x="2617" y="1632"/>
                  </a:moveTo>
                  <a:lnTo>
                    <a:pt x="2554" y="1802"/>
                  </a:lnTo>
                  <a:lnTo>
                    <a:pt x="2617" y="1824"/>
                  </a:lnTo>
                  <a:lnTo>
                    <a:pt x="2680" y="1655"/>
                  </a:lnTo>
                  <a:lnTo>
                    <a:pt x="2617" y="1632"/>
                  </a:lnTo>
                  <a:close/>
                  <a:moveTo>
                    <a:pt x="7867" y="1790"/>
                  </a:moveTo>
                  <a:lnTo>
                    <a:pt x="7845" y="1853"/>
                  </a:lnTo>
                  <a:lnTo>
                    <a:pt x="8011" y="1916"/>
                  </a:lnTo>
                  <a:lnTo>
                    <a:pt x="8037" y="1853"/>
                  </a:lnTo>
                  <a:lnTo>
                    <a:pt x="7867" y="1790"/>
                  </a:lnTo>
                  <a:close/>
                  <a:moveTo>
                    <a:pt x="2488" y="1969"/>
                  </a:moveTo>
                  <a:lnTo>
                    <a:pt x="2425" y="2139"/>
                  </a:lnTo>
                  <a:lnTo>
                    <a:pt x="2488" y="2164"/>
                  </a:lnTo>
                  <a:lnTo>
                    <a:pt x="2551" y="1994"/>
                  </a:lnTo>
                  <a:lnTo>
                    <a:pt x="2488" y="1969"/>
                  </a:lnTo>
                  <a:close/>
                  <a:moveTo>
                    <a:pt x="8172" y="1994"/>
                  </a:moveTo>
                  <a:lnTo>
                    <a:pt x="8109" y="2023"/>
                  </a:lnTo>
                  <a:lnTo>
                    <a:pt x="8184" y="2183"/>
                  </a:lnTo>
                  <a:lnTo>
                    <a:pt x="8247" y="2155"/>
                  </a:lnTo>
                  <a:lnTo>
                    <a:pt x="8172" y="1994"/>
                  </a:lnTo>
                  <a:close/>
                  <a:moveTo>
                    <a:pt x="2359" y="2302"/>
                  </a:moveTo>
                  <a:lnTo>
                    <a:pt x="2297" y="2472"/>
                  </a:lnTo>
                  <a:lnTo>
                    <a:pt x="2359" y="2497"/>
                  </a:lnTo>
                  <a:lnTo>
                    <a:pt x="2422" y="2328"/>
                  </a:lnTo>
                  <a:lnTo>
                    <a:pt x="2359" y="2302"/>
                  </a:lnTo>
                  <a:close/>
                  <a:moveTo>
                    <a:pt x="8326" y="2321"/>
                  </a:moveTo>
                  <a:lnTo>
                    <a:pt x="8263" y="2346"/>
                  </a:lnTo>
                  <a:lnTo>
                    <a:pt x="8339" y="2510"/>
                  </a:lnTo>
                  <a:lnTo>
                    <a:pt x="8401" y="2482"/>
                  </a:lnTo>
                  <a:lnTo>
                    <a:pt x="8326" y="2321"/>
                  </a:lnTo>
                  <a:close/>
                  <a:moveTo>
                    <a:pt x="2230" y="2639"/>
                  </a:moveTo>
                  <a:lnTo>
                    <a:pt x="2168" y="2809"/>
                  </a:lnTo>
                  <a:lnTo>
                    <a:pt x="2230" y="2831"/>
                  </a:lnTo>
                  <a:lnTo>
                    <a:pt x="2290" y="2661"/>
                  </a:lnTo>
                  <a:lnTo>
                    <a:pt x="2230" y="2639"/>
                  </a:lnTo>
                  <a:close/>
                  <a:moveTo>
                    <a:pt x="8480" y="2642"/>
                  </a:moveTo>
                  <a:lnTo>
                    <a:pt x="8417" y="2670"/>
                  </a:lnTo>
                  <a:lnTo>
                    <a:pt x="8493" y="2831"/>
                  </a:lnTo>
                  <a:lnTo>
                    <a:pt x="8556" y="2803"/>
                  </a:lnTo>
                  <a:lnTo>
                    <a:pt x="8480" y="2642"/>
                  </a:lnTo>
                  <a:close/>
                  <a:moveTo>
                    <a:pt x="8634" y="2969"/>
                  </a:moveTo>
                  <a:lnTo>
                    <a:pt x="8571" y="2998"/>
                  </a:lnTo>
                  <a:lnTo>
                    <a:pt x="8647" y="3158"/>
                  </a:lnTo>
                  <a:lnTo>
                    <a:pt x="8710" y="3130"/>
                  </a:lnTo>
                  <a:lnTo>
                    <a:pt x="8634" y="2969"/>
                  </a:lnTo>
                  <a:close/>
                  <a:moveTo>
                    <a:pt x="2098" y="2972"/>
                  </a:moveTo>
                  <a:lnTo>
                    <a:pt x="2032" y="3142"/>
                  </a:lnTo>
                  <a:lnTo>
                    <a:pt x="2095" y="3164"/>
                  </a:lnTo>
                  <a:lnTo>
                    <a:pt x="2161" y="2998"/>
                  </a:lnTo>
                  <a:lnTo>
                    <a:pt x="2098" y="2972"/>
                  </a:lnTo>
                  <a:close/>
                  <a:moveTo>
                    <a:pt x="8779" y="3290"/>
                  </a:moveTo>
                  <a:lnTo>
                    <a:pt x="8719" y="3318"/>
                  </a:lnTo>
                  <a:lnTo>
                    <a:pt x="8795" y="3479"/>
                  </a:lnTo>
                  <a:lnTo>
                    <a:pt x="8857" y="3454"/>
                  </a:lnTo>
                  <a:lnTo>
                    <a:pt x="8779" y="3290"/>
                  </a:lnTo>
                  <a:close/>
                  <a:moveTo>
                    <a:pt x="1966" y="3306"/>
                  </a:moveTo>
                  <a:lnTo>
                    <a:pt x="1903" y="3476"/>
                  </a:lnTo>
                  <a:lnTo>
                    <a:pt x="1966" y="3501"/>
                  </a:lnTo>
                  <a:lnTo>
                    <a:pt x="2029" y="3331"/>
                  </a:lnTo>
                  <a:lnTo>
                    <a:pt x="1966" y="3306"/>
                  </a:lnTo>
                  <a:close/>
                  <a:moveTo>
                    <a:pt x="8933" y="3614"/>
                  </a:moveTo>
                  <a:lnTo>
                    <a:pt x="8873" y="3639"/>
                  </a:lnTo>
                  <a:lnTo>
                    <a:pt x="8949" y="3803"/>
                  </a:lnTo>
                  <a:lnTo>
                    <a:pt x="9012" y="3774"/>
                  </a:lnTo>
                  <a:lnTo>
                    <a:pt x="8933" y="3614"/>
                  </a:lnTo>
                  <a:close/>
                  <a:moveTo>
                    <a:pt x="1840" y="3639"/>
                  </a:moveTo>
                  <a:lnTo>
                    <a:pt x="1774" y="3809"/>
                  </a:lnTo>
                  <a:lnTo>
                    <a:pt x="1837" y="3834"/>
                  </a:lnTo>
                  <a:lnTo>
                    <a:pt x="1903" y="3664"/>
                  </a:lnTo>
                  <a:lnTo>
                    <a:pt x="1840" y="3639"/>
                  </a:lnTo>
                  <a:close/>
                  <a:moveTo>
                    <a:pt x="9087" y="3941"/>
                  </a:moveTo>
                  <a:lnTo>
                    <a:pt x="9027" y="3966"/>
                  </a:lnTo>
                  <a:lnTo>
                    <a:pt x="9103" y="4130"/>
                  </a:lnTo>
                  <a:lnTo>
                    <a:pt x="9166" y="4101"/>
                  </a:lnTo>
                  <a:lnTo>
                    <a:pt x="9087" y="3941"/>
                  </a:lnTo>
                  <a:close/>
                  <a:moveTo>
                    <a:pt x="1712" y="3976"/>
                  </a:moveTo>
                  <a:lnTo>
                    <a:pt x="1649" y="4146"/>
                  </a:lnTo>
                  <a:lnTo>
                    <a:pt x="1712" y="4168"/>
                  </a:lnTo>
                  <a:lnTo>
                    <a:pt x="1774" y="3998"/>
                  </a:lnTo>
                  <a:lnTo>
                    <a:pt x="1712" y="3976"/>
                  </a:lnTo>
                  <a:close/>
                  <a:moveTo>
                    <a:pt x="9059" y="4265"/>
                  </a:moveTo>
                  <a:lnTo>
                    <a:pt x="8996" y="4435"/>
                  </a:lnTo>
                  <a:lnTo>
                    <a:pt x="9059" y="4460"/>
                  </a:lnTo>
                  <a:lnTo>
                    <a:pt x="9122" y="4290"/>
                  </a:lnTo>
                  <a:lnTo>
                    <a:pt x="9059" y="4265"/>
                  </a:lnTo>
                  <a:close/>
                  <a:moveTo>
                    <a:pt x="1586" y="4309"/>
                  </a:moveTo>
                  <a:lnTo>
                    <a:pt x="1517" y="4479"/>
                  </a:lnTo>
                  <a:lnTo>
                    <a:pt x="1579" y="4501"/>
                  </a:lnTo>
                  <a:lnTo>
                    <a:pt x="1649" y="4334"/>
                  </a:lnTo>
                  <a:lnTo>
                    <a:pt x="1586" y="4309"/>
                  </a:lnTo>
                  <a:close/>
                  <a:moveTo>
                    <a:pt x="8933" y="4608"/>
                  </a:moveTo>
                  <a:lnTo>
                    <a:pt x="8867" y="4778"/>
                  </a:lnTo>
                  <a:lnTo>
                    <a:pt x="8930" y="4800"/>
                  </a:lnTo>
                  <a:lnTo>
                    <a:pt x="8996" y="4630"/>
                  </a:lnTo>
                  <a:lnTo>
                    <a:pt x="8933" y="4608"/>
                  </a:lnTo>
                  <a:close/>
                  <a:moveTo>
                    <a:pt x="1450" y="4652"/>
                  </a:moveTo>
                  <a:lnTo>
                    <a:pt x="1388" y="4819"/>
                  </a:lnTo>
                  <a:lnTo>
                    <a:pt x="1450" y="4844"/>
                  </a:lnTo>
                  <a:lnTo>
                    <a:pt x="1513" y="4674"/>
                  </a:lnTo>
                  <a:lnTo>
                    <a:pt x="1450" y="4652"/>
                  </a:lnTo>
                  <a:close/>
                  <a:moveTo>
                    <a:pt x="8804" y="4941"/>
                  </a:moveTo>
                  <a:lnTo>
                    <a:pt x="8741" y="5111"/>
                  </a:lnTo>
                  <a:lnTo>
                    <a:pt x="8804" y="5133"/>
                  </a:lnTo>
                  <a:lnTo>
                    <a:pt x="8867" y="4966"/>
                  </a:lnTo>
                  <a:lnTo>
                    <a:pt x="8804" y="4941"/>
                  </a:lnTo>
                  <a:close/>
                  <a:moveTo>
                    <a:pt x="1322" y="4985"/>
                  </a:moveTo>
                  <a:lnTo>
                    <a:pt x="1259" y="5155"/>
                  </a:lnTo>
                  <a:lnTo>
                    <a:pt x="1322" y="5177"/>
                  </a:lnTo>
                  <a:lnTo>
                    <a:pt x="1384" y="5010"/>
                  </a:lnTo>
                  <a:lnTo>
                    <a:pt x="1322" y="4985"/>
                  </a:lnTo>
                  <a:close/>
                  <a:moveTo>
                    <a:pt x="8672" y="5278"/>
                  </a:moveTo>
                  <a:lnTo>
                    <a:pt x="8606" y="5445"/>
                  </a:lnTo>
                  <a:lnTo>
                    <a:pt x="8669" y="5470"/>
                  </a:lnTo>
                  <a:lnTo>
                    <a:pt x="8735" y="5300"/>
                  </a:lnTo>
                  <a:lnTo>
                    <a:pt x="8672" y="5278"/>
                  </a:lnTo>
                  <a:close/>
                  <a:moveTo>
                    <a:pt x="1193" y="5319"/>
                  </a:moveTo>
                  <a:lnTo>
                    <a:pt x="1130" y="5489"/>
                  </a:lnTo>
                  <a:lnTo>
                    <a:pt x="1193" y="5514"/>
                  </a:lnTo>
                  <a:lnTo>
                    <a:pt x="1255" y="5344"/>
                  </a:lnTo>
                  <a:lnTo>
                    <a:pt x="1193" y="5319"/>
                  </a:lnTo>
                  <a:close/>
                  <a:moveTo>
                    <a:pt x="8543" y="5614"/>
                  </a:moveTo>
                  <a:lnTo>
                    <a:pt x="8480" y="5784"/>
                  </a:lnTo>
                  <a:lnTo>
                    <a:pt x="8543" y="5806"/>
                  </a:lnTo>
                  <a:lnTo>
                    <a:pt x="8606" y="5640"/>
                  </a:lnTo>
                  <a:lnTo>
                    <a:pt x="8543" y="5614"/>
                  </a:lnTo>
                  <a:close/>
                  <a:moveTo>
                    <a:pt x="1060" y="5655"/>
                  </a:moveTo>
                  <a:lnTo>
                    <a:pt x="998" y="5822"/>
                  </a:lnTo>
                  <a:lnTo>
                    <a:pt x="1060" y="5847"/>
                  </a:lnTo>
                  <a:lnTo>
                    <a:pt x="1123" y="5677"/>
                  </a:lnTo>
                  <a:lnTo>
                    <a:pt x="1060" y="5655"/>
                  </a:lnTo>
                  <a:close/>
                  <a:moveTo>
                    <a:pt x="8414" y="5941"/>
                  </a:moveTo>
                  <a:lnTo>
                    <a:pt x="8351" y="6118"/>
                  </a:lnTo>
                  <a:lnTo>
                    <a:pt x="8414" y="6143"/>
                  </a:lnTo>
                  <a:lnTo>
                    <a:pt x="8477" y="5963"/>
                  </a:lnTo>
                  <a:lnTo>
                    <a:pt x="8414" y="5941"/>
                  </a:lnTo>
                  <a:close/>
                  <a:moveTo>
                    <a:pt x="932" y="5989"/>
                  </a:moveTo>
                  <a:lnTo>
                    <a:pt x="869" y="6155"/>
                  </a:lnTo>
                  <a:lnTo>
                    <a:pt x="932" y="6180"/>
                  </a:lnTo>
                  <a:lnTo>
                    <a:pt x="994" y="6011"/>
                  </a:lnTo>
                  <a:lnTo>
                    <a:pt x="932" y="5989"/>
                  </a:lnTo>
                  <a:close/>
                  <a:moveTo>
                    <a:pt x="8285" y="6284"/>
                  </a:moveTo>
                  <a:lnTo>
                    <a:pt x="8222" y="6451"/>
                  </a:lnTo>
                  <a:lnTo>
                    <a:pt x="8285" y="6476"/>
                  </a:lnTo>
                  <a:lnTo>
                    <a:pt x="8345" y="6306"/>
                  </a:lnTo>
                  <a:lnTo>
                    <a:pt x="8285" y="6284"/>
                  </a:lnTo>
                  <a:close/>
                  <a:moveTo>
                    <a:pt x="803" y="6322"/>
                  </a:moveTo>
                  <a:lnTo>
                    <a:pt x="740" y="6492"/>
                  </a:lnTo>
                  <a:lnTo>
                    <a:pt x="803" y="6514"/>
                  </a:lnTo>
                  <a:lnTo>
                    <a:pt x="865" y="6347"/>
                  </a:lnTo>
                  <a:lnTo>
                    <a:pt x="803" y="6322"/>
                  </a:lnTo>
                  <a:close/>
                  <a:moveTo>
                    <a:pt x="8153" y="6618"/>
                  </a:moveTo>
                  <a:lnTo>
                    <a:pt x="8090" y="6784"/>
                  </a:lnTo>
                  <a:lnTo>
                    <a:pt x="8153" y="6810"/>
                  </a:lnTo>
                  <a:lnTo>
                    <a:pt x="8216" y="6640"/>
                  </a:lnTo>
                  <a:lnTo>
                    <a:pt x="8153" y="6618"/>
                  </a:lnTo>
                  <a:close/>
                  <a:moveTo>
                    <a:pt x="674" y="6662"/>
                  </a:moveTo>
                  <a:lnTo>
                    <a:pt x="611" y="6828"/>
                  </a:lnTo>
                  <a:lnTo>
                    <a:pt x="674" y="6854"/>
                  </a:lnTo>
                  <a:lnTo>
                    <a:pt x="737" y="6684"/>
                  </a:lnTo>
                  <a:lnTo>
                    <a:pt x="674" y="6662"/>
                  </a:lnTo>
                  <a:close/>
                  <a:moveTo>
                    <a:pt x="8024" y="6951"/>
                  </a:moveTo>
                  <a:lnTo>
                    <a:pt x="7961" y="7121"/>
                  </a:lnTo>
                  <a:lnTo>
                    <a:pt x="8024" y="7143"/>
                  </a:lnTo>
                  <a:lnTo>
                    <a:pt x="8087" y="6976"/>
                  </a:lnTo>
                  <a:lnTo>
                    <a:pt x="8024" y="6951"/>
                  </a:lnTo>
                  <a:close/>
                  <a:moveTo>
                    <a:pt x="542" y="6995"/>
                  </a:moveTo>
                  <a:lnTo>
                    <a:pt x="479" y="7165"/>
                  </a:lnTo>
                  <a:lnTo>
                    <a:pt x="542" y="7187"/>
                  </a:lnTo>
                  <a:lnTo>
                    <a:pt x="604" y="7017"/>
                  </a:lnTo>
                  <a:lnTo>
                    <a:pt x="542" y="6995"/>
                  </a:lnTo>
                  <a:close/>
                  <a:moveTo>
                    <a:pt x="7895" y="7284"/>
                  </a:moveTo>
                  <a:lnTo>
                    <a:pt x="7832" y="7454"/>
                  </a:lnTo>
                  <a:lnTo>
                    <a:pt x="7895" y="7479"/>
                  </a:lnTo>
                  <a:lnTo>
                    <a:pt x="7958" y="7310"/>
                  </a:lnTo>
                  <a:lnTo>
                    <a:pt x="7895" y="7284"/>
                  </a:lnTo>
                  <a:close/>
                  <a:moveTo>
                    <a:pt x="416" y="7328"/>
                  </a:moveTo>
                  <a:lnTo>
                    <a:pt x="350" y="7498"/>
                  </a:lnTo>
                  <a:lnTo>
                    <a:pt x="413" y="7520"/>
                  </a:lnTo>
                  <a:lnTo>
                    <a:pt x="479" y="7354"/>
                  </a:lnTo>
                  <a:lnTo>
                    <a:pt x="416" y="7328"/>
                  </a:lnTo>
                  <a:close/>
                  <a:moveTo>
                    <a:pt x="7766" y="7621"/>
                  </a:moveTo>
                  <a:lnTo>
                    <a:pt x="7703" y="7788"/>
                  </a:lnTo>
                  <a:lnTo>
                    <a:pt x="7766" y="7813"/>
                  </a:lnTo>
                  <a:lnTo>
                    <a:pt x="7829" y="7643"/>
                  </a:lnTo>
                  <a:lnTo>
                    <a:pt x="7766" y="7621"/>
                  </a:lnTo>
                  <a:close/>
                  <a:moveTo>
                    <a:pt x="284" y="7662"/>
                  </a:moveTo>
                  <a:lnTo>
                    <a:pt x="221" y="7832"/>
                  </a:lnTo>
                  <a:lnTo>
                    <a:pt x="284" y="7857"/>
                  </a:lnTo>
                  <a:lnTo>
                    <a:pt x="346" y="7687"/>
                  </a:lnTo>
                  <a:lnTo>
                    <a:pt x="284" y="7662"/>
                  </a:lnTo>
                  <a:close/>
                  <a:moveTo>
                    <a:pt x="7634" y="7954"/>
                  </a:moveTo>
                  <a:lnTo>
                    <a:pt x="7571" y="8121"/>
                  </a:lnTo>
                  <a:lnTo>
                    <a:pt x="7634" y="8146"/>
                  </a:lnTo>
                  <a:lnTo>
                    <a:pt x="7697" y="7976"/>
                  </a:lnTo>
                  <a:lnTo>
                    <a:pt x="7634" y="7954"/>
                  </a:lnTo>
                  <a:close/>
                  <a:moveTo>
                    <a:pt x="158" y="7998"/>
                  </a:moveTo>
                  <a:lnTo>
                    <a:pt x="92" y="8165"/>
                  </a:lnTo>
                  <a:lnTo>
                    <a:pt x="155" y="8190"/>
                  </a:lnTo>
                  <a:lnTo>
                    <a:pt x="221" y="8020"/>
                  </a:lnTo>
                  <a:lnTo>
                    <a:pt x="158" y="7998"/>
                  </a:lnTo>
                  <a:close/>
                  <a:moveTo>
                    <a:pt x="23" y="8326"/>
                  </a:moveTo>
                  <a:lnTo>
                    <a:pt x="1" y="8395"/>
                  </a:lnTo>
                  <a:lnTo>
                    <a:pt x="164" y="8458"/>
                  </a:lnTo>
                  <a:lnTo>
                    <a:pt x="189" y="8388"/>
                  </a:lnTo>
                  <a:lnTo>
                    <a:pt x="85" y="8351"/>
                  </a:lnTo>
                  <a:lnTo>
                    <a:pt x="23" y="8326"/>
                  </a:lnTo>
                  <a:close/>
                  <a:moveTo>
                    <a:pt x="7508" y="8285"/>
                  </a:moveTo>
                  <a:lnTo>
                    <a:pt x="7442" y="8451"/>
                  </a:lnTo>
                  <a:lnTo>
                    <a:pt x="7505" y="8477"/>
                  </a:lnTo>
                  <a:lnTo>
                    <a:pt x="7571" y="8307"/>
                  </a:lnTo>
                  <a:lnTo>
                    <a:pt x="7508" y="8285"/>
                  </a:lnTo>
                  <a:close/>
                  <a:moveTo>
                    <a:pt x="353" y="8461"/>
                  </a:moveTo>
                  <a:lnTo>
                    <a:pt x="331" y="8524"/>
                  </a:lnTo>
                  <a:lnTo>
                    <a:pt x="501" y="8587"/>
                  </a:lnTo>
                  <a:lnTo>
                    <a:pt x="523" y="8524"/>
                  </a:lnTo>
                  <a:lnTo>
                    <a:pt x="353" y="8461"/>
                  </a:lnTo>
                  <a:close/>
                  <a:moveTo>
                    <a:pt x="689" y="8587"/>
                  </a:moveTo>
                  <a:lnTo>
                    <a:pt x="664" y="8649"/>
                  </a:lnTo>
                  <a:lnTo>
                    <a:pt x="834" y="8716"/>
                  </a:lnTo>
                  <a:lnTo>
                    <a:pt x="856" y="8653"/>
                  </a:lnTo>
                  <a:lnTo>
                    <a:pt x="689" y="8587"/>
                  </a:lnTo>
                  <a:close/>
                  <a:moveTo>
                    <a:pt x="7376" y="8618"/>
                  </a:moveTo>
                  <a:lnTo>
                    <a:pt x="7313" y="8788"/>
                  </a:lnTo>
                  <a:lnTo>
                    <a:pt x="7376" y="8810"/>
                  </a:lnTo>
                  <a:lnTo>
                    <a:pt x="7439" y="8643"/>
                  </a:lnTo>
                  <a:lnTo>
                    <a:pt x="7376" y="8618"/>
                  </a:lnTo>
                  <a:close/>
                  <a:moveTo>
                    <a:pt x="1026" y="8716"/>
                  </a:moveTo>
                  <a:lnTo>
                    <a:pt x="1004" y="8778"/>
                  </a:lnTo>
                  <a:lnTo>
                    <a:pt x="1171" y="8841"/>
                  </a:lnTo>
                  <a:lnTo>
                    <a:pt x="1196" y="8778"/>
                  </a:lnTo>
                  <a:lnTo>
                    <a:pt x="1026" y="8716"/>
                  </a:lnTo>
                  <a:close/>
                  <a:moveTo>
                    <a:pt x="1359" y="8841"/>
                  </a:moveTo>
                  <a:lnTo>
                    <a:pt x="1337" y="8904"/>
                  </a:lnTo>
                  <a:lnTo>
                    <a:pt x="1507" y="8973"/>
                  </a:lnTo>
                  <a:lnTo>
                    <a:pt x="1529" y="8907"/>
                  </a:lnTo>
                  <a:lnTo>
                    <a:pt x="1359" y="8841"/>
                  </a:lnTo>
                  <a:close/>
                  <a:moveTo>
                    <a:pt x="1696" y="8980"/>
                  </a:moveTo>
                  <a:lnTo>
                    <a:pt x="1671" y="9043"/>
                  </a:lnTo>
                  <a:lnTo>
                    <a:pt x="1840" y="9106"/>
                  </a:lnTo>
                  <a:lnTo>
                    <a:pt x="1862" y="9043"/>
                  </a:lnTo>
                  <a:lnTo>
                    <a:pt x="1696" y="8980"/>
                  </a:lnTo>
                  <a:close/>
                  <a:moveTo>
                    <a:pt x="7250" y="8951"/>
                  </a:moveTo>
                  <a:lnTo>
                    <a:pt x="7184" y="9121"/>
                  </a:lnTo>
                  <a:lnTo>
                    <a:pt x="7247" y="9143"/>
                  </a:lnTo>
                  <a:lnTo>
                    <a:pt x="7313" y="8977"/>
                  </a:lnTo>
                  <a:lnTo>
                    <a:pt x="7250" y="8951"/>
                  </a:lnTo>
                  <a:close/>
                  <a:moveTo>
                    <a:pt x="2029" y="9109"/>
                  </a:moveTo>
                  <a:lnTo>
                    <a:pt x="2004" y="9172"/>
                  </a:lnTo>
                  <a:lnTo>
                    <a:pt x="2174" y="9234"/>
                  </a:lnTo>
                  <a:lnTo>
                    <a:pt x="2199" y="9178"/>
                  </a:lnTo>
                  <a:lnTo>
                    <a:pt x="2029" y="9109"/>
                  </a:lnTo>
                  <a:close/>
                  <a:moveTo>
                    <a:pt x="2363" y="9238"/>
                  </a:moveTo>
                  <a:lnTo>
                    <a:pt x="2341" y="9301"/>
                  </a:lnTo>
                  <a:lnTo>
                    <a:pt x="2507" y="9367"/>
                  </a:lnTo>
                  <a:lnTo>
                    <a:pt x="2532" y="9301"/>
                  </a:lnTo>
                  <a:lnTo>
                    <a:pt x="2363" y="9238"/>
                  </a:lnTo>
                  <a:close/>
                  <a:moveTo>
                    <a:pt x="7115" y="9291"/>
                  </a:moveTo>
                  <a:lnTo>
                    <a:pt x="7052" y="9458"/>
                  </a:lnTo>
                  <a:lnTo>
                    <a:pt x="7115" y="9483"/>
                  </a:lnTo>
                  <a:lnTo>
                    <a:pt x="7178" y="9313"/>
                  </a:lnTo>
                  <a:lnTo>
                    <a:pt x="7115" y="9291"/>
                  </a:lnTo>
                  <a:close/>
                  <a:moveTo>
                    <a:pt x="2696" y="9367"/>
                  </a:moveTo>
                  <a:lnTo>
                    <a:pt x="2674" y="9430"/>
                  </a:lnTo>
                  <a:lnTo>
                    <a:pt x="2844" y="9496"/>
                  </a:lnTo>
                  <a:lnTo>
                    <a:pt x="2866" y="9430"/>
                  </a:lnTo>
                  <a:lnTo>
                    <a:pt x="2696" y="9367"/>
                  </a:lnTo>
                  <a:close/>
                  <a:moveTo>
                    <a:pt x="3033" y="9499"/>
                  </a:moveTo>
                  <a:lnTo>
                    <a:pt x="3007" y="9562"/>
                  </a:lnTo>
                  <a:lnTo>
                    <a:pt x="3177" y="9625"/>
                  </a:lnTo>
                  <a:lnTo>
                    <a:pt x="3199" y="9562"/>
                  </a:lnTo>
                  <a:lnTo>
                    <a:pt x="3033" y="9499"/>
                  </a:lnTo>
                  <a:close/>
                  <a:moveTo>
                    <a:pt x="3366" y="9628"/>
                  </a:moveTo>
                  <a:lnTo>
                    <a:pt x="3341" y="9691"/>
                  </a:lnTo>
                  <a:lnTo>
                    <a:pt x="3511" y="9753"/>
                  </a:lnTo>
                  <a:lnTo>
                    <a:pt x="3536" y="9691"/>
                  </a:lnTo>
                  <a:lnTo>
                    <a:pt x="3366" y="9628"/>
                  </a:lnTo>
                  <a:close/>
                  <a:moveTo>
                    <a:pt x="6989" y="9625"/>
                  </a:moveTo>
                  <a:lnTo>
                    <a:pt x="6923" y="9794"/>
                  </a:lnTo>
                  <a:lnTo>
                    <a:pt x="6986" y="9816"/>
                  </a:lnTo>
                  <a:lnTo>
                    <a:pt x="7052" y="9650"/>
                  </a:lnTo>
                  <a:lnTo>
                    <a:pt x="6989" y="9625"/>
                  </a:lnTo>
                  <a:close/>
                  <a:moveTo>
                    <a:pt x="3699" y="9760"/>
                  </a:moveTo>
                  <a:lnTo>
                    <a:pt x="3677" y="9823"/>
                  </a:lnTo>
                  <a:lnTo>
                    <a:pt x="3844" y="9886"/>
                  </a:lnTo>
                  <a:lnTo>
                    <a:pt x="3869" y="9823"/>
                  </a:lnTo>
                  <a:lnTo>
                    <a:pt x="3699" y="9760"/>
                  </a:lnTo>
                  <a:close/>
                  <a:moveTo>
                    <a:pt x="4033" y="9882"/>
                  </a:moveTo>
                  <a:lnTo>
                    <a:pt x="4011" y="9945"/>
                  </a:lnTo>
                  <a:lnTo>
                    <a:pt x="4181" y="10008"/>
                  </a:lnTo>
                  <a:lnTo>
                    <a:pt x="4203" y="9945"/>
                  </a:lnTo>
                  <a:lnTo>
                    <a:pt x="4033" y="9882"/>
                  </a:lnTo>
                  <a:close/>
                  <a:moveTo>
                    <a:pt x="4369" y="10008"/>
                  </a:moveTo>
                  <a:lnTo>
                    <a:pt x="4344" y="10074"/>
                  </a:lnTo>
                  <a:lnTo>
                    <a:pt x="4514" y="10140"/>
                  </a:lnTo>
                  <a:lnTo>
                    <a:pt x="4536" y="10074"/>
                  </a:lnTo>
                  <a:lnTo>
                    <a:pt x="4369" y="10008"/>
                  </a:lnTo>
                  <a:close/>
                  <a:moveTo>
                    <a:pt x="6857" y="9955"/>
                  </a:moveTo>
                  <a:lnTo>
                    <a:pt x="6794" y="10125"/>
                  </a:lnTo>
                  <a:lnTo>
                    <a:pt x="6857" y="10147"/>
                  </a:lnTo>
                  <a:lnTo>
                    <a:pt x="6920" y="9980"/>
                  </a:lnTo>
                  <a:lnTo>
                    <a:pt x="6857" y="9955"/>
                  </a:lnTo>
                  <a:close/>
                  <a:moveTo>
                    <a:pt x="4703" y="10143"/>
                  </a:moveTo>
                  <a:lnTo>
                    <a:pt x="4677" y="10206"/>
                  </a:lnTo>
                  <a:lnTo>
                    <a:pt x="4847" y="10269"/>
                  </a:lnTo>
                  <a:lnTo>
                    <a:pt x="4872" y="10206"/>
                  </a:lnTo>
                  <a:lnTo>
                    <a:pt x="4703" y="10143"/>
                  </a:lnTo>
                  <a:close/>
                  <a:moveTo>
                    <a:pt x="5039" y="10269"/>
                  </a:moveTo>
                  <a:lnTo>
                    <a:pt x="5017" y="10332"/>
                  </a:lnTo>
                  <a:lnTo>
                    <a:pt x="5187" y="10398"/>
                  </a:lnTo>
                  <a:lnTo>
                    <a:pt x="5209" y="10335"/>
                  </a:lnTo>
                  <a:lnTo>
                    <a:pt x="5039" y="10269"/>
                  </a:lnTo>
                  <a:close/>
                  <a:moveTo>
                    <a:pt x="6731" y="10288"/>
                  </a:moveTo>
                  <a:lnTo>
                    <a:pt x="6665" y="10458"/>
                  </a:lnTo>
                  <a:lnTo>
                    <a:pt x="6728" y="10483"/>
                  </a:lnTo>
                  <a:lnTo>
                    <a:pt x="6794" y="10313"/>
                  </a:lnTo>
                  <a:lnTo>
                    <a:pt x="6731" y="10288"/>
                  </a:lnTo>
                  <a:close/>
                  <a:moveTo>
                    <a:pt x="5376" y="10405"/>
                  </a:moveTo>
                  <a:lnTo>
                    <a:pt x="5351" y="10467"/>
                  </a:lnTo>
                  <a:lnTo>
                    <a:pt x="5520" y="10530"/>
                  </a:lnTo>
                  <a:lnTo>
                    <a:pt x="5542" y="10467"/>
                  </a:lnTo>
                  <a:lnTo>
                    <a:pt x="5376" y="10405"/>
                  </a:lnTo>
                  <a:close/>
                  <a:moveTo>
                    <a:pt x="5709" y="10533"/>
                  </a:moveTo>
                  <a:lnTo>
                    <a:pt x="5684" y="10596"/>
                  </a:lnTo>
                  <a:lnTo>
                    <a:pt x="5854" y="10659"/>
                  </a:lnTo>
                  <a:lnTo>
                    <a:pt x="5879" y="10600"/>
                  </a:lnTo>
                  <a:lnTo>
                    <a:pt x="5709" y="10533"/>
                  </a:lnTo>
                  <a:close/>
                  <a:moveTo>
                    <a:pt x="6043" y="10662"/>
                  </a:moveTo>
                  <a:lnTo>
                    <a:pt x="6020" y="10725"/>
                  </a:lnTo>
                  <a:lnTo>
                    <a:pt x="6187" y="10788"/>
                  </a:lnTo>
                  <a:lnTo>
                    <a:pt x="6212" y="10725"/>
                  </a:lnTo>
                  <a:lnTo>
                    <a:pt x="6043" y="10662"/>
                  </a:lnTo>
                  <a:close/>
                  <a:moveTo>
                    <a:pt x="6596" y="10625"/>
                  </a:moveTo>
                  <a:lnTo>
                    <a:pt x="6533" y="10791"/>
                  </a:lnTo>
                  <a:lnTo>
                    <a:pt x="6596" y="10817"/>
                  </a:lnTo>
                  <a:lnTo>
                    <a:pt x="6659" y="10647"/>
                  </a:lnTo>
                  <a:lnTo>
                    <a:pt x="6596" y="10625"/>
                  </a:lnTo>
                  <a:close/>
                  <a:moveTo>
                    <a:pt x="6376" y="10791"/>
                  </a:moveTo>
                  <a:lnTo>
                    <a:pt x="6354" y="10854"/>
                  </a:lnTo>
                  <a:lnTo>
                    <a:pt x="6524" y="10917"/>
                  </a:lnTo>
                  <a:lnTo>
                    <a:pt x="6546" y="10861"/>
                  </a:lnTo>
                  <a:lnTo>
                    <a:pt x="6376" y="1079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8" name="Google Shape;378;p52"/>
            <p:cNvSpPr/>
            <p:nvPr/>
          </p:nvSpPr>
          <p:spPr>
            <a:xfrm flipH="1" rot="1302542">
              <a:off x="9346624" y="960833"/>
              <a:ext cx="165819" cy="221290"/>
            </a:xfrm>
            <a:custGeom>
              <a:rect b="b" l="l" r="r" t="t"/>
              <a:pathLst>
                <a:path extrusionOk="0" h="2234" w="1674">
                  <a:moveTo>
                    <a:pt x="614" y="0"/>
                  </a:moveTo>
                  <a:lnTo>
                    <a:pt x="1" y="1588"/>
                  </a:lnTo>
                  <a:lnTo>
                    <a:pt x="1674" y="2233"/>
                  </a:lnTo>
                  <a:lnTo>
                    <a:pt x="1674" y="2233"/>
                  </a:lnTo>
                  <a:lnTo>
                    <a:pt x="614"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79" name="Google Shape;379;p52"/>
          <p:cNvGrpSpPr/>
          <p:nvPr/>
        </p:nvGrpSpPr>
        <p:grpSpPr>
          <a:xfrm>
            <a:off x="3844800" y="4756477"/>
            <a:ext cx="1458875" cy="23926"/>
            <a:chOff x="-2278825" y="1262800"/>
            <a:chExt cx="1458875" cy="45049"/>
          </a:xfrm>
        </p:grpSpPr>
        <p:sp>
          <p:nvSpPr>
            <p:cNvPr id="380" name="Google Shape;380;p52"/>
            <p:cNvSpPr/>
            <p:nvPr/>
          </p:nvSpPr>
          <p:spPr>
            <a:xfrm>
              <a:off x="-2278825" y="1262800"/>
              <a:ext cx="285404" cy="45049"/>
            </a:xfrm>
            <a:custGeom>
              <a:rect b="b" l="l" r="r" t="t"/>
              <a:pathLst>
                <a:path extrusionOk="0" h="538" w="8869">
                  <a:moveTo>
                    <a:pt x="1" y="1"/>
                  </a:moveTo>
                  <a:lnTo>
                    <a:pt x="1" y="538"/>
                  </a:lnTo>
                  <a:lnTo>
                    <a:pt x="8868" y="538"/>
                  </a:lnTo>
                  <a:lnTo>
                    <a:pt x="8868"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1" name="Google Shape;381;p52"/>
            <p:cNvSpPr/>
            <p:nvPr/>
          </p:nvSpPr>
          <p:spPr>
            <a:xfrm>
              <a:off x="-1886778" y="1262800"/>
              <a:ext cx="285404" cy="45049"/>
            </a:xfrm>
            <a:custGeom>
              <a:rect b="b" l="l" r="r" t="t"/>
              <a:pathLst>
                <a:path extrusionOk="0" h="538" w="8869">
                  <a:moveTo>
                    <a:pt x="1" y="1"/>
                  </a:moveTo>
                  <a:lnTo>
                    <a:pt x="1" y="538"/>
                  </a:lnTo>
                  <a:lnTo>
                    <a:pt x="8868" y="538"/>
                  </a:lnTo>
                  <a:lnTo>
                    <a:pt x="8868"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2" name="Google Shape;382;p52"/>
            <p:cNvSpPr/>
            <p:nvPr/>
          </p:nvSpPr>
          <p:spPr>
            <a:xfrm>
              <a:off x="-1496018" y="1262800"/>
              <a:ext cx="285404" cy="45049"/>
            </a:xfrm>
            <a:custGeom>
              <a:rect b="b" l="l" r="r" t="t"/>
              <a:pathLst>
                <a:path extrusionOk="0" h="538" w="8869">
                  <a:moveTo>
                    <a:pt x="1" y="1"/>
                  </a:moveTo>
                  <a:lnTo>
                    <a:pt x="1" y="538"/>
                  </a:lnTo>
                  <a:lnTo>
                    <a:pt x="8869" y="538"/>
                  </a:lnTo>
                  <a:lnTo>
                    <a:pt x="8869"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3" name="Google Shape;383;p52"/>
            <p:cNvSpPr/>
            <p:nvPr/>
          </p:nvSpPr>
          <p:spPr>
            <a:xfrm>
              <a:off x="-1105354" y="1262800"/>
              <a:ext cx="285404" cy="45049"/>
            </a:xfrm>
            <a:custGeom>
              <a:rect b="b" l="l" r="r" t="t"/>
              <a:pathLst>
                <a:path extrusionOk="0" h="538" w="8869">
                  <a:moveTo>
                    <a:pt x="0" y="1"/>
                  </a:moveTo>
                  <a:lnTo>
                    <a:pt x="0" y="538"/>
                  </a:lnTo>
                  <a:lnTo>
                    <a:pt x="8868" y="538"/>
                  </a:lnTo>
                  <a:lnTo>
                    <a:pt x="8868"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84" name="Google Shape;384;p52"/>
          <p:cNvSpPr txBox="1"/>
          <p:nvPr>
            <p:ph type="title"/>
          </p:nvPr>
        </p:nvSpPr>
        <p:spPr>
          <a:xfrm>
            <a:off x="720000" y="552150"/>
            <a:ext cx="7704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385" name="Google Shape;385;p52"/>
          <p:cNvSpPr txBox="1"/>
          <p:nvPr>
            <p:ph idx="2" type="title"/>
          </p:nvPr>
        </p:nvSpPr>
        <p:spPr>
          <a:xfrm>
            <a:off x="1068150" y="1694050"/>
            <a:ext cx="3352500" cy="523200"/>
          </a:xfrm>
          <a:prstGeom prst="rect">
            <a:avLst/>
          </a:prstGeom>
          <a:solidFill>
            <a:schemeClr val="dk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sz="1800"/>
            </a:lvl1pPr>
            <a:lvl2pPr lvl="1" algn="ctr">
              <a:lnSpc>
                <a:spcPct val="100000"/>
              </a:lnSpc>
              <a:spcBef>
                <a:spcPts val="0"/>
              </a:spcBef>
              <a:spcAft>
                <a:spcPts val="0"/>
              </a:spcAft>
              <a:buSzPts val="3000"/>
              <a:buNone/>
              <a:defRPr/>
            </a:lvl2pPr>
            <a:lvl3pPr lvl="2" algn="ctr">
              <a:lnSpc>
                <a:spcPct val="100000"/>
              </a:lnSpc>
              <a:spcBef>
                <a:spcPts val="0"/>
              </a:spcBef>
              <a:spcAft>
                <a:spcPts val="0"/>
              </a:spcAft>
              <a:buSzPts val="3000"/>
              <a:buNone/>
              <a:defRPr/>
            </a:lvl3pPr>
            <a:lvl4pPr lvl="3" algn="ctr">
              <a:lnSpc>
                <a:spcPct val="100000"/>
              </a:lnSpc>
              <a:spcBef>
                <a:spcPts val="0"/>
              </a:spcBef>
              <a:spcAft>
                <a:spcPts val="0"/>
              </a:spcAft>
              <a:buSzPts val="3000"/>
              <a:buNone/>
              <a:defRPr/>
            </a:lvl4pPr>
            <a:lvl5pPr lvl="4" algn="ctr">
              <a:lnSpc>
                <a:spcPct val="100000"/>
              </a:lnSpc>
              <a:spcBef>
                <a:spcPts val="0"/>
              </a:spcBef>
              <a:spcAft>
                <a:spcPts val="0"/>
              </a:spcAft>
              <a:buSzPts val="3000"/>
              <a:buNone/>
              <a:defRPr/>
            </a:lvl5pPr>
            <a:lvl6pPr lvl="5" algn="ctr">
              <a:lnSpc>
                <a:spcPct val="100000"/>
              </a:lnSpc>
              <a:spcBef>
                <a:spcPts val="0"/>
              </a:spcBef>
              <a:spcAft>
                <a:spcPts val="0"/>
              </a:spcAft>
              <a:buSzPts val="3000"/>
              <a:buNone/>
              <a:defRPr/>
            </a:lvl6pPr>
            <a:lvl7pPr lvl="6" algn="ctr">
              <a:lnSpc>
                <a:spcPct val="100000"/>
              </a:lnSpc>
              <a:spcBef>
                <a:spcPts val="0"/>
              </a:spcBef>
              <a:spcAft>
                <a:spcPts val="0"/>
              </a:spcAft>
              <a:buSzPts val="3000"/>
              <a:buNone/>
              <a:defRPr/>
            </a:lvl7pPr>
            <a:lvl8pPr lvl="7" algn="ctr">
              <a:lnSpc>
                <a:spcPct val="100000"/>
              </a:lnSpc>
              <a:spcBef>
                <a:spcPts val="0"/>
              </a:spcBef>
              <a:spcAft>
                <a:spcPts val="0"/>
              </a:spcAft>
              <a:buSzPts val="3000"/>
              <a:buNone/>
              <a:defRPr/>
            </a:lvl8pPr>
            <a:lvl9pPr lvl="8" algn="ctr">
              <a:lnSpc>
                <a:spcPct val="100000"/>
              </a:lnSpc>
              <a:spcBef>
                <a:spcPts val="0"/>
              </a:spcBef>
              <a:spcAft>
                <a:spcPts val="0"/>
              </a:spcAft>
              <a:buSzPts val="3000"/>
              <a:buNone/>
              <a:defRPr/>
            </a:lvl9pPr>
          </a:lstStyle>
          <a:p/>
        </p:txBody>
      </p:sp>
      <p:sp>
        <p:nvSpPr>
          <p:cNvPr id="386" name="Google Shape;386;p52"/>
          <p:cNvSpPr txBox="1"/>
          <p:nvPr>
            <p:ph idx="3" type="title"/>
          </p:nvPr>
        </p:nvSpPr>
        <p:spPr>
          <a:xfrm>
            <a:off x="4721247" y="1694050"/>
            <a:ext cx="3352500" cy="523200"/>
          </a:xfrm>
          <a:prstGeom prst="rect">
            <a:avLst/>
          </a:prstGeom>
          <a:solidFill>
            <a:schemeClr val="dk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sz="1800"/>
            </a:lvl1pPr>
            <a:lvl2pPr lvl="1" algn="ctr">
              <a:lnSpc>
                <a:spcPct val="100000"/>
              </a:lnSpc>
              <a:spcBef>
                <a:spcPts val="0"/>
              </a:spcBef>
              <a:spcAft>
                <a:spcPts val="0"/>
              </a:spcAft>
              <a:buSzPts val="3000"/>
              <a:buNone/>
              <a:defRPr/>
            </a:lvl2pPr>
            <a:lvl3pPr lvl="2" algn="ctr">
              <a:lnSpc>
                <a:spcPct val="100000"/>
              </a:lnSpc>
              <a:spcBef>
                <a:spcPts val="0"/>
              </a:spcBef>
              <a:spcAft>
                <a:spcPts val="0"/>
              </a:spcAft>
              <a:buSzPts val="3000"/>
              <a:buNone/>
              <a:defRPr/>
            </a:lvl3pPr>
            <a:lvl4pPr lvl="3" algn="ctr">
              <a:lnSpc>
                <a:spcPct val="100000"/>
              </a:lnSpc>
              <a:spcBef>
                <a:spcPts val="0"/>
              </a:spcBef>
              <a:spcAft>
                <a:spcPts val="0"/>
              </a:spcAft>
              <a:buSzPts val="3000"/>
              <a:buNone/>
              <a:defRPr/>
            </a:lvl4pPr>
            <a:lvl5pPr lvl="4" algn="ctr">
              <a:lnSpc>
                <a:spcPct val="100000"/>
              </a:lnSpc>
              <a:spcBef>
                <a:spcPts val="0"/>
              </a:spcBef>
              <a:spcAft>
                <a:spcPts val="0"/>
              </a:spcAft>
              <a:buSzPts val="3000"/>
              <a:buNone/>
              <a:defRPr/>
            </a:lvl5pPr>
            <a:lvl6pPr lvl="5" algn="ctr">
              <a:lnSpc>
                <a:spcPct val="100000"/>
              </a:lnSpc>
              <a:spcBef>
                <a:spcPts val="0"/>
              </a:spcBef>
              <a:spcAft>
                <a:spcPts val="0"/>
              </a:spcAft>
              <a:buSzPts val="3000"/>
              <a:buNone/>
              <a:defRPr/>
            </a:lvl6pPr>
            <a:lvl7pPr lvl="6" algn="ctr">
              <a:lnSpc>
                <a:spcPct val="100000"/>
              </a:lnSpc>
              <a:spcBef>
                <a:spcPts val="0"/>
              </a:spcBef>
              <a:spcAft>
                <a:spcPts val="0"/>
              </a:spcAft>
              <a:buSzPts val="3000"/>
              <a:buNone/>
              <a:defRPr/>
            </a:lvl7pPr>
            <a:lvl8pPr lvl="7" algn="ctr">
              <a:lnSpc>
                <a:spcPct val="100000"/>
              </a:lnSpc>
              <a:spcBef>
                <a:spcPts val="0"/>
              </a:spcBef>
              <a:spcAft>
                <a:spcPts val="0"/>
              </a:spcAft>
              <a:buSzPts val="3000"/>
              <a:buNone/>
              <a:defRPr/>
            </a:lvl8pPr>
            <a:lvl9pPr lvl="8" algn="ctr">
              <a:lnSpc>
                <a:spcPct val="100000"/>
              </a:lnSpc>
              <a:spcBef>
                <a:spcPts val="0"/>
              </a:spcBef>
              <a:spcAft>
                <a:spcPts val="0"/>
              </a:spcAft>
              <a:buSzPts val="3000"/>
              <a:buNone/>
              <a:defRPr/>
            </a:lvl9pPr>
          </a:lstStyle>
          <a:p/>
        </p:txBody>
      </p:sp>
      <p:sp>
        <p:nvSpPr>
          <p:cNvPr id="387" name="Google Shape;387;p52"/>
          <p:cNvSpPr txBox="1"/>
          <p:nvPr>
            <p:ph idx="1" type="subTitle"/>
          </p:nvPr>
        </p:nvSpPr>
        <p:spPr>
          <a:xfrm>
            <a:off x="1068150" y="2217500"/>
            <a:ext cx="3352500" cy="19563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lvl1pPr lvl="0" algn="l">
              <a:lnSpc>
                <a:spcPct val="100000"/>
              </a:lnSpc>
              <a:spcBef>
                <a:spcPts val="0"/>
              </a:spcBef>
              <a:spcAft>
                <a:spcPts val="0"/>
              </a:spcAft>
              <a:buClr>
                <a:schemeClr val="dk1"/>
              </a:buClr>
              <a:buSzPts val="1200"/>
              <a:buFont typeface="Open Sans"/>
              <a:buChar char="⎼"/>
              <a:defRPr/>
            </a:lvl1pPr>
            <a:lvl2pPr lvl="1" algn="ctr">
              <a:lnSpc>
                <a:spcPct val="115000"/>
              </a:lnSpc>
              <a:spcBef>
                <a:spcPts val="0"/>
              </a:spcBef>
              <a:spcAft>
                <a:spcPts val="0"/>
              </a:spcAft>
              <a:buClr>
                <a:schemeClr val="dk1"/>
              </a:buClr>
              <a:buSzPts val="1200"/>
              <a:buFont typeface="Arial"/>
              <a:buChar char="○"/>
              <a:defRPr/>
            </a:lvl2pPr>
            <a:lvl3pPr lvl="2" algn="ctr">
              <a:lnSpc>
                <a:spcPct val="115000"/>
              </a:lnSpc>
              <a:spcBef>
                <a:spcPts val="0"/>
              </a:spcBef>
              <a:spcAft>
                <a:spcPts val="0"/>
              </a:spcAft>
              <a:buClr>
                <a:schemeClr val="dk1"/>
              </a:buClr>
              <a:buSzPts val="1200"/>
              <a:buFont typeface="Arial"/>
              <a:buChar char="■"/>
              <a:defRPr/>
            </a:lvl3pPr>
            <a:lvl4pPr lvl="3" algn="ctr">
              <a:lnSpc>
                <a:spcPct val="115000"/>
              </a:lnSpc>
              <a:spcBef>
                <a:spcPts val="0"/>
              </a:spcBef>
              <a:spcAft>
                <a:spcPts val="0"/>
              </a:spcAft>
              <a:buClr>
                <a:schemeClr val="dk1"/>
              </a:buClr>
              <a:buSzPts val="1200"/>
              <a:buFont typeface="Arial"/>
              <a:buChar char="●"/>
              <a:defRPr/>
            </a:lvl4pPr>
            <a:lvl5pPr lvl="4" algn="ctr">
              <a:lnSpc>
                <a:spcPct val="115000"/>
              </a:lnSpc>
              <a:spcBef>
                <a:spcPts val="0"/>
              </a:spcBef>
              <a:spcAft>
                <a:spcPts val="0"/>
              </a:spcAft>
              <a:buClr>
                <a:schemeClr val="dk1"/>
              </a:buClr>
              <a:buSzPts val="1200"/>
              <a:buFont typeface="Arial"/>
              <a:buChar char="○"/>
              <a:defRPr/>
            </a:lvl5pPr>
            <a:lvl6pPr lvl="5" algn="ctr">
              <a:lnSpc>
                <a:spcPct val="115000"/>
              </a:lnSpc>
              <a:spcBef>
                <a:spcPts val="0"/>
              </a:spcBef>
              <a:spcAft>
                <a:spcPts val="0"/>
              </a:spcAft>
              <a:buClr>
                <a:schemeClr val="dk1"/>
              </a:buClr>
              <a:buSzPts val="1200"/>
              <a:buFont typeface="Arial"/>
              <a:buChar char="■"/>
              <a:defRPr/>
            </a:lvl6pPr>
            <a:lvl7pPr lvl="6" algn="ctr">
              <a:lnSpc>
                <a:spcPct val="115000"/>
              </a:lnSpc>
              <a:spcBef>
                <a:spcPts val="0"/>
              </a:spcBef>
              <a:spcAft>
                <a:spcPts val="0"/>
              </a:spcAft>
              <a:buClr>
                <a:schemeClr val="dk1"/>
              </a:buClr>
              <a:buSzPts val="1200"/>
              <a:buFont typeface="Arial"/>
              <a:buChar char="●"/>
              <a:defRPr/>
            </a:lvl7pPr>
            <a:lvl8pPr lvl="7" algn="ctr">
              <a:lnSpc>
                <a:spcPct val="115000"/>
              </a:lnSpc>
              <a:spcBef>
                <a:spcPts val="0"/>
              </a:spcBef>
              <a:spcAft>
                <a:spcPts val="0"/>
              </a:spcAft>
              <a:buClr>
                <a:schemeClr val="dk1"/>
              </a:buClr>
              <a:buSzPts val="1200"/>
              <a:buFont typeface="Arial"/>
              <a:buChar char="○"/>
              <a:defRPr/>
            </a:lvl8pPr>
            <a:lvl9pPr lvl="8" algn="ctr">
              <a:lnSpc>
                <a:spcPct val="115000"/>
              </a:lnSpc>
              <a:spcBef>
                <a:spcPts val="0"/>
              </a:spcBef>
              <a:spcAft>
                <a:spcPts val="0"/>
              </a:spcAft>
              <a:buClr>
                <a:schemeClr val="dk1"/>
              </a:buClr>
              <a:buSzPts val="1200"/>
              <a:buFont typeface="Arial"/>
              <a:buChar char="■"/>
              <a:defRPr/>
            </a:lvl9pPr>
          </a:lstStyle>
          <a:p/>
        </p:txBody>
      </p:sp>
      <p:sp>
        <p:nvSpPr>
          <p:cNvPr id="388" name="Google Shape;388;p52"/>
          <p:cNvSpPr txBox="1"/>
          <p:nvPr>
            <p:ph idx="4" type="subTitle"/>
          </p:nvPr>
        </p:nvSpPr>
        <p:spPr>
          <a:xfrm>
            <a:off x="4721243" y="2217500"/>
            <a:ext cx="3352500" cy="19563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lvl1pPr lvl="0" algn="l">
              <a:lnSpc>
                <a:spcPct val="100000"/>
              </a:lnSpc>
              <a:spcBef>
                <a:spcPts val="0"/>
              </a:spcBef>
              <a:spcAft>
                <a:spcPts val="0"/>
              </a:spcAft>
              <a:buClr>
                <a:schemeClr val="dk1"/>
              </a:buClr>
              <a:buSzPts val="1200"/>
              <a:buFont typeface="Open Sans"/>
              <a:buChar char="⎼"/>
              <a:defRPr/>
            </a:lvl1pPr>
            <a:lvl2pPr lvl="1" algn="ctr">
              <a:lnSpc>
                <a:spcPct val="115000"/>
              </a:lnSpc>
              <a:spcBef>
                <a:spcPts val="0"/>
              </a:spcBef>
              <a:spcAft>
                <a:spcPts val="0"/>
              </a:spcAft>
              <a:buClr>
                <a:schemeClr val="dk1"/>
              </a:buClr>
              <a:buSzPts val="1200"/>
              <a:buFont typeface="Arial"/>
              <a:buChar char="○"/>
              <a:defRPr/>
            </a:lvl2pPr>
            <a:lvl3pPr lvl="2" algn="ctr">
              <a:lnSpc>
                <a:spcPct val="115000"/>
              </a:lnSpc>
              <a:spcBef>
                <a:spcPts val="0"/>
              </a:spcBef>
              <a:spcAft>
                <a:spcPts val="0"/>
              </a:spcAft>
              <a:buClr>
                <a:schemeClr val="dk1"/>
              </a:buClr>
              <a:buSzPts val="1200"/>
              <a:buFont typeface="Arial"/>
              <a:buChar char="■"/>
              <a:defRPr/>
            </a:lvl3pPr>
            <a:lvl4pPr lvl="3" algn="ctr">
              <a:lnSpc>
                <a:spcPct val="115000"/>
              </a:lnSpc>
              <a:spcBef>
                <a:spcPts val="0"/>
              </a:spcBef>
              <a:spcAft>
                <a:spcPts val="0"/>
              </a:spcAft>
              <a:buClr>
                <a:schemeClr val="dk1"/>
              </a:buClr>
              <a:buSzPts val="1200"/>
              <a:buFont typeface="Arial"/>
              <a:buChar char="●"/>
              <a:defRPr/>
            </a:lvl4pPr>
            <a:lvl5pPr lvl="4" algn="ctr">
              <a:lnSpc>
                <a:spcPct val="115000"/>
              </a:lnSpc>
              <a:spcBef>
                <a:spcPts val="0"/>
              </a:spcBef>
              <a:spcAft>
                <a:spcPts val="0"/>
              </a:spcAft>
              <a:buClr>
                <a:schemeClr val="dk1"/>
              </a:buClr>
              <a:buSzPts val="1200"/>
              <a:buFont typeface="Arial"/>
              <a:buChar char="○"/>
              <a:defRPr/>
            </a:lvl5pPr>
            <a:lvl6pPr lvl="5" algn="ctr">
              <a:lnSpc>
                <a:spcPct val="115000"/>
              </a:lnSpc>
              <a:spcBef>
                <a:spcPts val="0"/>
              </a:spcBef>
              <a:spcAft>
                <a:spcPts val="0"/>
              </a:spcAft>
              <a:buClr>
                <a:schemeClr val="dk1"/>
              </a:buClr>
              <a:buSzPts val="1200"/>
              <a:buFont typeface="Arial"/>
              <a:buChar char="■"/>
              <a:defRPr/>
            </a:lvl6pPr>
            <a:lvl7pPr lvl="6" algn="ctr">
              <a:lnSpc>
                <a:spcPct val="115000"/>
              </a:lnSpc>
              <a:spcBef>
                <a:spcPts val="0"/>
              </a:spcBef>
              <a:spcAft>
                <a:spcPts val="0"/>
              </a:spcAft>
              <a:buClr>
                <a:schemeClr val="dk1"/>
              </a:buClr>
              <a:buSzPts val="1200"/>
              <a:buFont typeface="Arial"/>
              <a:buChar char="●"/>
              <a:defRPr/>
            </a:lvl7pPr>
            <a:lvl8pPr lvl="7" algn="ctr">
              <a:lnSpc>
                <a:spcPct val="115000"/>
              </a:lnSpc>
              <a:spcBef>
                <a:spcPts val="0"/>
              </a:spcBef>
              <a:spcAft>
                <a:spcPts val="0"/>
              </a:spcAft>
              <a:buClr>
                <a:schemeClr val="dk1"/>
              </a:buClr>
              <a:buSzPts val="1200"/>
              <a:buFont typeface="Arial"/>
              <a:buChar char="○"/>
              <a:defRPr/>
            </a:lvl8pPr>
            <a:lvl9pPr lvl="8" algn="ctr">
              <a:lnSpc>
                <a:spcPct val="115000"/>
              </a:lnSpc>
              <a:spcBef>
                <a:spcPts val="0"/>
              </a:spcBef>
              <a:spcAft>
                <a:spcPts val="0"/>
              </a:spcAft>
              <a:buClr>
                <a:schemeClr val="dk1"/>
              </a:buClr>
              <a:buSzPts val="1200"/>
              <a:buFont typeface="Arial"/>
              <a:buChar char="■"/>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1_1">
    <p:spTree>
      <p:nvGrpSpPr>
        <p:cNvPr id="389" name="Shape 389"/>
        <p:cNvGrpSpPr/>
        <p:nvPr/>
      </p:nvGrpSpPr>
      <p:grpSpPr>
        <a:xfrm>
          <a:off x="0" y="0"/>
          <a:ext cx="0" cy="0"/>
          <a:chOff x="0" y="0"/>
          <a:chExt cx="0" cy="0"/>
        </a:xfrm>
      </p:grpSpPr>
      <p:grpSp>
        <p:nvGrpSpPr>
          <p:cNvPr id="390" name="Google Shape;390;p53"/>
          <p:cNvGrpSpPr/>
          <p:nvPr/>
        </p:nvGrpSpPr>
        <p:grpSpPr>
          <a:xfrm>
            <a:off x="262200" y="262350"/>
            <a:ext cx="8617488" cy="4618794"/>
            <a:chOff x="266600" y="258700"/>
            <a:chExt cx="8617488" cy="4618794"/>
          </a:xfrm>
        </p:grpSpPr>
        <p:sp>
          <p:nvSpPr>
            <p:cNvPr id="391" name="Google Shape;391;p53"/>
            <p:cNvSpPr/>
            <p:nvPr/>
          </p:nvSpPr>
          <p:spPr>
            <a:xfrm>
              <a:off x="266600" y="260350"/>
              <a:ext cx="8615262" cy="4617144"/>
            </a:xfrm>
            <a:custGeom>
              <a:rect b="b" l="l" r="r" t="t"/>
              <a:pathLst>
                <a:path extrusionOk="0" h="47449" w="75005">
                  <a:moveTo>
                    <a:pt x="1" y="0"/>
                  </a:moveTo>
                  <a:lnTo>
                    <a:pt x="1" y="47449"/>
                  </a:lnTo>
                  <a:lnTo>
                    <a:pt x="75004" y="47449"/>
                  </a:lnTo>
                  <a:lnTo>
                    <a:pt x="75004"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2" name="Google Shape;392;p53"/>
            <p:cNvSpPr/>
            <p:nvPr/>
          </p:nvSpPr>
          <p:spPr>
            <a:xfrm>
              <a:off x="266600" y="264175"/>
              <a:ext cx="8615262" cy="174525"/>
            </a:xfrm>
            <a:custGeom>
              <a:rect b="b" l="l" r="r" t="t"/>
              <a:pathLst>
                <a:path extrusionOk="0" h="1824" w="75005">
                  <a:moveTo>
                    <a:pt x="1" y="0"/>
                  </a:moveTo>
                  <a:lnTo>
                    <a:pt x="1" y="1823"/>
                  </a:lnTo>
                  <a:lnTo>
                    <a:pt x="75004" y="1823"/>
                  </a:lnTo>
                  <a:lnTo>
                    <a:pt x="75004"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3" name="Google Shape;393;p53"/>
            <p:cNvSpPr/>
            <p:nvPr/>
          </p:nvSpPr>
          <p:spPr>
            <a:xfrm>
              <a:off x="362380" y="315851"/>
              <a:ext cx="78460" cy="70518"/>
            </a:xfrm>
            <a:custGeom>
              <a:rect b="b" l="l" r="r" t="t"/>
              <a:pathLst>
                <a:path extrusionOk="0" h="737" w="820">
                  <a:moveTo>
                    <a:pt x="375" y="0"/>
                  </a:moveTo>
                  <a:cubicBezTo>
                    <a:pt x="167" y="0"/>
                    <a:pt x="1" y="173"/>
                    <a:pt x="11" y="382"/>
                  </a:cubicBezTo>
                  <a:cubicBezTo>
                    <a:pt x="14" y="578"/>
                    <a:pt x="183" y="737"/>
                    <a:pt x="378" y="737"/>
                  </a:cubicBezTo>
                  <a:cubicBezTo>
                    <a:pt x="384" y="737"/>
                    <a:pt x="389" y="737"/>
                    <a:pt x="395" y="736"/>
                  </a:cubicBezTo>
                  <a:cubicBezTo>
                    <a:pt x="641" y="730"/>
                    <a:pt x="820" y="481"/>
                    <a:pt x="720" y="223"/>
                  </a:cubicBezTo>
                  <a:cubicBezTo>
                    <a:pt x="664" y="87"/>
                    <a:pt x="525" y="0"/>
                    <a:pt x="379"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4" name="Google Shape;394;p53"/>
            <p:cNvSpPr/>
            <p:nvPr/>
          </p:nvSpPr>
          <p:spPr>
            <a:xfrm>
              <a:off x="506096" y="315851"/>
              <a:ext cx="78173" cy="70518"/>
            </a:xfrm>
            <a:custGeom>
              <a:rect b="b" l="l" r="r" t="t"/>
              <a:pathLst>
                <a:path extrusionOk="0" h="737" w="817">
                  <a:moveTo>
                    <a:pt x="372" y="0"/>
                  </a:moveTo>
                  <a:cubicBezTo>
                    <a:pt x="166" y="0"/>
                    <a:pt x="1" y="173"/>
                    <a:pt x="7" y="382"/>
                  </a:cubicBezTo>
                  <a:cubicBezTo>
                    <a:pt x="14" y="578"/>
                    <a:pt x="179" y="737"/>
                    <a:pt x="377" y="737"/>
                  </a:cubicBezTo>
                  <a:cubicBezTo>
                    <a:pt x="383" y="737"/>
                    <a:pt x="389" y="737"/>
                    <a:pt x="395" y="736"/>
                  </a:cubicBezTo>
                  <a:cubicBezTo>
                    <a:pt x="637" y="730"/>
                    <a:pt x="816" y="481"/>
                    <a:pt x="717" y="223"/>
                  </a:cubicBezTo>
                  <a:cubicBezTo>
                    <a:pt x="664" y="87"/>
                    <a:pt x="528" y="0"/>
                    <a:pt x="37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5" name="Google Shape;395;p53"/>
            <p:cNvSpPr/>
            <p:nvPr/>
          </p:nvSpPr>
          <p:spPr>
            <a:xfrm>
              <a:off x="650099" y="315851"/>
              <a:ext cx="78173" cy="70518"/>
            </a:xfrm>
            <a:custGeom>
              <a:rect b="b" l="l" r="r" t="t"/>
              <a:pathLst>
                <a:path extrusionOk="0" h="737" w="817">
                  <a:moveTo>
                    <a:pt x="372" y="0"/>
                  </a:moveTo>
                  <a:cubicBezTo>
                    <a:pt x="166" y="0"/>
                    <a:pt x="1" y="173"/>
                    <a:pt x="7" y="382"/>
                  </a:cubicBezTo>
                  <a:cubicBezTo>
                    <a:pt x="10" y="578"/>
                    <a:pt x="179" y="737"/>
                    <a:pt x="374" y="737"/>
                  </a:cubicBezTo>
                  <a:cubicBezTo>
                    <a:pt x="380" y="737"/>
                    <a:pt x="386" y="737"/>
                    <a:pt x="392" y="736"/>
                  </a:cubicBezTo>
                  <a:cubicBezTo>
                    <a:pt x="637" y="730"/>
                    <a:pt x="816" y="481"/>
                    <a:pt x="717" y="223"/>
                  </a:cubicBezTo>
                  <a:cubicBezTo>
                    <a:pt x="664" y="87"/>
                    <a:pt x="521" y="0"/>
                    <a:pt x="37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6" name="Google Shape;396;p53"/>
            <p:cNvSpPr/>
            <p:nvPr/>
          </p:nvSpPr>
          <p:spPr>
            <a:xfrm>
              <a:off x="266600" y="438700"/>
              <a:ext cx="8615262" cy="70530"/>
            </a:xfrm>
            <a:custGeom>
              <a:rect b="b" l="l" r="r" t="t"/>
              <a:pathLst>
                <a:path extrusionOk="0" h="4351" w="75005">
                  <a:moveTo>
                    <a:pt x="1" y="1"/>
                  </a:moveTo>
                  <a:lnTo>
                    <a:pt x="1" y="4350"/>
                  </a:lnTo>
                  <a:lnTo>
                    <a:pt x="75004" y="4350"/>
                  </a:lnTo>
                  <a:lnTo>
                    <a:pt x="75004"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7" name="Google Shape;397;p53"/>
            <p:cNvSpPr/>
            <p:nvPr/>
          </p:nvSpPr>
          <p:spPr>
            <a:xfrm>
              <a:off x="8754900" y="438701"/>
              <a:ext cx="126951" cy="4256684"/>
            </a:xfrm>
            <a:custGeom>
              <a:rect b="b" l="l" r="r" t="t"/>
              <a:pathLst>
                <a:path extrusionOk="0" h="41316" w="1327">
                  <a:moveTo>
                    <a:pt x="0" y="0"/>
                  </a:moveTo>
                  <a:lnTo>
                    <a:pt x="0" y="41316"/>
                  </a:lnTo>
                  <a:lnTo>
                    <a:pt x="1326" y="41316"/>
                  </a:lnTo>
                  <a:lnTo>
                    <a:pt x="1326"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8" name="Google Shape;398;p53"/>
            <p:cNvSpPr/>
            <p:nvPr/>
          </p:nvSpPr>
          <p:spPr>
            <a:xfrm>
              <a:off x="8786145" y="463831"/>
              <a:ext cx="67648" cy="1490638"/>
            </a:xfrm>
            <a:custGeom>
              <a:rect b="b" l="l" r="r" t="t"/>
              <a:pathLst>
                <a:path extrusionOk="0" h="15579" w="707">
                  <a:moveTo>
                    <a:pt x="355" y="0"/>
                  </a:moveTo>
                  <a:cubicBezTo>
                    <a:pt x="160" y="0"/>
                    <a:pt x="1" y="153"/>
                    <a:pt x="1" y="345"/>
                  </a:cubicBezTo>
                  <a:lnTo>
                    <a:pt x="1" y="15233"/>
                  </a:lnTo>
                  <a:cubicBezTo>
                    <a:pt x="1" y="15426"/>
                    <a:pt x="160" y="15578"/>
                    <a:pt x="355" y="15578"/>
                  </a:cubicBezTo>
                  <a:cubicBezTo>
                    <a:pt x="548" y="15578"/>
                    <a:pt x="707" y="15426"/>
                    <a:pt x="707" y="15233"/>
                  </a:cubicBezTo>
                  <a:lnTo>
                    <a:pt x="707" y="345"/>
                  </a:lnTo>
                  <a:cubicBezTo>
                    <a:pt x="707" y="153"/>
                    <a:pt x="548" y="0"/>
                    <a:pt x="355"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9" name="Google Shape;399;p53"/>
            <p:cNvSpPr/>
            <p:nvPr/>
          </p:nvSpPr>
          <p:spPr>
            <a:xfrm>
              <a:off x="266600" y="4659400"/>
              <a:ext cx="8615285" cy="218077"/>
            </a:xfrm>
            <a:custGeom>
              <a:rect b="b" l="l" r="r" t="t"/>
              <a:pathLst>
                <a:path extrusionOk="0" h="5845" w="73679">
                  <a:moveTo>
                    <a:pt x="1" y="0"/>
                  </a:moveTo>
                  <a:lnTo>
                    <a:pt x="1" y="5845"/>
                  </a:lnTo>
                  <a:lnTo>
                    <a:pt x="73678" y="5845"/>
                  </a:lnTo>
                  <a:lnTo>
                    <a:pt x="73678"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0" name="Google Shape;400;p53"/>
            <p:cNvSpPr/>
            <p:nvPr/>
          </p:nvSpPr>
          <p:spPr>
            <a:xfrm>
              <a:off x="8754902" y="4715245"/>
              <a:ext cx="50949" cy="104677"/>
            </a:xfrm>
            <a:custGeom>
              <a:rect b="b" l="l" r="r" t="t"/>
              <a:pathLst>
                <a:path extrusionOk="0" h="1785" w="869">
                  <a:moveTo>
                    <a:pt x="0" y="1"/>
                  </a:moveTo>
                  <a:lnTo>
                    <a:pt x="0" y="1784"/>
                  </a:lnTo>
                  <a:lnTo>
                    <a:pt x="869" y="955"/>
                  </a:lnTo>
                  <a:lnTo>
                    <a:pt x="0"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1" name="Google Shape;401;p53"/>
            <p:cNvSpPr/>
            <p:nvPr/>
          </p:nvSpPr>
          <p:spPr>
            <a:xfrm rot="10800000">
              <a:off x="317427" y="4715245"/>
              <a:ext cx="50949" cy="104677"/>
            </a:xfrm>
            <a:custGeom>
              <a:rect b="b" l="l" r="r" t="t"/>
              <a:pathLst>
                <a:path extrusionOk="0" h="1785" w="869">
                  <a:moveTo>
                    <a:pt x="0" y="1"/>
                  </a:moveTo>
                  <a:lnTo>
                    <a:pt x="0" y="1784"/>
                  </a:lnTo>
                  <a:lnTo>
                    <a:pt x="869" y="955"/>
                  </a:lnTo>
                  <a:lnTo>
                    <a:pt x="0"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2" name="Google Shape;402;p53"/>
            <p:cNvSpPr/>
            <p:nvPr/>
          </p:nvSpPr>
          <p:spPr>
            <a:xfrm>
              <a:off x="268688" y="258700"/>
              <a:ext cx="8615400" cy="46173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03" name="Google Shape;403;p53"/>
          <p:cNvSpPr txBox="1"/>
          <p:nvPr>
            <p:ph type="title"/>
          </p:nvPr>
        </p:nvSpPr>
        <p:spPr>
          <a:xfrm>
            <a:off x="720000" y="552150"/>
            <a:ext cx="7704000" cy="524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grpSp>
        <p:nvGrpSpPr>
          <p:cNvPr id="404" name="Google Shape;404;p53"/>
          <p:cNvGrpSpPr/>
          <p:nvPr/>
        </p:nvGrpSpPr>
        <p:grpSpPr>
          <a:xfrm>
            <a:off x="45336" y="2895565"/>
            <a:ext cx="633066" cy="294576"/>
            <a:chOff x="2923700" y="1109644"/>
            <a:chExt cx="244248" cy="113652"/>
          </a:xfrm>
        </p:grpSpPr>
        <p:sp>
          <p:nvSpPr>
            <p:cNvPr id="405" name="Google Shape;405;p53"/>
            <p:cNvSpPr/>
            <p:nvPr/>
          </p:nvSpPr>
          <p:spPr>
            <a:xfrm>
              <a:off x="2923700" y="1109967"/>
              <a:ext cx="68016" cy="113145"/>
            </a:xfrm>
            <a:custGeom>
              <a:rect b="b" l="l" r="r" t="t"/>
              <a:pathLst>
                <a:path extrusionOk="0" h="2457" w="1477">
                  <a:moveTo>
                    <a:pt x="1215" y="1"/>
                  </a:moveTo>
                  <a:cubicBezTo>
                    <a:pt x="1158" y="1"/>
                    <a:pt x="1100" y="23"/>
                    <a:pt x="1055" y="67"/>
                  </a:cubicBezTo>
                  <a:lnTo>
                    <a:pt x="61" y="1076"/>
                  </a:lnTo>
                  <a:cubicBezTo>
                    <a:pt x="51" y="1079"/>
                    <a:pt x="45" y="1092"/>
                    <a:pt x="39" y="1101"/>
                  </a:cubicBezTo>
                  <a:cubicBezTo>
                    <a:pt x="36" y="1101"/>
                    <a:pt x="32" y="1105"/>
                    <a:pt x="32" y="1108"/>
                  </a:cubicBezTo>
                  <a:cubicBezTo>
                    <a:pt x="29" y="1117"/>
                    <a:pt x="17" y="1133"/>
                    <a:pt x="17" y="1139"/>
                  </a:cubicBezTo>
                  <a:cubicBezTo>
                    <a:pt x="17" y="1142"/>
                    <a:pt x="17" y="1143"/>
                    <a:pt x="18" y="1143"/>
                  </a:cubicBezTo>
                  <a:cubicBezTo>
                    <a:pt x="19" y="1143"/>
                    <a:pt x="19" y="1143"/>
                    <a:pt x="19" y="1143"/>
                  </a:cubicBezTo>
                  <a:cubicBezTo>
                    <a:pt x="20" y="1143"/>
                    <a:pt x="19" y="1144"/>
                    <a:pt x="17" y="1149"/>
                  </a:cubicBezTo>
                  <a:cubicBezTo>
                    <a:pt x="7" y="1158"/>
                    <a:pt x="7" y="1171"/>
                    <a:pt x="7" y="1174"/>
                  </a:cubicBezTo>
                  <a:cubicBezTo>
                    <a:pt x="7" y="1180"/>
                    <a:pt x="1" y="1183"/>
                    <a:pt x="1" y="1189"/>
                  </a:cubicBezTo>
                  <a:lnTo>
                    <a:pt x="1" y="1215"/>
                  </a:lnTo>
                  <a:lnTo>
                    <a:pt x="1" y="1230"/>
                  </a:lnTo>
                  <a:lnTo>
                    <a:pt x="1" y="1249"/>
                  </a:lnTo>
                  <a:lnTo>
                    <a:pt x="1" y="1274"/>
                  </a:lnTo>
                  <a:cubicBezTo>
                    <a:pt x="1" y="1277"/>
                    <a:pt x="1" y="1290"/>
                    <a:pt x="7" y="1293"/>
                  </a:cubicBezTo>
                  <a:cubicBezTo>
                    <a:pt x="17" y="1296"/>
                    <a:pt x="17" y="1306"/>
                    <a:pt x="17" y="1312"/>
                  </a:cubicBezTo>
                  <a:cubicBezTo>
                    <a:pt x="17" y="1322"/>
                    <a:pt x="26" y="1325"/>
                    <a:pt x="29" y="1328"/>
                  </a:cubicBezTo>
                  <a:cubicBezTo>
                    <a:pt x="32" y="1337"/>
                    <a:pt x="36" y="1347"/>
                    <a:pt x="42" y="1356"/>
                  </a:cubicBezTo>
                  <a:cubicBezTo>
                    <a:pt x="45" y="1359"/>
                    <a:pt x="48" y="1359"/>
                    <a:pt x="51" y="1362"/>
                  </a:cubicBezTo>
                  <a:cubicBezTo>
                    <a:pt x="58" y="1372"/>
                    <a:pt x="64" y="1378"/>
                    <a:pt x="73" y="1384"/>
                  </a:cubicBezTo>
                  <a:lnTo>
                    <a:pt x="1067" y="2394"/>
                  </a:lnTo>
                  <a:cubicBezTo>
                    <a:pt x="1114" y="2432"/>
                    <a:pt x="1174" y="2457"/>
                    <a:pt x="1231" y="2457"/>
                  </a:cubicBezTo>
                  <a:cubicBezTo>
                    <a:pt x="1290" y="2457"/>
                    <a:pt x="1347" y="2432"/>
                    <a:pt x="1388" y="2391"/>
                  </a:cubicBezTo>
                  <a:cubicBezTo>
                    <a:pt x="1476" y="2303"/>
                    <a:pt x="1476" y="2161"/>
                    <a:pt x="1388" y="2076"/>
                  </a:cubicBezTo>
                  <a:lnTo>
                    <a:pt x="532" y="1230"/>
                  </a:lnTo>
                  <a:lnTo>
                    <a:pt x="1372" y="384"/>
                  </a:lnTo>
                  <a:cubicBezTo>
                    <a:pt x="1460" y="299"/>
                    <a:pt x="1460" y="152"/>
                    <a:pt x="1372" y="67"/>
                  </a:cubicBezTo>
                  <a:cubicBezTo>
                    <a:pt x="1328" y="23"/>
                    <a:pt x="1272" y="1"/>
                    <a:pt x="121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6" name="Google Shape;406;p53"/>
            <p:cNvSpPr/>
            <p:nvPr/>
          </p:nvSpPr>
          <p:spPr>
            <a:xfrm>
              <a:off x="3028002" y="1110197"/>
              <a:ext cx="60464" cy="113099"/>
            </a:xfrm>
            <a:custGeom>
              <a:rect b="b" l="l" r="r" t="t"/>
              <a:pathLst>
                <a:path extrusionOk="0" h="2456" w="1313">
                  <a:moveTo>
                    <a:pt x="1092" y="1"/>
                  </a:moveTo>
                  <a:cubicBezTo>
                    <a:pt x="1016" y="1"/>
                    <a:pt x="945" y="46"/>
                    <a:pt x="913" y="118"/>
                  </a:cubicBezTo>
                  <a:lnTo>
                    <a:pt x="45" y="2185"/>
                  </a:lnTo>
                  <a:cubicBezTo>
                    <a:pt x="41" y="2188"/>
                    <a:pt x="41" y="2191"/>
                    <a:pt x="35" y="2194"/>
                  </a:cubicBezTo>
                  <a:cubicBezTo>
                    <a:pt x="0" y="2295"/>
                    <a:pt x="51" y="2408"/>
                    <a:pt x="148" y="2443"/>
                  </a:cubicBezTo>
                  <a:cubicBezTo>
                    <a:pt x="173" y="2452"/>
                    <a:pt x="199" y="2455"/>
                    <a:pt x="221" y="2455"/>
                  </a:cubicBezTo>
                  <a:cubicBezTo>
                    <a:pt x="299" y="2455"/>
                    <a:pt x="368" y="2408"/>
                    <a:pt x="403" y="2339"/>
                  </a:cubicBezTo>
                  <a:lnTo>
                    <a:pt x="1271" y="269"/>
                  </a:lnTo>
                  <a:cubicBezTo>
                    <a:pt x="1312" y="172"/>
                    <a:pt x="1271" y="62"/>
                    <a:pt x="1171" y="18"/>
                  </a:cubicBezTo>
                  <a:cubicBezTo>
                    <a:pt x="1145" y="6"/>
                    <a:pt x="1118" y="1"/>
                    <a:pt x="1092"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7" name="Google Shape;407;p53"/>
            <p:cNvSpPr/>
            <p:nvPr/>
          </p:nvSpPr>
          <p:spPr>
            <a:xfrm>
              <a:off x="3099840" y="1109644"/>
              <a:ext cx="68108" cy="113329"/>
            </a:xfrm>
            <a:custGeom>
              <a:rect b="b" l="l" r="r" t="t"/>
              <a:pathLst>
                <a:path extrusionOk="0" h="2461" w="1479">
                  <a:moveTo>
                    <a:pt x="247" y="0"/>
                  </a:moveTo>
                  <a:cubicBezTo>
                    <a:pt x="191" y="0"/>
                    <a:pt x="134" y="22"/>
                    <a:pt x="89" y="64"/>
                  </a:cubicBezTo>
                  <a:cubicBezTo>
                    <a:pt x="1" y="152"/>
                    <a:pt x="1" y="297"/>
                    <a:pt x="89" y="385"/>
                  </a:cubicBezTo>
                  <a:lnTo>
                    <a:pt x="928" y="1228"/>
                  </a:lnTo>
                  <a:lnTo>
                    <a:pt x="89" y="2077"/>
                  </a:lnTo>
                  <a:cubicBezTo>
                    <a:pt x="1" y="2165"/>
                    <a:pt x="1" y="2310"/>
                    <a:pt x="89" y="2395"/>
                  </a:cubicBezTo>
                  <a:cubicBezTo>
                    <a:pt x="131" y="2439"/>
                    <a:pt x="188" y="2461"/>
                    <a:pt x="246" y="2461"/>
                  </a:cubicBezTo>
                  <a:cubicBezTo>
                    <a:pt x="304" y="2461"/>
                    <a:pt x="362" y="2439"/>
                    <a:pt x="406" y="2395"/>
                  </a:cubicBezTo>
                  <a:lnTo>
                    <a:pt x="1400" y="1385"/>
                  </a:lnTo>
                  <a:lnTo>
                    <a:pt x="1425" y="1363"/>
                  </a:lnTo>
                  <a:cubicBezTo>
                    <a:pt x="1432" y="1347"/>
                    <a:pt x="1444" y="1338"/>
                    <a:pt x="1444" y="1329"/>
                  </a:cubicBezTo>
                  <a:cubicBezTo>
                    <a:pt x="1444" y="1316"/>
                    <a:pt x="1441" y="1322"/>
                    <a:pt x="1444" y="1316"/>
                  </a:cubicBezTo>
                  <a:cubicBezTo>
                    <a:pt x="1447" y="1307"/>
                    <a:pt x="1457" y="1291"/>
                    <a:pt x="1479" y="1284"/>
                  </a:cubicBezTo>
                  <a:lnTo>
                    <a:pt x="1479" y="1275"/>
                  </a:lnTo>
                  <a:lnTo>
                    <a:pt x="1479" y="1250"/>
                  </a:lnTo>
                  <a:lnTo>
                    <a:pt x="1479" y="1228"/>
                  </a:lnTo>
                  <a:lnTo>
                    <a:pt x="1479" y="1212"/>
                  </a:lnTo>
                  <a:lnTo>
                    <a:pt x="1479" y="1190"/>
                  </a:lnTo>
                  <a:lnTo>
                    <a:pt x="1479" y="1178"/>
                  </a:lnTo>
                  <a:lnTo>
                    <a:pt x="1479" y="1146"/>
                  </a:lnTo>
                  <a:lnTo>
                    <a:pt x="1479" y="1137"/>
                  </a:lnTo>
                  <a:lnTo>
                    <a:pt x="1479" y="1105"/>
                  </a:lnTo>
                  <a:lnTo>
                    <a:pt x="1479" y="1099"/>
                  </a:lnTo>
                  <a:cubicBezTo>
                    <a:pt x="1479" y="1099"/>
                    <a:pt x="1410" y="1083"/>
                    <a:pt x="1400" y="1074"/>
                  </a:cubicBezTo>
                  <a:lnTo>
                    <a:pt x="406" y="64"/>
                  </a:lnTo>
                  <a:cubicBezTo>
                    <a:pt x="361" y="22"/>
                    <a:pt x="304" y="0"/>
                    <a:pt x="24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08" name="Google Shape;408;p53"/>
          <p:cNvGrpSpPr/>
          <p:nvPr/>
        </p:nvGrpSpPr>
        <p:grpSpPr>
          <a:xfrm>
            <a:off x="8509235" y="1142029"/>
            <a:ext cx="1118160" cy="635560"/>
            <a:chOff x="-674499" y="3224905"/>
            <a:chExt cx="601549" cy="341920"/>
          </a:xfrm>
        </p:grpSpPr>
        <p:sp>
          <p:nvSpPr>
            <p:cNvPr id="409" name="Google Shape;409;p53"/>
            <p:cNvSpPr/>
            <p:nvPr/>
          </p:nvSpPr>
          <p:spPr>
            <a:xfrm>
              <a:off x="-672050" y="3236225"/>
              <a:ext cx="599100" cy="3306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10" name="Google Shape;410;p53"/>
            <p:cNvGrpSpPr/>
            <p:nvPr/>
          </p:nvGrpSpPr>
          <p:grpSpPr>
            <a:xfrm>
              <a:off x="-674499" y="3224905"/>
              <a:ext cx="598972" cy="330547"/>
              <a:chOff x="3072901" y="606093"/>
              <a:chExt cx="598972" cy="330547"/>
            </a:xfrm>
          </p:grpSpPr>
          <p:sp>
            <p:nvSpPr>
              <p:cNvPr id="411" name="Google Shape;411;p53"/>
              <p:cNvSpPr/>
              <p:nvPr/>
            </p:nvSpPr>
            <p:spPr>
              <a:xfrm>
                <a:off x="3072901" y="606093"/>
                <a:ext cx="598972" cy="330547"/>
              </a:xfrm>
              <a:custGeom>
                <a:rect b="b" l="l" r="r" t="t"/>
                <a:pathLst>
                  <a:path extrusionOk="0" h="7178" w="13007">
                    <a:moveTo>
                      <a:pt x="1" y="0"/>
                    </a:moveTo>
                    <a:lnTo>
                      <a:pt x="1" y="7159"/>
                    </a:lnTo>
                    <a:lnTo>
                      <a:pt x="1" y="7175"/>
                    </a:lnTo>
                    <a:lnTo>
                      <a:pt x="89" y="7175"/>
                    </a:lnTo>
                    <a:lnTo>
                      <a:pt x="89" y="95"/>
                    </a:lnTo>
                    <a:lnTo>
                      <a:pt x="13006" y="92"/>
                    </a:lnTo>
                    <a:lnTo>
                      <a:pt x="13006" y="0"/>
                    </a:lnTo>
                    <a:close/>
                    <a:moveTo>
                      <a:pt x="89" y="7175"/>
                    </a:moveTo>
                    <a:lnTo>
                      <a:pt x="89" y="7178"/>
                    </a:lnTo>
                    <a:lnTo>
                      <a:pt x="13006" y="7178"/>
                    </a:lnTo>
                    <a:lnTo>
                      <a:pt x="13006" y="7175"/>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2" name="Google Shape;412;p53"/>
              <p:cNvSpPr/>
              <p:nvPr/>
            </p:nvSpPr>
            <p:spPr>
              <a:xfrm>
                <a:off x="3077690" y="610007"/>
                <a:ext cx="593124" cy="325620"/>
              </a:xfrm>
              <a:custGeom>
                <a:rect b="b" l="l" r="r" t="t"/>
                <a:pathLst>
                  <a:path extrusionOk="0" h="7071" w="12880">
                    <a:moveTo>
                      <a:pt x="0" y="0"/>
                    </a:moveTo>
                    <a:cubicBezTo>
                      <a:pt x="1060" y="607"/>
                      <a:pt x="2130" y="1205"/>
                      <a:pt x="3193" y="1802"/>
                    </a:cubicBezTo>
                    <a:lnTo>
                      <a:pt x="6404" y="3579"/>
                    </a:lnTo>
                    <a:lnTo>
                      <a:pt x="9631" y="5338"/>
                    </a:lnTo>
                    <a:lnTo>
                      <a:pt x="11251" y="6209"/>
                    </a:lnTo>
                    <a:lnTo>
                      <a:pt x="12880" y="7071"/>
                    </a:lnTo>
                    <a:lnTo>
                      <a:pt x="11285" y="6165"/>
                    </a:lnTo>
                    <a:lnTo>
                      <a:pt x="9688" y="5268"/>
                    </a:lnTo>
                    <a:lnTo>
                      <a:pt x="6473" y="3491"/>
                    </a:lnTo>
                    <a:lnTo>
                      <a:pt x="3246" y="1736"/>
                    </a:lnTo>
                    <a:cubicBezTo>
                      <a:pt x="2164" y="1155"/>
                      <a:pt x="1089" y="573"/>
                      <a:pt x="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3" name="Google Shape;413;p53"/>
              <p:cNvSpPr/>
              <p:nvPr/>
            </p:nvSpPr>
            <p:spPr>
              <a:xfrm>
                <a:off x="3077828" y="610007"/>
                <a:ext cx="593170" cy="325205"/>
              </a:xfrm>
              <a:custGeom>
                <a:rect b="b" l="l" r="r" t="t"/>
                <a:pathLst>
                  <a:path extrusionOk="0" h="7062" w="12881">
                    <a:moveTo>
                      <a:pt x="12880" y="0"/>
                    </a:moveTo>
                    <a:cubicBezTo>
                      <a:pt x="11795" y="573"/>
                      <a:pt x="10713" y="1155"/>
                      <a:pt x="9628" y="1730"/>
                    </a:cubicBezTo>
                    <a:lnTo>
                      <a:pt x="6401" y="3488"/>
                    </a:lnTo>
                    <a:lnTo>
                      <a:pt x="3190" y="5265"/>
                    </a:lnTo>
                    <a:lnTo>
                      <a:pt x="1589" y="6162"/>
                    </a:lnTo>
                    <a:lnTo>
                      <a:pt x="0" y="7061"/>
                    </a:lnTo>
                    <a:lnTo>
                      <a:pt x="1627" y="6203"/>
                    </a:lnTo>
                    <a:lnTo>
                      <a:pt x="3243" y="5328"/>
                    </a:lnTo>
                    <a:lnTo>
                      <a:pt x="6470" y="3570"/>
                    </a:lnTo>
                    <a:lnTo>
                      <a:pt x="9685" y="1793"/>
                    </a:lnTo>
                    <a:cubicBezTo>
                      <a:pt x="10754" y="1205"/>
                      <a:pt x="11823" y="607"/>
                      <a:pt x="1288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414" name="Google Shape;414;p53"/>
          <p:cNvGrpSpPr/>
          <p:nvPr/>
        </p:nvGrpSpPr>
        <p:grpSpPr>
          <a:xfrm>
            <a:off x="8509216" y="4218166"/>
            <a:ext cx="556796" cy="990785"/>
            <a:chOff x="5081850" y="1981125"/>
            <a:chExt cx="168125" cy="299150"/>
          </a:xfrm>
        </p:grpSpPr>
        <p:sp>
          <p:nvSpPr>
            <p:cNvPr id="415" name="Google Shape;415;p53"/>
            <p:cNvSpPr/>
            <p:nvPr/>
          </p:nvSpPr>
          <p:spPr>
            <a:xfrm>
              <a:off x="5115175" y="1981125"/>
              <a:ext cx="90525" cy="43050"/>
            </a:xfrm>
            <a:custGeom>
              <a:rect b="b" l="l" r="r" t="t"/>
              <a:pathLst>
                <a:path extrusionOk="0" h="1722" w="3621">
                  <a:moveTo>
                    <a:pt x="2468" y="1"/>
                  </a:moveTo>
                  <a:cubicBezTo>
                    <a:pt x="2160" y="1"/>
                    <a:pt x="1887" y="335"/>
                    <a:pt x="1809" y="712"/>
                  </a:cubicBezTo>
                  <a:cubicBezTo>
                    <a:pt x="1731" y="334"/>
                    <a:pt x="1450" y="2"/>
                    <a:pt x="1145" y="2"/>
                  </a:cubicBezTo>
                  <a:cubicBezTo>
                    <a:pt x="1095" y="2"/>
                    <a:pt x="1045" y="11"/>
                    <a:pt x="994" y="30"/>
                  </a:cubicBezTo>
                  <a:cubicBezTo>
                    <a:pt x="639" y="162"/>
                    <a:pt x="1039" y="951"/>
                    <a:pt x="1057" y="983"/>
                  </a:cubicBezTo>
                  <a:cubicBezTo>
                    <a:pt x="1042" y="971"/>
                    <a:pt x="712" y="703"/>
                    <a:pt x="452" y="703"/>
                  </a:cubicBezTo>
                  <a:cubicBezTo>
                    <a:pt x="352" y="703"/>
                    <a:pt x="262" y="743"/>
                    <a:pt x="205" y="854"/>
                  </a:cubicBezTo>
                  <a:cubicBezTo>
                    <a:pt x="1" y="1250"/>
                    <a:pt x="1215" y="1722"/>
                    <a:pt x="1812" y="1722"/>
                  </a:cubicBezTo>
                  <a:cubicBezTo>
                    <a:pt x="2413" y="1722"/>
                    <a:pt x="3621" y="1244"/>
                    <a:pt x="3413" y="854"/>
                  </a:cubicBezTo>
                  <a:cubicBezTo>
                    <a:pt x="3357" y="747"/>
                    <a:pt x="3269" y="709"/>
                    <a:pt x="3170" y="709"/>
                  </a:cubicBezTo>
                  <a:cubicBezTo>
                    <a:pt x="2911" y="709"/>
                    <a:pt x="2579" y="971"/>
                    <a:pt x="2561" y="983"/>
                  </a:cubicBezTo>
                  <a:cubicBezTo>
                    <a:pt x="2580" y="958"/>
                    <a:pt x="2989" y="165"/>
                    <a:pt x="2624" y="30"/>
                  </a:cubicBezTo>
                  <a:cubicBezTo>
                    <a:pt x="2571" y="10"/>
                    <a:pt x="2519" y="1"/>
                    <a:pt x="246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6" name="Google Shape;416;p53"/>
            <p:cNvSpPr/>
            <p:nvPr/>
          </p:nvSpPr>
          <p:spPr>
            <a:xfrm>
              <a:off x="5081850" y="2012125"/>
              <a:ext cx="155150" cy="169850"/>
            </a:xfrm>
            <a:custGeom>
              <a:rect b="b" l="l" r="r" t="t"/>
              <a:pathLst>
                <a:path extrusionOk="0" h="6794" w="6206">
                  <a:moveTo>
                    <a:pt x="3139" y="1"/>
                  </a:moveTo>
                  <a:cubicBezTo>
                    <a:pt x="2821" y="1"/>
                    <a:pt x="2500" y="42"/>
                    <a:pt x="2192" y="120"/>
                  </a:cubicBezTo>
                  <a:cubicBezTo>
                    <a:pt x="1305" y="353"/>
                    <a:pt x="286" y="1007"/>
                    <a:pt x="104" y="2712"/>
                  </a:cubicBezTo>
                  <a:cubicBezTo>
                    <a:pt x="0" y="3655"/>
                    <a:pt x="252" y="5492"/>
                    <a:pt x="972" y="6386"/>
                  </a:cubicBezTo>
                  <a:cubicBezTo>
                    <a:pt x="1670" y="6658"/>
                    <a:pt x="2405" y="6794"/>
                    <a:pt x="3141" y="6794"/>
                  </a:cubicBezTo>
                  <a:cubicBezTo>
                    <a:pt x="3876" y="6794"/>
                    <a:pt x="4611" y="6658"/>
                    <a:pt x="5309" y="6386"/>
                  </a:cubicBezTo>
                  <a:cubicBezTo>
                    <a:pt x="5643" y="5967"/>
                    <a:pt x="5878" y="5341"/>
                    <a:pt x="6020" y="4697"/>
                  </a:cubicBezTo>
                  <a:cubicBezTo>
                    <a:pt x="6095" y="4376"/>
                    <a:pt x="6146" y="4045"/>
                    <a:pt x="6174" y="3715"/>
                  </a:cubicBezTo>
                  <a:cubicBezTo>
                    <a:pt x="6206" y="3382"/>
                    <a:pt x="6206" y="3042"/>
                    <a:pt x="6174" y="2712"/>
                  </a:cubicBezTo>
                  <a:cubicBezTo>
                    <a:pt x="5919" y="315"/>
                    <a:pt x="4007" y="1"/>
                    <a:pt x="3139"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7" name="Google Shape;417;p53"/>
            <p:cNvSpPr/>
            <p:nvPr/>
          </p:nvSpPr>
          <p:spPr>
            <a:xfrm>
              <a:off x="5096625" y="2172450"/>
              <a:ext cx="128750" cy="107825"/>
            </a:xfrm>
            <a:custGeom>
              <a:rect b="b" l="l" r="r" t="t"/>
              <a:pathLst>
                <a:path extrusionOk="0" h="4313" w="5150">
                  <a:moveTo>
                    <a:pt x="0" y="1"/>
                  </a:moveTo>
                  <a:lnTo>
                    <a:pt x="519" y="4313"/>
                  </a:lnTo>
                  <a:lnTo>
                    <a:pt x="4636" y="4313"/>
                  </a:lnTo>
                  <a:lnTo>
                    <a:pt x="5149"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8" name="Google Shape;418;p53"/>
            <p:cNvSpPr/>
            <p:nvPr/>
          </p:nvSpPr>
          <p:spPr>
            <a:xfrm>
              <a:off x="5096625" y="2172450"/>
              <a:ext cx="128750" cy="24475"/>
            </a:xfrm>
            <a:custGeom>
              <a:rect b="b" l="l" r="r" t="t"/>
              <a:pathLst>
                <a:path extrusionOk="0" h="979" w="5150">
                  <a:moveTo>
                    <a:pt x="0" y="1"/>
                  </a:moveTo>
                  <a:lnTo>
                    <a:pt x="117" y="979"/>
                  </a:lnTo>
                  <a:lnTo>
                    <a:pt x="5064" y="737"/>
                  </a:lnTo>
                  <a:lnTo>
                    <a:pt x="5149"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19" name="Google Shape;419;p53"/>
            <p:cNvGrpSpPr/>
            <p:nvPr/>
          </p:nvGrpSpPr>
          <p:grpSpPr>
            <a:xfrm>
              <a:off x="5086475" y="2011175"/>
              <a:ext cx="163500" cy="170825"/>
              <a:chOff x="5086475" y="2011175"/>
              <a:chExt cx="163500" cy="170825"/>
            </a:xfrm>
          </p:grpSpPr>
          <p:sp>
            <p:nvSpPr>
              <p:cNvPr id="420" name="Google Shape;420;p53"/>
              <p:cNvSpPr/>
              <p:nvPr/>
            </p:nvSpPr>
            <p:spPr>
              <a:xfrm>
                <a:off x="5160475" y="2011975"/>
                <a:ext cx="3725" cy="170025"/>
              </a:xfrm>
              <a:custGeom>
                <a:rect b="b" l="l" r="r" t="t"/>
                <a:pathLst>
                  <a:path extrusionOk="0" h="6801" w="149">
                    <a:moveTo>
                      <a:pt x="79" y="0"/>
                    </a:moveTo>
                    <a:cubicBezTo>
                      <a:pt x="76" y="567"/>
                      <a:pt x="73" y="1133"/>
                      <a:pt x="63" y="1702"/>
                    </a:cubicBezTo>
                    <a:lnTo>
                      <a:pt x="63" y="3404"/>
                    </a:lnTo>
                    <a:cubicBezTo>
                      <a:pt x="66" y="3970"/>
                      <a:pt x="60" y="4536"/>
                      <a:pt x="60" y="5102"/>
                    </a:cubicBezTo>
                    <a:cubicBezTo>
                      <a:pt x="60" y="5385"/>
                      <a:pt x="57" y="5668"/>
                      <a:pt x="47" y="5951"/>
                    </a:cubicBezTo>
                    <a:cubicBezTo>
                      <a:pt x="44" y="6093"/>
                      <a:pt x="44" y="6234"/>
                      <a:pt x="32" y="6376"/>
                    </a:cubicBezTo>
                    <a:lnTo>
                      <a:pt x="19" y="6587"/>
                    </a:lnTo>
                    <a:lnTo>
                      <a:pt x="0" y="6800"/>
                    </a:lnTo>
                    <a:cubicBezTo>
                      <a:pt x="91" y="6241"/>
                      <a:pt x="104" y="5671"/>
                      <a:pt x="120" y="5105"/>
                    </a:cubicBezTo>
                    <a:cubicBezTo>
                      <a:pt x="135" y="4539"/>
                      <a:pt x="148" y="3976"/>
                      <a:pt x="142" y="3407"/>
                    </a:cubicBezTo>
                    <a:cubicBezTo>
                      <a:pt x="139" y="2831"/>
                      <a:pt x="139" y="2265"/>
                      <a:pt x="126" y="1699"/>
                    </a:cubicBezTo>
                    <a:cubicBezTo>
                      <a:pt x="120" y="1133"/>
                      <a:pt x="104" y="567"/>
                      <a:pt x="79"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1" name="Google Shape;421;p53"/>
              <p:cNvSpPr/>
              <p:nvPr/>
            </p:nvSpPr>
            <p:spPr>
              <a:xfrm>
                <a:off x="5139550" y="2012300"/>
                <a:ext cx="13250" cy="168200"/>
              </a:xfrm>
              <a:custGeom>
                <a:rect b="b" l="l" r="r" t="t"/>
                <a:pathLst>
                  <a:path extrusionOk="0" h="6728" w="530">
                    <a:moveTo>
                      <a:pt x="529" y="0"/>
                    </a:moveTo>
                    <a:cubicBezTo>
                      <a:pt x="343" y="535"/>
                      <a:pt x="208" y="1088"/>
                      <a:pt x="136" y="1651"/>
                    </a:cubicBezTo>
                    <a:cubicBezTo>
                      <a:pt x="60" y="2214"/>
                      <a:pt x="13" y="2780"/>
                      <a:pt x="10" y="3347"/>
                    </a:cubicBezTo>
                    <a:lnTo>
                      <a:pt x="10" y="3771"/>
                    </a:lnTo>
                    <a:cubicBezTo>
                      <a:pt x="1" y="3913"/>
                      <a:pt x="13" y="4054"/>
                      <a:pt x="13" y="4196"/>
                    </a:cubicBezTo>
                    <a:cubicBezTo>
                      <a:pt x="19" y="4479"/>
                      <a:pt x="42" y="4762"/>
                      <a:pt x="64" y="5045"/>
                    </a:cubicBezTo>
                    <a:cubicBezTo>
                      <a:pt x="76" y="5186"/>
                      <a:pt x="92" y="5328"/>
                      <a:pt x="108" y="5470"/>
                    </a:cubicBezTo>
                    <a:lnTo>
                      <a:pt x="155" y="5891"/>
                    </a:lnTo>
                    <a:cubicBezTo>
                      <a:pt x="199" y="6168"/>
                      <a:pt x="240" y="6448"/>
                      <a:pt x="287" y="6728"/>
                    </a:cubicBezTo>
                    <a:lnTo>
                      <a:pt x="192" y="5885"/>
                    </a:lnTo>
                    <a:lnTo>
                      <a:pt x="155" y="5463"/>
                    </a:lnTo>
                    <a:cubicBezTo>
                      <a:pt x="142" y="5328"/>
                      <a:pt x="126" y="5186"/>
                      <a:pt x="123" y="5045"/>
                    </a:cubicBezTo>
                    <a:cubicBezTo>
                      <a:pt x="108" y="4765"/>
                      <a:pt x="82" y="4482"/>
                      <a:pt x="82" y="4199"/>
                    </a:cubicBezTo>
                    <a:cubicBezTo>
                      <a:pt x="79" y="4057"/>
                      <a:pt x="76" y="3916"/>
                      <a:pt x="98" y="3774"/>
                    </a:cubicBezTo>
                    <a:lnTo>
                      <a:pt x="98" y="3350"/>
                    </a:lnTo>
                    <a:cubicBezTo>
                      <a:pt x="82" y="2784"/>
                      <a:pt x="123" y="2221"/>
                      <a:pt x="189" y="1661"/>
                    </a:cubicBezTo>
                    <a:cubicBezTo>
                      <a:pt x="224" y="1378"/>
                      <a:pt x="268" y="1098"/>
                      <a:pt x="325" y="821"/>
                    </a:cubicBezTo>
                    <a:cubicBezTo>
                      <a:pt x="375" y="544"/>
                      <a:pt x="444" y="271"/>
                      <a:pt x="529"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2" name="Google Shape;422;p53"/>
              <p:cNvSpPr/>
              <p:nvPr/>
            </p:nvSpPr>
            <p:spPr>
              <a:xfrm>
                <a:off x="5115650" y="2014100"/>
                <a:ext cx="24950" cy="166475"/>
              </a:xfrm>
              <a:custGeom>
                <a:rect b="b" l="l" r="r" t="t"/>
                <a:pathLst>
                  <a:path extrusionOk="0" h="6659" w="998">
                    <a:moveTo>
                      <a:pt x="998" y="0"/>
                    </a:moveTo>
                    <a:cubicBezTo>
                      <a:pt x="812" y="224"/>
                      <a:pt x="655" y="466"/>
                      <a:pt x="526" y="730"/>
                    </a:cubicBezTo>
                    <a:cubicBezTo>
                      <a:pt x="494" y="793"/>
                      <a:pt x="463" y="859"/>
                      <a:pt x="435" y="928"/>
                    </a:cubicBezTo>
                    <a:lnTo>
                      <a:pt x="356" y="1133"/>
                    </a:lnTo>
                    <a:lnTo>
                      <a:pt x="315" y="1233"/>
                    </a:lnTo>
                    <a:cubicBezTo>
                      <a:pt x="306" y="1265"/>
                      <a:pt x="296" y="1299"/>
                      <a:pt x="284" y="1337"/>
                    </a:cubicBezTo>
                    <a:lnTo>
                      <a:pt x="221" y="1545"/>
                    </a:lnTo>
                    <a:cubicBezTo>
                      <a:pt x="73" y="2108"/>
                      <a:pt x="0" y="2690"/>
                      <a:pt x="7" y="3271"/>
                    </a:cubicBezTo>
                    <a:lnTo>
                      <a:pt x="16" y="3705"/>
                    </a:lnTo>
                    <a:lnTo>
                      <a:pt x="63" y="4139"/>
                    </a:lnTo>
                    <a:lnTo>
                      <a:pt x="89" y="4356"/>
                    </a:lnTo>
                    <a:cubicBezTo>
                      <a:pt x="101" y="4429"/>
                      <a:pt x="117" y="4501"/>
                      <a:pt x="126" y="4570"/>
                    </a:cubicBezTo>
                    <a:lnTo>
                      <a:pt x="211" y="5001"/>
                    </a:lnTo>
                    <a:cubicBezTo>
                      <a:pt x="221" y="5070"/>
                      <a:pt x="243" y="5143"/>
                      <a:pt x="262" y="5212"/>
                    </a:cubicBezTo>
                    <a:lnTo>
                      <a:pt x="315" y="5420"/>
                    </a:lnTo>
                    <a:lnTo>
                      <a:pt x="431" y="5841"/>
                    </a:lnTo>
                    <a:cubicBezTo>
                      <a:pt x="526" y="6118"/>
                      <a:pt x="623" y="6391"/>
                      <a:pt x="721" y="6659"/>
                    </a:cubicBezTo>
                    <a:lnTo>
                      <a:pt x="466" y="5828"/>
                    </a:lnTo>
                    <a:lnTo>
                      <a:pt x="362" y="5407"/>
                    </a:lnTo>
                    <a:lnTo>
                      <a:pt x="312" y="5199"/>
                    </a:lnTo>
                    <a:cubicBezTo>
                      <a:pt x="293" y="5130"/>
                      <a:pt x="277" y="5058"/>
                      <a:pt x="265" y="4989"/>
                    </a:cubicBezTo>
                    <a:lnTo>
                      <a:pt x="195" y="4564"/>
                    </a:lnTo>
                    <a:lnTo>
                      <a:pt x="158" y="4350"/>
                    </a:lnTo>
                    <a:lnTo>
                      <a:pt x="139" y="4136"/>
                    </a:lnTo>
                    <a:lnTo>
                      <a:pt x="95" y="3705"/>
                    </a:lnTo>
                    <a:lnTo>
                      <a:pt x="89" y="3275"/>
                    </a:lnTo>
                    <a:cubicBezTo>
                      <a:pt x="79" y="2696"/>
                      <a:pt x="148" y="2123"/>
                      <a:pt x="284" y="1564"/>
                    </a:cubicBezTo>
                    <a:lnTo>
                      <a:pt x="343" y="1356"/>
                    </a:lnTo>
                    <a:cubicBezTo>
                      <a:pt x="356" y="1325"/>
                      <a:pt x="362" y="1290"/>
                      <a:pt x="375" y="1252"/>
                    </a:cubicBezTo>
                    <a:lnTo>
                      <a:pt x="409" y="1152"/>
                    </a:lnTo>
                    <a:lnTo>
                      <a:pt x="482" y="947"/>
                    </a:lnTo>
                    <a:cubicBezTo>
                      <a:pt x="510" y="881"/>
                      <a:pt x="541" y="812"/>
                      <a:pt x="567" y="746"/>
                    </a:cubicBezTo>
                    <a:cubicBezTo>
                      <a:pt x="677" y="482"/>
                      <a:pt x="825" y="230"/>
                      <a:pt x="998"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3" name="Google Shape;423;p53"/>
              <p:cNvSpPr/>
              <p:nvPr/>
            </p:nvSpPr>
            <p:spPr>
              <a:xfrm>
                <a:off x="5096000" y="2016525"/>
                <a:ext cx="35400" cy="162575"/>
              </a:xfrm>
              <a:custGeom>
                <a:rect b="b" l="l" r="r" t="t"/>
                <a:pathLst>
                  <a:path extrusionOk="0" h="6503" w="1416">
                    <a:moveTo>
                      <a:pt x="1416" y="1"/>
                    </a:moveTo>
                    <a:cubicBezTo>
                      <a:pt x="1299" y="86"/>
                      <a:pt x="1189" y="186"/>
                      <a:pt x="1082" y="287"/>
                    </a:cubicBezTo>
                    <a:cubicBezTo>
                      <a:pt x="981" y="394"/>
                      <a:pt x="881" y="507"/>
                      <a:pt x="796" y="627"/>
                    </a:cubicBezTo>
                    <a:cubicBezTo>
                      <a:pt x="623" y="866"/>
                      <a:pt x="472" y="1121"/>
                      <a:pt x="356" y="1391"/>
                    </a:cubicBezTo>
                    <a:cubicBezTo>
                      <a:pt x="123" y="1938"/>
                      <a:pt x="6" y="2530"/>
                      <a:pt x="6" y="3121"/>
                    </a:cubicBezTo>
                    <a:cubicBezTo>
                      <a:pt x="0" y="3272"/>
                      <a:pt x="0" y="3420"/>
                      <a:pt x="22" y="3564"/>
                    </a:cubicBezTo>
                    <a:cubicBezTo>
                      <a:pt x="38" y="3712"/>
                      <a:pt x="44" y="3860"/>
                      <a:pt x="73" y="4008"/>
                    </a:cubicBezTo>
                    <a:lnTo>
                      <a:pt x="107" y="4228"/>
                    </a:lnTo>
                    <a:lnTo>
                      <a:pt x="154" y="4442"/>
                    </a:lnTo>
                    <a:cubicBezTo>
                      <a:pt x="183" y="4587"/>
                      <a:pt x="227" y="4731"/>
                      <a:pt x="264" y="4873"/>
                    </a:cubicBezTo>
                    <a:cubicBezTo>
                      <a:pt x="434" y="5439"/>
                      <a:pt x="658" y="5983"/>
                      <a:pt x="937" y="6502"/>
                    </a:cubicBezTo>
                    <a:lnTo>
                      <a:pt x="755" y="6103"/>
                    </a:lnTo>
                    <a:lnTo>
                      <a:pt x="591" y="5694"/>
                    </a:lnTo>
                    <a:lnTo>
                      <a:pt x="447" y="5282"/>
                    </a:lnTo>
                    <a:cubicBezTo>
                      <a:pt x="403" y="5140"/>
                      <a:pt x="356" y="5002"/>
                      <a:pt x="321" y="4860"/>
                    </a:cubicBezTo>
                    <a:lnTo>
                      <a:pt x="268" y="4646"/>
                    </a:lnTo>
                    <a:cubicBezTo>
                      <a:pt x="249" y="4577"/>
                      <a:pt x="233" y="4502"/>
                      <a:pt x="217" y="4432"/>
                    </a:cubicBezTo>
                    <a:lnTo>
                      <a:pt x="173" y="4215"/>
                    </a:lnTo>
                    <a:lnTo>
                      <a:pt x="142" y="3998"/>
                    </a:lnTo>
                    <a:cubicBezTo>
                      <a:pt x="120" y="3854"/>
                      <a:pt x="101" y="3709"/>
                      <a:pt x="95" y="3561"/>
                    </a:cubicBezTo>
                    <a:cubicBezTo>
                      <a:pt x="91" y="3417"/>
                      <a:pt x="79" y="3272"/>
                      <a:pt x="85" y="3127"/>
                    </a:cubicBezTo>
                    <a:cubicBezTo>
                      <a:pt x="85" y="2539"/>
                      <a:pt x="192" y="1963"/>
                      <a:pt x="415" y="1419"/>
                    </a:cubicBezTo>
                    <a:cubicBezTo>
                      <a:pt x="525" y="1149"/>
                      <a:pt x="661" y="894"/>
                      <a:pt x="831" y="652"/>
                    </a:cubicBezTo>
                    <a:cubicBezTo>
                      <a:pt x="997" y="410"/>
                      <a:pt x="1192" y="190"/>
                      <a:pt x="141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4" name="Google Shape;424;p53"/>
              <p:cNvSpPr/>
              <p:nvPr/>
            </p:nvSpPr>
            <p:spPr>
              <a:xfrm>
                <a:off x="5170600" y="2012375"/>
                <a:ext cx="14100" cy="168125"/>
              </a:xfrm>
              <a:custGeom>
                <a:rect b="b" l="l" r="r" t="t"/>
                <a:pathLst>
                  <a:path extrusionOk="0" h="6725" w="564">
                    <a:moveTo>
                      <a:pt x="1" y="0"/>
                    </a:moveTo>
                    <a:lnTo>
                      <a:pt x="1" y="0"/>
                    </a:lnTo>
                    <a:cubicBezTo>
                      <a:pt x="83" y="274"/>
                      <a:pt x="155" y="544"/>
                      <a:pt x="205" y="824"/>
                    </a:cubicBezTo>
                    <a:cubicBezTo>
                      <a:pt x="262" y="1101"/>
                      <a:pt x="303" y="1381"/>
                      <a:pt x="341" y="1661"/>
                    </a:cubicBezTo>
                    <a:cubicBezTo>
                      <a:pt x="410" y="2218"/>
                      <a:pt x="444" y="2781"/>
                      <a:pt x="473" y="3347"/>
                    </a:cubicBezTo>
                    <a:lnTo>
                      <a:pt x="473" y="3771"/>
                    </a:lnTo>
                    <a:cubicBezTo>
                      <a:pt x="460" y="3913"/>
                      <a:pt x="448" y="4054"/>
                      <a:pt x="448" y="4196"/>
                    </a:cubicBezTo>
                    <a:cubicBezTo>
                      <a:pt x="444" y="4476"/>
                      <a:pt x="422" y="4759"/>
                      <a:pt x="410" y="5042"/>
                    </a:cubicBezTo>
                    <a:cubicBezTo>
                      <a:pt x="407" y="5180"/>
                      <a:pt x="391" y="5322"/>
                      <a:pt x="378" y="5463"/>
                    </a:cubicBezTo>
                    <a:lnTo>
                      <a:pt x="338" y="5882"/>
                    </a:lnTo>
                    <a:lnTo>
                      <a:pt x="243" y="6725"/>
                    </a:lnTo>
                    <a:cubicBezTo>
                      <a:pt x="287" y="6445"/>
                      <a:pt x="338" y="6165"/>
                      <a:pt x="378" y="5888"/>
                    </a:cubicBezTo>
                    <a:lnTo>
                      <a:pt x="426" y="5467"/>
                    </a:lnTo>
                    <a:cubicBezTo>
                      <a:pt x="441" y="5328"/>
                      <a:pt x="460" y="5187"/>
                      <a:pt x="470" y="5045"/>
                    </a:cubicBezTo>
                    <a:cubicBezTo>
                      <a:pt x="492" y="4762"/>
                      <a:pt x="517" y="4479"/>
                      <a:pt x="520" y="4196"/>
                    </a:cubicBezTo>
                    <a:cubicBezTo>
                      <a:pt x="523" y="4054"/>
                      <a:pt x="529" y="3913"/>
                      <a:pt x="564" y="3771"/>
                    </a:cubicBezTo>
                    <a:lnTo>
                      <a:pt x="564" y="3347"/>
                    </a:lnTo>
                    <a:cubicBezTo>
                      <a:pt x="517" y="2781"/>
                      <a:pt x="473" y="2214"/>
                      <a:pt x="394" y="1651"/>
                    </a:cubicBezTo>
                    <a:cubicBezTo>
                      <a:pt x="319" y="1092"/>
                      <a:pt x="190" y="535"/>
                      <a:pt x="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5" name="Google Shape;425;p53"/>
              <p:cNvSpPr/>
              <p:nvPr/>
            </p:nvSpPr>
            <p:spPr>
              <a:xfrm>
                <a:off x="5182875" y="2014175"/>
                <a:ext cx="24650" cy="166475"/>
              </a:xfrm>
              <a:custGeom>
                <a:rect b="b" l="l" r="r" t="t"/>
                <a:pathLst>
                  <a:path extrusionOk="0" h="6659" w="986">
                    <a:moveTo>
                      <a:pt x="1" y="1"/>
                    </a:moveTo>
                    <a:cubicBezTo>
                      <a:pt x="170" y="233"/>
                      <a:pt x="312" y="485"/>
                      <a:pt x="416" y="752"/>
                    </a:cubicBezTo>
                    <a:cubicBezTo>
                      <a:pt x="447" y="815"/>
                      <a:pt x="479" y="881"/>
                      <a:pt x="504" y="947"/>
                    </a:cubicBezTo>
                    <a:lnTo>
                      <a:pt x="576" y="1152"/>
                    </a:lnTo>
                    <a:lnTo>
                      <a:pt x="611" y="1255"/>
                    </a:lnTo>
                    <a:cubicBezTo>
                      <a:pt x="623" y="1287"/>
                      <a:pt x="630" y="1322"/>
                      <a:pt x="642" y="1356"/>
                    </a:cubicBezTo>
                    <a:lnTo>
                      <a:pt x="702" y="1564"/>
                    </a:lnTo>
                    <a:cubicBezTo>
                      <a:pt x="840" y="2124"/>
                      <a:pt x="906" y="2702"/>
                      <a:pt x="897" y="3275"/>
                    </a:cubicBezTo>
                    <a:lnTo>
                      <a:pt x="891" y="3709"/>
                    </a:lnTo>
                    <a:lnTo>
                      <a:pt x="847" y="4136"/>
                    </a:lnTo>
                    <a:lnTo>
                      <a:pt x="828" y="4353"/>
                    </a:lnTo>
                    <a:cubicBezTo>
                      <a:pt x="818" y="4423"/>
                      <a:pt x="803" y="4495"/>
                      <a:pt x="793" y="4564"/>
                    </a:cubicBezTo>
                    <a:lnTo>
                      <a:pt x="721" y="4989"/>
                    </a:lnTo>
                    <a:cubicBezTo>
                      <a:pt x="708" y="5061"/>
                      <a:pt x="693" y="5130"/>
                      <a:pt x="674" y="5203"/>
                    </a:cubicBezTo>
                    <a:lnTo>
                      <a:pt x="623" y="5410"/>
                    </a:lnTo>
                    <a:lnTo>
                      <a:pt x="520" y="5832"/>
                    </a:lnTo>
                    <a:lnTo>
                      <a:pt x="265" y="6659"/>
                    </a:lnTo>
                    <a:cubicBezTo>
                      <a:pt x="362" y="6388"/>
                      <a:pt x="457" y="6109"/>
                      <a:pt x="557" y="5841"/>
                    </a:cubicBezTo>
                    <a:lnTo>
                      <a:pt x="671" y="5423"/>
                    </a:lnTo>
                    <a:lnTo>
                      <a:pt x="724" y="5212"/>
                    </a:lnTo>
                    <a:cubicBezTo>
                      <a:pt x="743" y="5143"/>
                      <a:pt x="765" y="5071"/>
                      <a:pt x="774" y="5001"/>
                    </a:cubicBezTo>
                    <a:lnTo>
                      <a:pt x="859" y="4574"/>
                    </a:lnTo>
                    <a:cubicBezTo>
                      <a:pt x="872" y="4501"/>
                      <a:pt x="884" y="4426"/>
                      <a:pt x="897" y="4357"/>
                    </a:cubicBezTo>
                    <a:lnTo>
                      <a:pt x="922" y="4140"/>
                    </a:lnTo>
                    <a:lnTo>
                      <a:pt x="969" y="3709"/>
                    </a:lnTo>
                    <a:lnTo>
                      <a:pt x="982" y="3272"/>
                    </a:lnTo>
                    <a:cubicBezTo>
                      <a:pt x="985" y="2690"/>
                      <a:pt x="913" y="2108"/>
                      <a:pt x="765" y="1545"/>
                    </a:cubicBezTo>
                    <a:lnTo>
                      <a:pt x="702" y="1337"/>
                    </a:lnTo>
                    <a:cubicBezTo>
                      <a:pt x="689" y="1306"/>
                      <a:pt x="683" y="1271"/>
                      <a:pt x="671" y="1233"/>
                    </a:cubicBezTo>
                    <a:lnTo>
                      <a:pt x="630" y="1133"/>
                    </a:lnTo>
                    <a:lnTo>
                      <a:pt x="551" y="928"/>
                    </a:lnTo>
                    <a:cubicBezTo>
                      <a:pt x="526" y="862"/>
                      <a:pt x="491" y="799"/>
                      <a:pt x="460" y="730"/>
                    </a:cubicBezTo>
                    <a:cubicBezTo>
                      <a:pt x="340" y="469"/>
                      <a:pt x="186" y="224"/>
                      <a:pt x="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6" name="Google Shape;426;p53"/>
              <p:cNvSpPr/>
              <p:nvPr/>
            </p:nvSpPr>
            <p:spPr>
              <a:xfrm>
                <a:off x="5191850" y="2016625"/>
                <a:ext cx="35175" cy="162625"/>
              </a:xfrm>
              <a:custGeom>
                <a:rect b="b" l="l" r="r" t="t"/>
                <a:pathLst>
                  <a:path extrusionOk="0" h="6505" w="1407">
                    <a:moveTo>
                      <a:pt x="0" y="0"/>
                    </a:moveTo>
                    <a:lnTo>
                      <a:pt x="0" y="0"/>
                    </a:lnTo>
                    <a:cubicBezTo>
                      <a:pt x="224" y="189"/>
                      <a:pt x="425" y="406"/>
                      <a:pt x="582" y="654"/>
                    </a:cubicBezTo>
                    <a:cubicBezTo>
                      <a:pt x="749" y="893"/>
                      <a:pt x="890" y="1148"/>
                      <a:pt x="1000" y="1419"/>
                    </a:cubicBezTo>
                    <a:cubicBezTo>
                      <a:pt x="1221" y="1963"/>
                      <a:pt x="1334" y="2541"/>
                      <a:pt x="1331" y="3126"/>
                    </a:cubicBezTo>
                    <a:cubicBezTo>
                      <a:pt x="1334" y="3271"/>
                      <a:pt x="1334" y="3416"/>
                      <a:pt x="1318" y="3564"/>
                    </a:cubicBezTo>
                    <a:cubicBezTo>
                      <a:pt x="1302" y="3708"/>
                      <a:pt x="1299" y="3853"/>
                      <a:pt x="1271" y="3998"/>
                    </a:cubicBezTo>
                    <a:lnTo>
                      <a:pt x="1239" y="4215"/>
                    </a:lnTo>
                    <a:lnTo>
                      <a:pt x="1195" y="4432"/>
                    </a:lnTo>
                    <a:cubicBezTo>
                      <a:pt x="1180" y="4501"/>
                      <a:pt x="1164" y="4573"/>
                      <a:pt x="1145" y="4642"/>
                    </a:cubicBezTo>
                    <a:lnTo>
                      <a:pt x="1092" y="4856"/>
                    </a:lnTo>
                    <a:cubicBezTo>
                      <a:pt x="1057" y="4998"/>
                      <a:pt x="1007" y="5136"/>
                      <a:pt x="966" y="5278"/>
                    </a:cubicBezTo>
                    <a:lnTo>
                      <a:pt x="821" y="5693"/>
                    </a:lnTo>
                    <a:lnTo>
                      <a:pt x="658" y="6102"/>
                    </a:lnTo>
                    <a:lnTo>
                      <a:pt x="475" y="6504"/>
                    </a:lnTo>
                    <a:cubicBezTo>
                      <a:pt x="755" y="5985"/>
                      <a:pt x="978" y="5438"/>
                      <a:pt x="1148" y="4872"/>
                    </a:cubicBezTo>
                    <a:cubicBezTo>
                      <a:pt x="1189" y="4730"/>
                      <a:pt x="1230" y="4589"/>
                      <a:pt x="1258" y="4444"/>
                    </a:cubicBezTo>
                    <a:lnTo>
                      <a:pt x="1305" y="4227"/>
                    </a:lnTo>
                    <a:lnTo>
                      <a:pt x="1340" y="4010"/>
                    </a:lnTo>
                    <a:cubicBezTo>
                      <a:pt x="1365" y="3865"/>
                      <a:pt x="1384" y="3718"/>
                      <a:pt x="1390" y="3570"/>
                    </a:cubicBezTo>
                    <a:cubicBezTo>
                      <a:pt x="1400" y="3422"/>
                      <a:pt x="1406" y="3274"/>
                      <a:pt x="1406" y="3126"/>
                    </a:cubicBezTo>
                    <a:cubicBezTo>
                      <a:pt x="1406" y="2532"/>
                      <a:pt x="1290" y="1944"/>
                      <a:pt x="1057" y="1396"/>
                    </a:cubicBezTo>
                    <a:cubicBezTo>
                      <a:pt x="944" y="1126"/>
                      <a:pt x="796" y="865"/>
                      <a:pt x="617" y="629"/>
                    </a:cubicBezTo>
                    <a:cubicBezTo>
                      <a:pt x="525" y="513"/>
                      <a:pt x="434" y="396"/>
                      <a:pt x="330" y="293"/>
                    </a:cubicBezTo>
                    <a:cubicBezTo>
                      <a:pt x="230" y="186"/>
                      <a:pt x="120" y="88"/>
                      <a:pt x="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7" name="Google Shape;427;p53"/>
              <p:cNvSpPr/>
              <p:nvPr/>
            </p:nvSpPr>
            <p:spPr>
              <a:xfrm>
                <a:off x="5156850" y="2060575"/>
                <a:ext cx="12125" cy="12750"/>
              </a:xfrm>
              <a:custGeom>
                <a:rect b="b" l="l" r="r" t="t"/>
                <a:pathLst>
                  <a:path extrusionOk="0" h="510" w="485">
                    <a:moveTo>
                      <a:pt x="485" y="0"/>
                    </a:moveTo>
                    <a:cubicBezTo>
                      <a:pt x="460" y="35"/>
                      <a:pt x="431" y="76"/>
                      <a:pt x="409" y="110"/>
                    </a:cubicBezTo>
                    <a:cubicBezTo>
                      <a:pt x="384" y="145"/>
                      <a:pt x="362" y="179"/>
                      <a:pt x="337" y="220"/>
                    </a:cubicBezTo>
                    <a:cubicBezTo>
                      <a:pt x="303" y="278"/>
                      <a:pt x="265" y="341"/>
                      <a:pt x="228" y="404"/>
                    </a:cubicBezTo>
                    <a:lnTo>
                      <a:pt x="228" y="404"/>
                    </a:lnTo>
                    <a:cubicBezTo>
                      <a:pt x="157" y="289"/>
                      <a:pt x="82" y="176"/>
                      <a:pt x="1" y="66"/>
                    </a:cubicBezTo>
                    <a:lnTo>
                      <a:pt x="1" y="66"/>
                    </a:lnTo>
                    <a:cubicBezTo>
                      <a:pt x="63" y="205"/>
                      <a:pt x="130" y="337"/>
                      <a:pt x="202" y="472"/>
                    </a:cubicBezTo>
                    <a:lnTo>
                      <a:pt x="224" y="510"/>
                    </a:lnTo>
                    <a:lnTo>
                      <a:pt x="249" y="472"/>
                    </a:lnTo>
                    <a:cubicBezTo>
                      <a:pt x="287" y="406"/>
                      <a:pt x="321" y="337"/>
                      <a:pt x="359" y="271"/>
                    </a:cubicBezTo>
                    <a:cubicBezTo>
                      <a:pt x="384" y="220"/>
                      <a:pt x="409" y="173"/>
                      <a:pt x="431" y="123"/>
                    </a:cubicBezTo>
                    <a:cubicBezTo>
                      <a:pt x="447" y="82"/>
                      <a:pt x="469" y="38"/>
                      <a:pt x="48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8" name="Google Shape;428;p53"/>
              <p:cNvSpPr/>
              <p:nvPr/>
            </p:nvSpPr>
            <p:spPr>
              <a:xfrm>
                <a:off x="5161400" y="2057725"/>
                <a:ext cx="1850" cy="14650"/>
              </a:xfrm>
              <a:custGeom>
                <a:rect b="b" l="l" r="r" t="t"/>
                <a:pathLst>
                  <a:path extrusionOk="0" h="586" w="74">
                    <a:moveTo>
                      <a:pt x="26" y="1"/>
                    </a:moveTo>
                    <a:cubicBezTo>
                      <a:pt x="1" y="196"/>
                      <a:pt x="7" y="397"/>
                      <a:pt x="48" y="586"/>
                    </a:cubicBezTo>
                    <a:cubicBezTo>
                      <a:pt x="73" y="394"/>
                      <a:pt x="70" y="193"/>
                      <a:pt x="2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9" name="Google Shape;429;p53"/>
              <p:cNvSpPr/>
              <p:nvPr/>
            </p:nvSpPr>
            <p:spPr>
              <a:xfrm>
                <a:off x="5204825" y="2012525"/>
                <a:ext cx="12450" cy="12300"/>
              </a:xfrm>
              <a:custGeom>
                <a:rect b="b" l="l" r="r" t="t"/>
                <a:pathLst>
                  <a:path extrusionOk="0" h="492" w="498">
                    <a:moveTo>
                      <a:pt x="50" y="0"/>
                    </a:moveTo>
                    <a:cubicBezTo>
                      <a:pt x="25" y="145"/>
                      <a:pt x="6" y="299"/>
                      <a:pt x="0" y="444"/>
                    </a:cubicBezTo>
                    <a:lnTo>
                      <a:pt x="0" y="491"/>
                    </a:lnTo>
                    <a:lnTo>
                      <a:pt x="41" y="472"/>
                    </a:lnTo>
                    <a:cubicBezTo>
                      <a:pt x="120" y="431"/>
                      <a:pt x="198" y="387"/>
                      <a:pt x="271" y="343"/>
                    </a:cubicBezTo>
                    <a:lnTo>
                      <a:pt x="387" y="277"/>
                    </a:lnTo>
                    <a:cubicBezTo>
                      <a:pt x="422" y="255"/>
                      <a:pt x="459" y="230"/>
                      <a:pt x="497" y="208"/>
                    </a:cubicBezTo>
                    <a:lnTo>
                      <a:pt x="497" y="208"/>
                    </a:lnTo>
                    <a:cubicBezTo>
                      <a:pt x="456" y="224"/>
                      <a:pt x="418" y="236"/>
                      <a:pt x="374" y="255"/>
                    </a:cubicBezTo>
                    <a:cubicBezTo>
                      <a:pt x="330" y="274"/>
                      <a:pt x="293" y="290"/>
                      <a:pt x="252" y="309"/>
                    </a:cubicBezTo>
                    <a:lnTo>
                      <a:pt x="58" y="407"/>
                    </a:lnTo>
                    <a:lnTo>
                      <a:pt x="58" y="407"/>
                    </a:lnTo>
                    <a:cubicBezTo>
                      <a:pt x="63" y="272"/>
                      <a:pt x="62" y="134"/>
                      <a:pt x="5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0" name="Google Shape;430;p53"/>
              <p:cNvSpPr/>
              <p:nvPr/>
            </p:nvSpPr>
            <p:spPr>
              <a:xfrm>
                <a:off x="5205450" y="2011175"/>
                <a:ext cx="7575" cy="12625"/>
              </a:xfrm>
              <a:custGeom>
                <a:rect b="b" l="l" r="r" t="t"/>
                <a:pathLst>
                  <a:path extrusionOk="0" h="505" w="303">
                    <a:moveTo>
                      <a:pt x="302" y="1"/>
                    </a:moveTo>
                    <a:lnTo>
                      <a:pt x="302" y="1"/>
                    </a:lnTo>
                    <a:cubicBezTo>
                      <a:pt x="173" y="149"/>
                      <a:pt x="70" y="322"/>
                      <a:pt x="0" y="504"/>
                    </a:cubicBezTo>
                    <a:cubicBezTo>
                      <a:pt x="66" y="432"/>
                      <a:pt x="120" y="353"/>
                      <a:pt x="173" y="265"/>
                    </a:cubicBezTo>
                    <a:cubicBezTo>
                      <a:pt x="224" y="183"/>
                      <a:pt x="268" y="95"/>
                      <a:pt x="302"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1" name="Google Shape;431;p53"/>
              <p:cNvSpPr/>
              <p:nvPr/>
            </p:nvSpPr>
            <p:spPr>
              <a:xfrm>
                <a:off x="5194200" y="2046100"/>
                <a:ext cx="12300" cy="11900"/>
              </a:xfrm>
              <a:custGeom>
                <a:rect b="b" l="l" r="r" t="t"/>
                <a:pathLst>
                  <a:path extrusionOk="0" h="476" w="492">
                    <a:moveTo>
                      <a:pt x="491" y="0"/>
                    </a:moveTo>
                    <a:cubicBezTo>
                      <a:pt x="460" y="32"/>
                      <a:pt x="428" y="67"/>
                      <a:pt x="403" y="98"/>
                    </a:cubicBezTo>
                    <a:cubicBezTo>
                      <a:pt x="375" y="136"/>
                      <a:pt x="347" y="167"/>
                      <a:pt x="318" y="202"/>
                    </a:cubicBezTo>
                    <a:cubicBezTo>
                      <a:pt x="275" y="256"/>
                      <a:pt x="229" y="314"/>
                      <a:pt x="186" y="371"/>
                    </a:cubicBezTo>
                    <a:lnTo>
                      <a:pt x="186" y="371"/>
                    </a:lnTo>
                    <a:cubicBezTo>
                      <a:pt x="131" y="249"/>
                      <a:pt x="68" y="126"/>
                      <a:pt x="1" y="10"/>
                    </a:cubicBezTo>
                    <a:lnTo>
                      <a:pt x="1" y="10"/>
                    </a:lnTo>
                    <a:cubicBezTo>
                      <a:pt x="45" y="155"/>
                      <a:pt x="98" y="296"/>
                      <a:pt x="155" y="438"/>
                    </a:cubicBezTo>
                    <a:lnTo>
                      <a:pt x="174" y="475"/>
                    </a:lnTo>
                    <a:lnTo>
                      <a:pt x="202" y="441"/>
                    </a:lnTo>
                    <a:cubicBezTo>
                      <a:pt x="255" y="372"/>
                      <a:pt x="302" y="296"/>
                      <a:pt x="356" y="224"/>
                    </a:cubicBezTo>
                    <a:cubicBezTo>
                      <a:pt x="378" y="189"/>
                      <a:pt x="403" y="155"/>
                      <a:pt x="425" y="114"/>
                    </a:cubicBezTo>
                    <a:cubicBezTo>
                      <a:pt x="450" y="76"/>
                      <a:pt x="472" y="41"/>
                      <a:pt x="49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2" name="Google Shape;432;p53"/>
              <p:cNvSpPr/>
              <p:nvPr/>
            </p:nvSpPr>
            <p:spPr>
              <a:xfrm>
                <a:off x="5198450" y="2042100"/>
                <a:ext cx="2000" cy="14650"/>
              </a:xfrm>
              <a:custGeom>
                <a:rect b="b" l="l" r="r" t="t"/>
                <a:pathLst>
                  <a:path extrusionOk="0" h="586" w="80">
                    <a:moveTo>
                      <a:pt x="60" y="0"/>
                    </a:moveTo>
                    <a:lnTo>
                      <a:pt x="60" y="0"/>
                    </a:lnTo>
                    <a:cubicBezTo>
                      <a:pt x="35" y="94"/>
                      <a:pt x="19" y="192"/>
                      <a:pt x="13" y="289"/>
                    </a:cubicBezTo>
                    <a:cubicBezTo>
                      <a:pt x="0" y="390"/>
                      <a:pt x="0" y="488"/>
                      <a:pt x="13" y="585"/>
                    </a:cubicBezTo>
                    <a:cubicBezTo>
                      <a:pt x="63" y="393"/>
                      <a:pt x="79" y="195"/>
                      <a:pt x="6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3" name="Google Shape;433;p53"/>
              <p:cNvSpPr/>
              <p:nvPr/>
            </p:nvSpPr>
            <p:spPr>
              <a:xfrm>
                <a:off x="5123050" y="2029200"/>
                <a:ext cx="12200" cy="12275"/>
              </a:xfrm>
              <a:custGeom>
                <a:rect b="b" l="l" r="r" t="t"/>
                <a:pathLst>
                  <a:path extrusionOk="0" h="491" w="488">
                    <a:moveTo>
                      <a:pt x="0" y="0"/>
                    </a:moveTo>
                    <a:lnTo>
                      <a:pt x="0" y="0"/>
                    </a:lnTo>
                    <a:cubicBezTo>
                      <a:pt x="16" y="151"/>
                      <a:pt x="44" y="296"/>
                      <a:pt x="76" y="450"/>
                    </a:cubicBezTo>
                    <a:lnTo>
                      <a:pt x="88" y="491"/>
                    </a:lnTo>
                    <a:lnTo>
                      <a:pt x="123" y="459"/>
                    </a:lnTo>
                    <a:lnTo>
                      <a:pt x="305" y="277"/>
                    </a:lnTo>
                    <a:cubicBezTo>
                      <a:pt x="337" y="239"/>
                      <a:pt x="362" y="208"/>
                      <a:pt x="396" y="176"/>
                    </a:cubicBezTo>
                    <a:cubicBezTo>
                      <a:pt x="434" y="145"/>
                      <a:pt x="459" y="113"/>
                      <a:pt x="488" y="79"/>
                    </a:cubicBezTo>
                    <a:lnTo>
                      <a:pt x="488" y="79"/>
                    </a:lnTo>
                    <a:cubicBezTo>
                      <a:pt x="453" y="104"/>
                      <a:pt x="415" y="129"/>
                      <a:pt x="381" y="158"/>
                    </a:cubicBezTo>
                    <a:lnTo>
                      <a:pt x="280" y="239"/>
                    </a:lnTo>
                    <a:cubicBezTo>
                      <a:pt x="227" y="292"/>
                      <a:pt x="172" y="340"/>
                      <a:pt x="119" y="392"/>
                    </a:cubicBezTo>
                    <a:lnTo>
                      <a:pt x="119" y="392"/>
                    </a:lnTo>
                    <a:cubicBezTo>
                      <a:pt x="86" y="259"/>
                      <a:pt x="46" y="128"/>
                      <a:pt x="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4" name="Google Shape;434;p53"/>
              <p:cNvSpPr/>
              <p:nvPr/>
            </p:nvSpPr>
            <p:spPr>
              <a:xfrm>
                <a:off x="5125625" y="2025975"/>
                <a:ext cx="3800" cy="14175"/>
              </a:xfrm>
              <a:custGeom>
                <a:rect b="b" l="l" r="r" t="t"/>
                <a:pathLst>
                  <a:path extrusionOk="0" h="567" w="152">
                    <a:moveTo>
                      <a:pt x="152" y="0"/>
                    </a:moveTo>
                    <a:lnTo>
                      <a:pt x="152" y="0"/>
                    </a:lnTo>
                    <a:cubicBezTo>
                      <a:pt x="70" y="176"/>
                      <a:pt x="20" y="368"/>
                      <a:pt x="1" y="566"/>
                    </a:cubicBezTo>
                    <a:cubicBezTo>
                      <a:pt x="86" y="390"/>
                      <a:pt x="136" y="195"/>
                      <a:pt x="15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5" name="Google Shape;435;p53"/>
              <p:cNvSpPr/>
              <p:nvPr/>
            </p:nvSpPr>
            <p:spPr>
              <a:xfrm>
                <a:off x="5236900" y="2069925"/>
                <a:ext cx="13075" cy="12200"/>
              </a:xfrm>
              <a:custGeom>
                <a:rect b="b" l="l" r="r" t="t"/>
                <a:pathLst>
                  <a:path extrusionOk="0" h="488" w="523">
                    <a:moveTo>
                      <a:pt x="104" y="0"/>
                    </a:moveTo>
                    <a:lnTo>
                      <a:pt x="104" y="0"/>
                    </a:lnTo>
                    <a:cubicBezTo>
                      <a:pt x="60" y="148"/>
                      <a:pt x="26" y="299"/>
                      <a:pt x="7" y="450"/>
                    </a:cubicBezTo>
                    <a:lnTo>
                      <a:pt x="0" y="488"/>
                    </a:lnTo>
                    <a:lnTo>
                      <a:pt x="41" y="472"/>
                    </a:lnTo>
                    <a:cubicBezTo>
                      <a:pt x="126" y="441"/>
                      <a:pt x="205" y="409"/>
                      <a:pt x="287" y="372"/>
                    </a:cubicBezTo>
                    <a:cubicBezTo>
                      <a:pt x="324" y="353"/>
                      <a:pt x="365" y="337"/>
                      <a:pt x="403" y="318"/>
                    </a:cubicBezTo>
                    <a:lnTo>
                      <a:pt x="523" y="258"/>
                    </a:lnTo>
                    <a:lnTo>
                      <a:pt x="523" y="258"/>
                    </a:lnTo>
                    <a:cubicBezTo>
                      <a:pt x="478" y="268"/>
                      <a:pt x="441" y="277"/>
                      <a:pt x="397" y="290"/>
                    </a:cubicBezTo>
                    <a:lnTo>
                      <a:pt x="271" y="331"/>
                    </a:lnTo>
                    <a:cubicBezTo>
                      <a:pt x="203" y="352"/>
                      <a:pt x="133" y="377"/>
                      <a:pt x="64" y="403"/>
                    </a:cubicBezTo>
                    <a:lnTo>
                      <a:pt x="64" y="403"/>
                    </a:lnTo>
                    <a:cubicBezTo>
                      <a:pt x="85" y="269"/>
                      <a:pt x="99" y="134"/>
                      <a:pt x="10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6" name="Google Shape;436;p53"/>
              <p:cNvSpPr/>
              <p:nvPr/>
            </p:nvSpPr>
            <p:spPr>
              <a:xfrm>
                <a:off x="5237600" y="2069375"/>
                <a:ext cx="9000" cy="11650"/>
              </a:xfrm>
              <a:custGeom>
                <a:rect b="b" l="l" r="r" t="t"/>
                <a:pathLst>
                  <a:path extrusionOk="0" h="466" w="360">
                    <a:moveTo>
                      <a:pt x="359" y="0"/>
                    </a:moveTo>
                    <a:cubicBezTo>
                      <a:pt x="215" y="133"/>
                      <a:pt x="92" y="293"/>
                      <a:pt x="1" y="466"/>
                    </a:cubicBezTo>
                    <a:cubicBezTo>
                      <a:pt x="76" y="403"/>
                      <a:pt x="145" y="328"/>
                      <a:pt x="202" y="249"/>
                    </a:cubicBezTo>
                    <a:cubicBezTo>
                      <a:pt x="262" y="173"/>
                      <a:pt x="315" y="89"/>
                      <a:pt x="359"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7" name="Google Shape;437;p53"/>
              <p:cNvSpPr/>
              <p:nvPr/>
            </p:nvSpPr>
            <p:spPr>
              <a:xfrm>
                <a:off x="5135300" y="2109800"/>
                <a:ext cx="12300" cy="12825"/>
              </a:xfrm>
              <a:custGeom>
                <a:rect b="b" l="l" r="r" t="t"/>
                <a:pathLst>
                  <a:path extrusionOk="0" h="513" w="492">
                    <a:moveTo>
                      <a:pt x="491" y="0"/>
                    </a:moveTo>
                    <a:cubicBezTo>
                      <a:pt x="466" y="35"/>
                      <a:pt x="441" y="72"/>
                      <a:pt x="419" y="107"/>
                    </a:cubicBezTo>
                    <a:cubicBezTo>
                      <a:pt x="394" y="142"/>
                      <a:pt x="372" y="176"/>
                      <a:pt x="347" y="217"/>
                    </a:cubicBezTo>
                    <a:cubicBezTo>
                      <a:pt x="312" y="281"/>
                      <a:pt x="274" y="342"/>
                      <a:pt x="236" y="407"/>
                    </a:cubicBezTo>
                    <a:lnTo>
                      <a:pt x="236" y="407"/>
                    </a:lnTo>
                    <a:cubicBezTo>
                      <a:pt x="164" y="291"/>
                      <a:pt x="86" y="178"/>
                      <a:pt x="1" y="72"/>
                    </a:cubicBezTo>
                    <a:lnTo>
                      <a:pt x="1" y="72"/>
                    </a:lnTo>
                    <a:cubicBezTo>
                      <a:pt x="61" y="208"/>
                      <a:pt x="133" y="343"/>
                      <a:pt x="215" y="472"/>
                    </a:cubicBezTo>
                    <a:lnTo>
                      <a:pt x="237" y="513"/>
                    </a:lnTo>
                    <a:lnTo>
                      <a:pt x="262" y="472"/>
                    </a:lnTo>
                    <a:cubicBezTo>
                      <a:pt x="300" y="409"/>
                      <a:pt x="334" y="343"/>
                      <a:pt x="366" y="277"/>
                    </a:cubicBezTo>
                    <a:cubicBezTo>
                      <a:pt x="391" y="223"/>
                      <a:pt x="419" y="173"/>
                      <a:pt x="441" y="123"/>
                    </a:cubicBezTo>
                    <a:cubicBezTo>
                      <a:pt x="457" y="82"/>
                      <a:pt x="476" y="41"/>
                      <a:pt x="49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8" name="Google Shape;438;p53"/>
              <p:cNvSpPr/>
              <p:nvPr/>
            </p:nvSpPr>
            <p:spPr>
              <a:xfrm>
                <a:off x="5095525" y="2130550"/>
                <a:ext cx="10725" cy="14250"/>
              </a:xfrm>
              <a:custGeom>
                <a:rect b="b" l="l" r="r" t="t"/>
                <a:pathLst>
                  <a:path extrusionOk="0" h="570" w="429">
                    <a:moveTo>
                      <a:pt x="428" y="0"/>
                    </a:moveTo>
                    <a:cubicBezTo>
                      <a:pt x="415" y="35"/>
                      <a:pt x="409" y="79"/>
                      <a:pt x="403" y="117"/>
                    </a:cubicBezTo>
                    <a:cubicBezTo>
                      <a:pt x="390" y="164"/>
                      <a:pt x="378" y="236"/>
                      <a:pt x="368" y="280"/>
                    </a:cubicBezTo>
                    <a:cubicBezTo>
                      <a:pt x="358" y="344"/>
                      <a:pt x="348" y="407"/>
                      <a:pt x="339" y="472"/>
                    </a:cubicBezTo>
                    <a:lnTo>
                      <a:pt x="339" y="472"/>
                    </a:lnTo>
                    <a:cubicBezTo>
                      <a:pt x="229" y="392"/>
                      <a:pt x="116" y="319"/>
                      <a:pt x="0" y="249"/>
                    </a:cubicBezTo>
                    <a:lnTo>
                      <a:pt x="0" y="249"/>
                    </a:lnTo>
                    <a:cubicBezTo>
                      <a:pt x="110" y="350"/>
                      <a:pt x="224" y="447"/>
                      <a:pt x="349" y="541"/>
                    </a:cubicBezTo>
                    <a:lnTo>
                      <a:pt x="387" y="570"/>
                    </a:lnTo>
                    <a:lnTo>
                      <a:pt x="393" y="523"/>
                    </a:lnTo>
                    <a:cubicBezTo>
                      <a:pt x="406" y="434"/>
                      <a:pt x="412" y="353"/>
                      <a:pt x="422" y="261"/>
                    </a:cubicBezTo>
                    <a:cubicBezTo>
                      <a:pt x="428" y="224"/>
                      <a:pt x="428" y="177"/>
                      <a:pt x="428" y="133"/>
                    </a:cubicBezTo>
                    <a:lnTo>
                      <a:pt x="428"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9" name="Google Shape;439;p53"/>
              <p:cNvSpPr/>
              <p:nvPr/>
            </p:nvSpPr>
            <p:spPr>
              <a:xfrm>
                <a:off x="5099050" y="2130150"/>
                <a:ext cx="6175" cy="13475"/>
              </a:xfrm>
              <a:custGeom>
                <a:rect b="b" l="l" r="r" t="t"/>
                <a:pathLst>
                  <a:path extrusionOk="0" h="539" w="247">
                    <a:moveTo>
                      <a:pt x="1" y="1"/>
                    </a:moveTo>
                    <a:lnTo>
                      <a:pt x="1" y="1"/>
                    </a:lnTo>
                    <a:cubicBezTo>
                      <a:pt x="26" y="98"/>
                      <a:pt x="57" y="193"/>
                      <a:pt x="98" y="284"/>
                    </a:cubicBezTo>
                    <a:cubicBezTo>
                      <a:pt x="139" y="375"/>
                      <a:pt x="186" y="460"/>
                      <a:pt x="246" y="539"/>
                    </a:cubicBezTo>
                    <a:cubicBezTo>
                      <a:pt x="199" y="347"/>
                      <a:pt x="114" y="164"/>
                      <a:pt x="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0" name="Google Shape;440;p53"/>
              <p:cNvSpPr/>
              <p:nvPr/>
            </p:nvSpPr>
            <p:spPr>
              <a:xfrm>
                <a:off x="5086475" y="2029275"/>
                <a:ext cx="10725" cy="14325"/>
              </a:xfrm>
              <a:custGeom>
                <a:rect b="b" l="l" r="r" t="t"/>
                <a:pathLst>
                  <a:path extrusionOk="0" h="573" w="429">
                    <a:moveTo>
                      <a:pt x="372" y="0"/>
                    </a:moveTo>
                    <a:cubicBezTo>
                      <a:pt x="365" y="44"/>
                      <a:pt x="365" y="95"/>
                      <a:pt x="340" y="136"/>
                    </a:cubicBezTo>
                    <a:lnTo>
                      <a:pt x="340" y="265"/>
                    </a:lnTo>
                    <a:cubicBezTo>
                      <a:pt x="361" y="339"/>
                      <a:pt x="369" y="406"/>
                      <a:pt x="374" y="478"/>
                    </a:cubicBezTo>
                    <a:lnTo>
                      <a:pt x="374" y="478"/>
                    </a:lnTo>
                    <a:cubicBezTo>
                      <a:pt x="253" y="418"/>
                      <a:pt x="127" y="366"/>
                      <a:pt x="1" y="321"/>
                    </a:cubicBezTo>
                    <a:lnTo>
                      <a:pt x="1" y="321"/>
                    </a:lnTo>
                    <a:cubicBezTo>
                      <a:pt x="126" y="403"/>
                      <a:pt x="255" y="478"/>
                      <a:pt x="394" y="551"/>
                    </a:cubicBezTo>
                    <a:lnTo>
                      <a:pt x="428" y="573"/>
                    </a:lnTo>
                    <a:lnTo>
                      <a:pt x="428" y="526"/>
                    </a:lnTo>
                    <a:cubicBezTo>
                      <a:pt x="425" y="434"/>
                      <a:pt x="422" y="353"/>
                      <a:pt x="409" y="261"/>
                    </a:cubicBezTo>
                    <a:cubicBezTo>
                      <a:pt x="406" y="221"/>
                      <a:pt x="403" y="170"/>
                      <a:pt x="394" y="132"/>
                    </a:cubicBezTo>
                    <a:cubicBezTo>
                      <a:pt x="387" y="92"/>
                      <a:pt x="378" y="44"/>
                      <a:pt x="37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1" name="Google Shape;441;p53"/>
              <p:cNvSpPr/>
              <p:nvPr/>
            </p:nvSpPr>
            <p:spPr>
              <a:xfrm>
                <a:off x="5088050" y="2030300"/>
                <a:ext cx="8600" cy="11975"/>
              </a:xfrm>
              <a:custGeom>
                <a:rect b="b" l="l" r="r" t="t"/>
                <a:pathLst>
                  <a:path extrusionOk="0" h="479" w="344">
                    <a:moveTo>
                      <a:pt x="0" y="0"/>
                    </a:moveTo>
                    <a:lnTo>
                      <a:pt x="0" y="0"/>
                    </a:lnTo>
                    <a:cubicBezTo>
                      <a:pt x="45" y="91"/>
                      <a:pt x="92" y="173"/>
                      <a:pt x="151" y="255"/>
                    </a:cubicBezTo>
                    <a:cubicBezTo>
                      <a:pt x="208" y="337"/>
                      <a:pt x="271" y="412"/>
                      <a:pt x="343" y="478"/>
                    </a:cubicBezTo>
                    <a:cubicBezTo>
                      <a:pt x="299" y="390"/>
                      <a:pt x="252" y="302"/>
                      <a:pt x="192" y="224"/>
                    </a:cubicBezTo>
                    <a:cubicBezTo>
                      <a:pt x="133" y="142"/>
                      <a:pt x="73" y="66"/>
                      <a:pt x="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2" name="Google Shape;442;p53"/>
              <p:cNvSpPr/>
              <p:nvPr/>
            </p:nvSpPr>
            <p:spPr>
              <a:xfrm>
                <a:off x="5220075" y="2108450"/>
                <a:ext cx="12275" cy="11975"/>
              </a:xfrm>
              <a:custGeom>
                <a:rect b="b" l="l" r="r" t="t"/>
                <a:pathLst>
                  <a:path extrusionOk="0" h="479" w="491">
                    <a:moveTo>
                      <a:pt x="491" y="1"/>
                    </a:moveTo>
                    <a:cubicBezTo>
                      <a:pt x="456" y="32"/>
                      <a:pt x="428" y="67"/>
                      <a:pt x="400" y="98"/>
                    </a:cubicBezTo>
                    <a:cubicBezTo>
                      <a:pt x="371" y="130"/>
                      <a:pt x="346" y="164"/>
                      <a:pt x="318" y="199"/>
                    </a:cubicBezTo>
                    <a:lnTo>
                      <a:pt x="193" y="373"/>
                    </a:lnTo>
                    <a:lnTo>
                      <a:pt x="193" y="373"/>
                    </a:lnTo>
                    <a:cubicBezTo>
                      <a:pt x="135" y="249"/>
                      <a:pt x="71" y="129"/>
                      <a:pt x="0" y="10"/>
                    </a:cubicBezTo>
                    <a:lnTo>
                      <a:pt x="0" y="10"/>
                    </a:lnTo>
                    <a:cubicBezTo>
                      <a:pt x="48" y="158"/>
                      <a:pt x="104" y="299"/>
                      <a:pt x="164" y="441"/>
                    </a:cubicBezTo>
                    <a:lnTo>
                      <a:pt x="183" y="479"/>
                    </a:lnTo>
                    <a:lnTo>
                      <a:pt x="211" y="444"/>
                    </a:lnTo>
                    <a:cubicBezTo>
                      <a:pt x="261" y="372"/>
                      <a:pt x="309" y="303"/>
                      <a:pt x="356" y="227"/>
                    </a:cubicBezTo>
                    <a:cubicBezTo>
                      <a:pt x="384" y="189"/>
                      <a:pt x="409" y="152"/>
                      <a:pt x="428" y="114"/>
                    </a:cubicBezTo>
                    <a:cubicBezTo>
                      <a:pt x="447" y="79"/>
                      <a:pt x="472" y="38"/>
                      <a:pt x="49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3" name="Google Shape;443;p53"/>
              <p:cNvSpPr/>
              <p:nvPr/>
            </p:nvSpPr>
            <p:spPr>
              <a:xfrm>
                <a:off x="5088275" y="2159175"/>
                <a:ext cx="145750" cy="20150"/>
              </a:xfrm>
              <a:custGeom>
                <a:rect b="b" l="l" r="r" t="t"/>
                <a:pathLst>
                  <a:path extrusionOk="0" h="806" w="5830">
                    <a:moveTo>
                      <a:pt x="1" y="0"/>
                    </a:moveTo>
                    <a:lnTo>
                      <a:pt x="1" y="805"/>
                    </a:lnTo>
                    <a:lnTo>
                      <a:pt x="5829" y="805"/>
                    </a:lnTo>
                    <a:lnTo>
                      <a:pt x="5829"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4" name="Shape 444"/>
        <p:cNvGrpSpPr/>
        <p:nvPr/>
      </p:nvGrpSpPr>
      <p:grpSpPr>
        <a:xfrm>
          <a:off x="0" y="0"/>
          <a:ext cx="0" cy="0"/>
          <a:chOff x="0" y="0"/>
          <a:chExt cx="0" cy="0"/>
        </a:xfrm>
      </p:grpSpPr>
      <p:grpSp>
        <p:nvGrpSpPr>
          <p:cNvPr id="445" name="Google Shape;445;p54"/>
          <p:cNvGrpSpPr/>
          <p:nvPr/>
        </p:nvGrpSpPr>
        <p:grpSpPr>
          <a:xfrm>
            <a:off x="266538" y="258700"/>
            <a:ext cx="8615400" cy="4618794"/>
            <a:chOff x="266538" y="258700"/>
            <a:chExt cx="8615400" cy="4618794"/>
          </a:xfrm>
        </p:grpSpPr>
        <p:sp>
          <p:nvSpPr>
            <p:cNvPr id="446" name="Google Shape;446;p54"/>
            <p:cNvSpPr/>
            <p:nvPr/>
          </p:nvSpPr>
          <p:spPr>
            <a:xfrm>
              <a:off x="266600" y="260350"/>
              <a:ext cx="8615262" cy="4617144"/>
            </a:xfrm>
            <a:custGeom>
              <a:rect b="b" l="l" r="r" t="t"/>
              <a:pathLst>
                <a:path extrusionOk="0" h="47449" w="75005">
                  <a:moveTo>
                    <a:pt x="1" y="0"/>
                  </a:moveTo>
                  <a:lnTo>
                    <a:pt x="1" y="47449"/>
                  </a:lnTo>
                  <a:lnTo>
                    <a:pt x="75004" y="47449"/>
                  </a:lnTo>
                  <a:lnTo>
                    <a:pt x="75004"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7" name="Google Shape;447;p54"/>
            <p:cNvSpPr/>
            <p:nvPr/>
          </p:nvSpPr>
          <p:spPr>
            <a:xfrm>
              <a:off x="266600" y="264175"/>
              <a:ext cx="8615262" cy="174525"/>
            </a:xfrm>
            <a:custGeom>
              <a:rect b="b" l="l" r="r" t="t"/>
              <a:pathLst>
                <a:path extrusionOk="0" h="1824" w="75005">
                  <a:moveTo>
                    <a:pt x="1" y="0"/>
                  </a:moveTo>
                  <a:lnTo>
                    <a:pt x="1" y="1823"/>
                  </a:lnTo>
                  <a:lnTo>
                    <a:pt x="75004" y="1823"/>
                  </a:lnTo>
                  <a:lnTo>
                    <a:pt x="75004"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8" name="Google Shape;448;p54"/>
            <p:cNvSpPr/>
            <p:nvPr/>
          </p:nvSpPr>
          <p:spPr>
            <a:xfrm>
              <a:off x="362380" y="315851"/>
              <a:ext cx="78460" cy="70518"/>
            </a:xfrm>
            <a:custGeom>
              <a:rect b="b" l="l" r="r" t="t"/>
              <a:pathLst>
                <a:path extrusionOk="0" h="737" w="820">
                  <a:moveTo>
                    <a:pt x="375" y="0"/>
                  </a:moveTo>
                  <a:cubicBezTo>
                    <a:pt x="167" y="0"/>
                    <a:pt x="1" y="173"/>
                    <a:pt x="11" y="382"/>
                  </a:cubicBezTo>
                  <a:cubicBezTo>
                    <a:pt x="14" y="578"/>
                    <a:pt x="183" y="737"/>
                    <a:pt x="378" y="737"/>
                  </a:cubicBezTo>
                  <a:cubicBezTo>
                    <a:pt x="384" y="737"/>
                    <a:pt x="389" y="737"/>
                    <a:pt x="395" y="736"/>
                  </a:cubicBezTo>
                  <a:cubicBezTo>
                    <a:pt x="641" y="730"/>
                    <a:pt x="820" y="481"/>
                    <a:pt x="720" y="223"/>
                  </a:cubicBezTo>
                  <a:cubicBezTo>
                    <a:pt x="664" y="87"/>
                    <a:pt x="525" y="0"/>
                    <a:pt x="379"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9" name="Google Shape;449;p54"/>
            <p:cNvSpPr/>
            <p:nvPr/>
          </p:nvSpPr>
          <p:spPr>
            <a:xfrm>
              <a:off x="506096" y="315851"/>
              <a:ext cx="78173" cy="70518"/>
            </a:xfrm>
            <a:custGeom>
              <a:rect b="b" l="l" r="r" t="t"/>
              <a:pathLst>
                <a:path extrusionOk="0" h="737" w="817">
                  <a:moveTo>
                    <a:pt x="372" y="0"/>
                  </a:moveTo>
                  <a:cubicBezTo>
                    <a:pt x="166" y="0"/>
                    <a:pt x="1" y="173"/>
                    <a:pt x="7" y="382"/>
                  </a:cubicBezTo>
                  <a:cubicBezTo>
                    <a:pt x="14" y="578"/>
                    <a:pt x="179" y="737"/>
                    <a:pt x="377" y="737"/>
                  </a:cubicBezTo>
                  <a:cubicBezTo>
                    <a:pt x="383" y="737"/>
                    <a:pt x="389" y="737"/>
                    <a:pt x="395" y="736"/>
                  </a:cubicBezTo>
                  <a:cubicBezTo>
                    <a:pt x="637" y="730"/>
                    <a:pt x="816" y="481"/>
                    <a:pt x="717" y="223"/>
                  </a:cubicBezTo>
                  <a:cubicBezTo>
                    <a:pt x="664" y="87"/>
                    <a:pt x="528" y="0"/>
                    <a:pt x="37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0" name="Google Shape;450;p54"/>
            <p:cNvSpPr/>
            <p:nvPr/>
          </p:nvSpPr>
          <p:spPr>
            <a:xfrm>
              <a:off x="650099" y="315851"/>
              <a:ext cx="78173" cy="70518"/>
            </a:xfrm>
            <a:custGeom>
              <a:rect b="b" l="l" r="r" t="t"/>
              <a:pathLst>
                <a:path extrusionOk="0" h="737" w="817">
                  <a:moveTo>
                    <a:pt x="372" y="0"/>
                  </a:moveTo>
                  <a:cubicBezTo>
                    <a:pt x="166" y="0"/>
                    <a:pt x="1" y="173"/>
                    <a:pt x="7" y="382"/>
                  </a:cubicBezTo>
                  <a:cubicBezTo>
                    <a:pt x="10" y="578"/>
                    <a:pt x="179" y="737"/>
                    <a:pt x="374" y="737"/>
                  </a:cubicBezTo>
                  <a:cubicBezTo>
                    <a:pt x="380" y="737"/>
                    <a:pt x="386" y="737"/>
                    <a:pt x="392" y="736"/>
                  </a:cubicBezTo>
                  <a:cubicBezTo>
                    <a:pt x="637" y="730"/>
                    <a:pt x="816" y="481"/>
                    <a:pt x="717" y="223"/>
                  </a:cubicBezTo>
                  <a:cubicBezTo>
                    <a:pt x="664" y="87"/>
                    <a:pt x="521" y="0"/>
                    <a:pt x="37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1" name="Google Shape;451;p54"/>
            <p:cNvSpPr/>
            <p:nvPr/>
          </p:nvSpPr>
          <p:spPr>
            <a:xfrm>
              <a:off x="266600" y="438700"/>
              <a:ext cx="8615262" cy="218072"/>
            </a:xfrm>
            <a:custGeom>
              <a:rect b="b" l="l" r="r" t="t"/>
              <a:pathLst>
                <a:path extrusionOk="0" h="4351" w="75005">
                  <a:moveTo>
                    <a:pt x="1" y="1"/>
                  </a:moveTo>
                  <a:lnTo>
                    <a:pt x="1" y="4350"/>
                  </a:lnTo>
                  <a:lnTo>
                    <a:pt x="75004" y="4350"/>
                  </a:lnTo>
                  <a:lnTo>
                    <a:pt x="75004"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52" name="Google Shape;452;p54"/>
            <p:cNvGrpSpPr/>
            <p:nvPr/>
          </p:nvGrpSpPr>
          <p:grpSpPr>
            <a:xfrm>
              <a:off x="6848403" y="458556"/>
              <a:ext cx="2010205" cy="178352"/>
              <a:chOff x="4905603" y="626944"/>
              <a:chExt cx="2010205" cy="178352"/>
            </a:xfrm>
          </p:grpSpPr>
          <p:sp>
            <p:nvSpPr>
              <p:cNvPr id="453" name="Google Shape;453;p54"/>
              <p:cNvSpPr/>
              <p:nvPr/>
            </p:nvSpPr>
            <p:spPr>
              <a:xfrm>
                <a:off x="4905603" y="626944"/>
                <a:ext cx="2010194" cy="178352"/>
              </a:xfrm>
              <a:custGeom>
                <a:rect b="b" l="l" r="r" t="t"/>
                <a:pathLst>
                  <a:path extrusionOk="0" h="1864" w="21009">
                    <a:moveTo>
                      <a:pt x="1" y="1"/>
                    </a:moveTo>
                    <a:lnTo>
                      <a:pt x="1" y="1864"/>
                    </a:lnTo>
                    <a:lnTo>
                      <a:pt x="21008" y="1864"/>
                    </a:lnTo>
                    <a:lnTo>
                      <a:pt x="21008"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4" name="Google Shape;454;p54"/>
              <p:cNvSpPr/>
              <p:nvPr/>
            </p:nvSpPr>
            <p:spPr>
              <a:xfrm>
                <a:off x="6737456" y="626944"/>
                <a:ext cx="178352" cy="178352"/>
              </a:xfrm>
              <a:custGeom>
                <a:rect b="b" l="l" r="r" t="t"/>
                <a:pathLst>
                  <a:path extrusionOk="0" h="1864" w="1864">
                    <a:moveTo>
                      <a:pt x="0" y="1"/>
                    </a:moveTo>
                    <a:lnTo>
                      <a:pt x="0" y="1864"/>
                    </a:lnTo>
                    <a:lnTo>
                      <a:pt x="1863" y="1864"/>
                    </a:lnTo>
                    <a:lnTo>
                      <a:pt x="1863"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5" name="Google Shape;455;p54"/>
              <p:cNvSpPr/>
              <p:nvPr/>
            </p:nvSpPr>
            <p:spPr>
              <a:xfrm>
                <a:off x="6824336" y="711623"/>
                <a:ext cx="57505" cy="68030"/>
              </a:xfrm>
              <a:custGeom>
                <a:rect b="b" l="l" r="r" t="t"/>
                <a:pathLst>
                  <a:path extrusionOk="0" h="711" w="601">
                    <a:moveTo>
                      <a:pt x="153" y="1"/>
                    </a:moveTo>
                    <a:cubicBezTo>
                      <a:pt x="137" y="47"/>
                      <a:pt x="103" y="90"/>
                      <a:pt x="67" y="117"/>
                    </a:cubicBezTo>
                    <a:cubicBezTo>
                      <a:pt x="44" y="130"/>
                      <a:pt x="24" y="147"/>
                      <a:pt x="1" y="157"/>
                    </a:cubicBezTo>
                    <a:lnTo>
                      <a:pt x="117" y="306"/>
                    </a:lnTo>
                    <a:lnTo>
                      <a:pt x="432" y="710"/>
                    </a:lnTo>
                    <a:lnTo>
                      <a:pt x="601" y="581"/>
                    </a:lnTo>
                    <a:lnTo>
                      <a:pt x="276" y="163"/>
                    </a:lnTo>
                    <a:lnTo>
                      <a:pt x="153"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6" name="Google Shape;456;p54"/>
              <p:cNvSpPr/>
              <p:nvPr/>
            </p:nvSpPr>
            <p:spPr>
              <a:xfrm>
                <a:off x="6764056" y="655649"/>
                <a:ext cx="97788" cy="89176"/>
              </a:xfrm>
              <a:custGeom>
                <a:rect b="b" l="l" r="r" t="t"/>
                <a:pathLst>
                  <a:path extrusionOk="0" h="932" w="1022">
                    <a:moveTo>
                      <a:pt x="527" y="192"/>
                    </a:moveTo>
                    <a:cubicBezTo>
                      <a:pt x="611" y="192"/>
                      <a:pt x="693" y="231"/>
                      <a:pt x="747" y="301"/>
                    </a:cubicBezTo>
                    <a:cubicBezTo>
                      <a:pt x="806" y="380"/>
                      <a:pt x="820" y="483"/>
                      <a:pt x="780" y="576"/>
                    </a:cubicBezTo>
                    <a:cubicBezTo>
                      <a:pt x="763" y="629"/>
                      <a:pt x="733" y="665"/>
                      <a:pt x="697" y="695"/>
                    </a:cubicBezTo>
                    <a:cubicBezTo>
                      <a:pt x="674" y="712"/>
                      <a:pt x="654" y="725"/>
                      <a:pt x="631" y="732"/>
                    </a:cubicBezTo>
                    <a:cubicBezTo>
                      <a:pt x="597" y="745"/>
                      <a:pt x="562" y="752"/>
                      <a:pt x="527" y="752"/>
                    </a:cubicBezTo>
                    <a:cubicBezTo>
                      <a:pt x="400" y="752"/>
                      <a:pt x="281" y="665"/>
                      <a:pt x="253" y="530"/>
                    </a:cubicBezTo>
                    <a:cubicBezTo>
                      <a:pt x="226" y="420"/>
                      <a:pt x="273" y="304"/>
                      <a:pt x="365" y="244"/>
                    </a:cubicBezTo>
                    <a:cubicBezTo>
                      <a:pt x="415" y="209"/>
                      <a:pt x="472" y="192"/>
                      <a:pt x="527" y="192"/>
                    </a:cubicBezTo>
                    <a:close/>
                    <a:moveTo>
                      <a:pt x="526" y="0"/>
                    </a:moveTo>
                    <a:cubicBezTo>
                      <a:pt x="428" y="0"/>
                      <a:pt x="329" y="31"/>
                      <a:pt x="243" y="95"/>
                    </a:cubicBezTo>
                    <a:cubicBezTo>
                      <a:pt x="37" y="251"/>
                      <a:pt x="1" y="543"/>
                      <a:pt x="153" y="748"/>
                    </a:cubicBezTo>
                    <a:cubicBezTo>
                      <a:pt x="244" y="868"/>
                      <a:pt x="383" y="932"/>
                      <a:pt x="525" y="932"/>
                    </a:cubicBezTo>
                    <a:cubicBezTo>
                      <a:pt x="600" y="932"/>
                      <a:pt x="676" y="914"/>
                      <a:pt x="747" y="878"/>
                    </a:cubicBezTo>
                    <a:cubicBezTo>
                      <a:pt x="767" y="864"/>
                      <a:pt x="790" y="851"/>
                      <a:pt x="806" y="835"/>
                    </a:cubicBezTo>
                    <a:cubicBezTo>
                      <a:pt x="846" y="805"/>
                      <a:pt x="879" y="775"/>
                      <a:pt x="906" y="735"/>
                    </a:cubicBezTo>
                    <a:cubicBezTo>
                      <a:pt x="1022" y="569"/>
                      <a:pt x="1018" y="347"/>
                      <a:pt x="899" y="185"/>
                    </a:cubicBezTo>
                    <a:cubicBezTo>
                      <a:pt x="805" y="64"/>
                      <a:pt x="667" y="0"/>
                      <a:pt x="526"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7" name="Google Shape;457;p54"/>
              <p:cNvSpPr/>
              <p:nvPr/>
            </p:nvSpPr>
            <p:spPr>
              <a:xfrm>
                <a:off x="4945312" y="662538"/>
                <a:ext cx="7942" cy="107260"/>
              </a:xfrm>
              <a:custGeom>
                <a:rect b="b" l="l" r="r" t="t"/>
                <a:pathLst>
                  <a:path extrusionOk="0" h="1121" w="83">
                    <a:moveTo>
                      <a:pt x="0" y="0"/>
                    </a:moveTo>
                    <a:lnTo>
                      <a:pt x="0" y="1121"/>
                    </a:lnTo>
                    <a:lnTo>
                      <a:pt x="83" y="1121"/>
                    </a:lnTo>
                    <a:lnTo>
                      <a:pt x="83"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58" name="Google Shape;458;p54"/>
            <p:cNvSpPr/>
            <p:nvPr/>
          </p:nvSpPr>
          <p:spPr>
            <a:xfrm>
              <a:off x="8754900" y="656750"/>
              <a:ext cx="126951" cy="4038639"/>
            </a:xfrm>
            <a:custGeom>
              <a:rect b="b" l="l" r="r" t="t"/>
              <a:pathLst>
                <a:path extrusionOk="0" h="41316" w="1327">
                  <a:moveTo>
                    <a:pt x="0" y="0"/>
                  </a:moveTo>
                  <a:lnTo>
                    <a:pt x="0" y="41316"/>
                  </a:lnTo>
                  <a:lnTo>
                    <a:pt x="1326" y="41316"/>
                  </a:lnTo>
                  <a:lnTo>
                    <a:pt x="1326"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9" name="Google Shape;459;p54"/>
            <p:cNvSpPr/>
            <p:nvPr/>
          </p:nvSpPr>
          <p:spPr>
            <a:xfrm>
              <a:off x="8782445" y="683356"/>
              <a:ext cx="67648" cy="1490638"/>
            </a:xfrm>
            <a:custGeom>
              <a:rect b="b" l="l" r="r" t="t"/>
              <a:pathLst>
                <a:path extrusionOk="0" h="15579" w="707">
                  <a:moveTo>
                    <a:pt x="355" y="0"/>
                  </a:moveTo>
                  <a:cubicBezTo>
                    <a:pt x="160" y="0"/>
                    <a:pt x="1" y="153"/>
                    <a:pt x="1" y="345"/>
                  </a:cubicBezTo>
                  <a:lnTo>
                    <a:pt x="1" y="15233"/>
                  </a:lnTo>
                  <a:cubicBezTo>
                    <a:pt x="1" y="15426"/>
                    <a:pt x="160" y="15578"/>
                    <a:pt x="355" y="15578"/>
                  </a:cubicBezTo>
                  <a:cubicBezTo>
                    <a:pt x="548" y="15578"/>
                    <a:pt x="707" y="15426"/>
                    <a:pt x="707" y="15233"/>
                  </a:cubicBezTo>
                  <a:lnTo>
                    <a:pt x="707" y="345"/>
                  </a:lnTo>
                  <a:cubicBezTo>
                    <a:pt x="707" y="153"/>
                    <a:pt x="548" y="0"/>
                    <a:pt x="355"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0" name="Google Shape;460;p54"/>
            <p:cNvSpPr/>
            <p:nvPr/>
          </p:nvSpPr>
          <p:spPr>
            <a:xfrm>
              <a:off x="266600" y="4659400"/>
              <a:ext cx="8615285" cy="218077"/>
            </a:xfrm>
            <a:custGeom>
              <a:rect b="b" l="l" r="r" t="t"/>
              <a:pathLst>
                <a:path extrusionOk="0" h="5845" w="73679">
                  <a:moveTo>
                    <a:pt x="1" y="0"/>
                  </a:moveTo>
                  <a:lnTo>
                    <a:pt x="1" y="5845"/>
                  </a:lnTo>
                  <a:lnTo>
                    <a:pt x="73678" y="5845"/>
                  </a:lnTo>
                  <a:lnTo>
                    <a:pt x="73678"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1" name="Google Shape;461;p54"/>
            <p:cNvSpPr/>
            <p:nvPr/>
          </p:nvSpPr>
          <p:spPr>
            <a:xfrm>
              <a:off x="8754902" y="4715245"/>
              <a:ext cx="50949" cy="104677"/>
            </a:xfrm>
            <a:custGeom>
              <a:rect b="b" l="l" r="r" t="t"/>
              <a:pathLst>
                <a:path extrusionOk="0" h="1785" w="869">
                  <a:moveTo>
                    <a:pt x="0" y="1"/>
                  </a:moveTo>
                  <a:lnTo>
                    <a:pt x="0" y="1784"/>
                  </a:lnTo>
                  <a:lnTo>
                    <a:pt x="869" y="955"/>
                  </a:lnTo>
                  <a:lnTo>
                    <a:pt x="0"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2" name="Google Shape;462;p54"/>
            <p:cNvSpPr/>
            <p:nvPr/>
          </p:nvSpPr>
          <p:spPr>
            <a:xfrm>
              <a:off x="317430" y="488803"/>
              <a:ext cx="142854" cy="23921"/>
            </a:xfrm>
            <a:custGeom>
              <a:rect b="b" l="l" r="r" t="t"/>
              <a:pathLst>
                <a:path extrusionOk="0" h="250" w="1493">
                  <a:moveTo>
                    <a:pt x="1" y="0"/>
                  </a:moveTo>
                  <a:lnTo>
                    <a:pt x="1" y="249"/>
                  </a:lnTo>
                  <a:lnTo>
                    <a:pt x="1492" y="249"/>
                  </a:lnTo>
                  <a:lnTo>
                    <a:pt x="149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3" name="Google Shape;463;p54"/>
            <p:cNvSpPr/>
            <p:nvPr/>
          </p:nvSpPr>
          <p:spPr>
            <a:xfrm>
              <a:off x="317430" y="591567"/>
              <a:ext cx="142854" cy="23921"/>
            </a:xfrm>
            <a:custGeom>
              <a:rect b="b" l="l" r="r" t="t"/>
              <a:pathLst>
                <a:path extrusionOk="0" h="250" w="1493">
                  <a:moveTo>
                    <a:pt x="1" y="1"/>
                  </a:moveTo>
                  <a:lnTo>
                    <a:pt x="1" y="250"/>
                  </a:lnTo>
                  <a:lnTo>
                    <a:pt x="1492" y="250"/>
                  </a:lnTo>
                  <a:lnTo>
                    <a:pt x="1492"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4" name="Google Shape;464;p54"/>
            <p:cNvSpPr/>
            <p:nvPr/>
          </p:nvSpPr>
          <p:spPr>
            <a:xfrm>
              <a:off x="317430" y="540185"/>
              <a:ext cx="142854" cy="23921"/>
            </a:xfrm>
            <a:custGeom>
              <a:rect b="b" l="l" r="r" t="t"/>
              <a:pathLst>
                <a:path extrusionOk="0" h="250" w="1493">
                  <a:moveTo>
                    <a:pt x="1" y="1"/>
                  </a:moveTo>
                  <a:lnTo>
                    <a:pt x="1" y="249"/>
                  </a:lnTo>
                  <a:lnTo>
                    <a:pt x="1492" y="249"/>
                  </a:lnTo>
                  <a:lnTo>
                    <a:pt x="1492"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5" name="Google Shape;465;p54"/>
            <p:cNvSpPr/>
            <p:nvPr/>
          </p:nvSpPr>
          <p:spPr>
            <a:xfrm rot="10800000">
              <a:off x="317427" y="4715245"/>
              <a:ext cx="50949" cy="104677"/>
            </a:xfrm>
            <a:custGeom>
              <a:rect b="b" l="l" r="r" t="t"/>
              <a:pathLst>
                <a:path extrusionOk="0" h="1785" w="869">
                  <a:moveTo>
                    <a:pt x="0" y="1"/>
                  </a:moveTo>
                  <a:lnTo>
                    <a:pt x="0" y="1784"/>
                  </a:lnTo>
                  <a:lnTo>
                    <a:pt x="869" y="955"/>
                  </a:lnTo>
                  <a:lnTo>
                    <a:pt x="0"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6" name="Google Shape;466;p54"/>
            <p:cNvSpPr/>
            <p:nvPr/>
          </p:nvSpPr>
          <p:spPr>
            <a:xfrm>
              <a:off x="266538" y="258700"/>
              <a:ext cx="8615400" cy="46173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67" name="Google Shape;467;p54"/>
          <p:cNvSpPr txBox="1"/>
          <p:nvPr>
            <p:ph hasCustomPrompt="1" type="title"/>
          </p:nvPr>
        </p:nvSpPr>
        <p:spPr>
          <a:xfrm>
            <a:off x="724050" y="1736325"/>
            <a:ext cx="4623300" cy="1194300"/>
          </a:xfrm>
          <a:prstGeom prst="rect">
            <a:avLst/>
          </a:prstGeom>
          <a:noFill/>
          <a:ln cap="flat" cmpd="sng" w="9525">
            <a:solidFill>
              <a:schemeClr val="dk2"/>
            </a:solidFill>
            <a:prstDash val="solid"/>
            <a:round/>
            <a:headEnd len="sm" w="sm" type="none"/>
            <a:tailEnd len="sm" w="sm" type="none"/>
          </a:ln>
        </p:spPr>
        <p:txBody>
          <a:bodyPr anchorCtr="0" anchor="b" bIns="91425" lIns="91425" spcFirstLastPara="1" rIns="91425" wrap="square" tIns="91425">
            <a:noAutofit/>
          </a:bodyPr>
          <a:lstStyle>
            <a:lvl1pPr lvl="0" algn="ctr">
              <a:lnSpc>
                <a:spcPct val="100000"/>
              </a:lnSpc>
              <a:spcBef>
                <a:spcPts val="0"/>
              </a:spcBef>
              <a:spcAft>
                <a:spcPts val="0"/>
              </a:spcAft>
              <a:buSzPts val="10000"/>
              <a:buNone/>
              <a:defRPr i="1" sz="6000">
                <a:solidFill>
                  <a:schemeClr val="accent1"/>
                </a:solidFill>
              </a:defRPr>
            </a:lvl1pPr>
            <a:lvl2pPr lvl="1" algn="ctr">
              <a:lnSpc>
                <a:spcPct val="100000"/>
              </a:lnSpc>
              <a:spcBef>
                <a:spcPts val="0"/>
              </a:spcBef>
              <a:spcAft>
                <a:spcPts val="0"/>
              </a:spcAft>
              <a:buSzPts val="10000"/>
              <a:buNone/>
              <a:defRPr sz="10000"/>
            </a:lvl2pPr>
            <a:lvl3pPr lvl="2" algn="ctr">
              <a:lnSpc>
                <a:spcPct val="100000"/>
              </a:lnSpc>
              <a:spcBef>
                <a:spcPts val="0"/>
              </a:spcBef>
              <a:spcAft>
                <a:spcPts val="0"/>
              </a:spcAft>
              <a:buSzPts val="10000"/>
              <a:buNone/>
              <a:defRPr sz="10000"/>
            </a:lvl3pPr>
            <a:lvl4pPr lvl="3" algn="ctr">
              <a:lnSpc>
                <a:spcPct val="100000"/>
              </a:lnSpc>
              <a:spcBef>
                <a:spcPts val="0"/>
              </a:spcBef>
              <a:spcAft>
                <a:spcPts val="0"/>
              </a:spcAft>
              <a:buSzPts val="10000"/>
              <a:buNone/>
              <a:defRPr sz="10000"/>
            </a:lvl4pPr>
            <a:lvl5pPr lvl="4" algn="ctr">
              <a:lnSpc>
                <a:spcPct val="100000"/>
              </a:lnSpc>
              <a:spcBef>
                <a:spcPts val="0"/>
              </a:spcBef>
              <a:spcAft>
                <a:spcPts val="0"/>
              </a:spcAft>
              <a:buSzPts val="10000"/>
              <a:buNone/>
              <a:defRPr sz="10000"/>
            </a:lvl5pPr>
            <a:lvl6pPr lvl="5" algn="ctr">
              <a:lnSpc>
                <a:spcPct val="100000"/>
              </a:lnSpc>
              <a:spcBef>
                <a:spcPts val="0"/>
              </a:spcBef>
              <a:spcAft>
                <a:spcPts val="0"/>
              </a:spcAft>
              <a:buSzPts val="10000"/>
              <a:buNone/>
              <a:defRPr sz="10000"/>
            </a:lvl6pPr>
            <a:lvl7pPr lvl="6" algn="ctr">
              <a:lnSpc>
                <a:spcPct val="100000"/>
              </a:lnSpc>
              <a:spcBef>
                <a:spcPts val="0"/>
              </a:spcBef>
              <a:spcAft>
                <a:spcPts val="0"/>
              </a:spcAft>
              <a:buSzPts val="10000"/>
              <a:buNone/>
              <a:defRPr sz="10000"/>
            </a:lvl7pPr>
            <a:lvl8pPr lvl="7" algn="ctr">
              <a:lnSpc>
                <a:spcPct val="100000"/>
              </a:lnSpc>
              <a:spcBef>
                <a:spcPts val="0"/>
              </a:spcBef>
              <a:spcAft>
                <a:spcPts val="0"/>
              </a:spcAft>
              <a:buSzPts val="10000"/>
              <a:buNone/>
              <a:defRPr sz="10000"/>
            </a:lvl8pPr>
            <a:lvl9pPr lvl="8" algn="ctr">
              <a:lnSpc>
                <a:spcPct val="100000"/>
              </a:lnSpc>
              <a:spcBef>
                <a:spcPts val="0"/>
              </a:spcBef>
              <a:spcAft>
                <a:spcPts val="0"/>
              </a:spcAft>
              <a:buSzPts val="10000"/>
              <a:buNone/>
              <a:defRPr sz="10000"/>
            </a:lvl9pPr>
          </a:lstStyle>
          <a:p>
            <a:r>
              <a:t>xx%</a:t>
            </a:r>
          </a:p>
        </p:txBody>
      </p:sp>
      <p:sp>
        <p:nvSpPr>
          <p:cNvPr id="468" name="Google Shape;468;p54"/>
          <p:cNvSpPr txBox="1"/>
          <p:nvPr>
            <p:ph idx="1" type="subTitle"/>
          </p:nvPr>
        </p:nvSpPr>
        <p:spPr>
          <a:xfrm>
            <a:off x="724050" y="2992575"/>
            <a:ext cx="4623300" cy="414600"/>
          </a:xfrm>
          <a:prstGeom prst="rect">
            <a:avLst/>
          </a:prstGeom>
          <a:noFill/>
          <a:ln>
            <a:noFill/>
          </a:ln>
        </p:spPr>
        <p:txBody>
          <a:bodyPr anchorCtr="0" anchor="t" bIns="91425" lIns="91425" spcFirstLastPara="1" rIns="91425" wrap="square" tIns="91425">
            <a:noAutofit/>
          </a:bodyPr>
          <a:lstStyle>
            <a:lvl1pPr lvl="0" algn="ctr">
              <a:lnSpc>
                <a:spcPct val="115000"/>
              </a:lnSpc>
              <a:spcBef>
                <a:spcPts val="0"/>
              </a:spcBef>
              <a:spcAft>
                <a:spcPts val="0"/>
              </a:spcAft>
              <a:buSzPts val="1200"/>
              <a:buNone/>
              <a:defRPr sz="1600"/>
            </a:lvl1pPr>
            <a:lvl2pPr lvl="1" algn="ctr">
              <a:lnSpc>
                <a:spcPct val="115000"/>
              </a:lnSpc>
              <a:spcBef>
                <a:spcPts val="0"/>
              </a:spcBef>
              <a:spcAft>
                <a:spcPts val="0"/>
              </a:spcAft>
              <a:buSzPts val="1200"/>
              <a:buNone/>
              <a:defRPr/>
            </a:lvl2pPr>
            <a:lvl3pPr lvl="2" algn="ctr">
              <a:lnSpc>
                <a:spcPct val="115000"/>
              </a:lnSpc>
              <a:spcBef>
                <a:spcPts val="0"/>
              </a:spcBef>
              <a:spcAft>
                <a:spcPts val="0"/>
              </a:spcAft>
              <a:buSzPts val="1200"/>
              <a:buNone/>
              <a:defRPr/>
            </a:lvl3pPr>
            <a:lvl4pPr lvl="3" algn="ctr">
              <a:lnSpc>
                <a:spcPct val="115000"/>
              </a:lnSpc>
              <a:spcBef>
                <a:spcPts val="0"/>
              </a:spcBef>
              <a:spcAft>
                <a:spcPts val="0"/>
              </a:spcAft>
              <a:buSzPts val="1200"/>
              <a:buNone/>
              <a:defRPr/>
            </a:lvl4pPr>
            <a:lvl5pPr lvl="4" algn="ctr">
              <a:lnSpc>
                <a:spcPct val="115000"/>
              </a:lnSpc>
              <a:spcBef>
                <a:spcPts val="0"/>
              </a:spcBef>
              <a:spcAft>
                <a:spcPts val="0"/>
              </a:spcAft>
              <a:buSzPts val="1200"/>
              <a:buNone/>
              <a:defRPr/>
            </a:lvl5pPr>
            <a:lvl6pPr lvl="5" algn="ctr">
              <a:lnSpc>
                <a:spcPct val="115000"/>
              </a:lnSpc>
              <a:spcBef>
                <a:spcPts val="0"/>
              </a:spcBef>
              <a:spcAft>
                <a:spcPts val="0"/>
              </a:spcAft>
              <a:buSzPts val="1200"/>
              <a:buNone/>
              <a:defRPr/>
            </a:lvl6pPr>
            <a:lvl7pPr lvl="6" algn="ctr">
              <a:lnSpc>
                <a:spcPct val="115000"/>
              </a:lnSpc>
              <a:spcBef>
                <a:spcPts val="0"/>
              </a:spcBef>
              <a:spcAft>
                <a:spcPts val="0"/>
              </a:spcAft>
              <a:buSzPts val="1200"/>
              <a:buNone/>
              <a:defRPr/>
            </a:lvl7pPr>
            <a:lvl8pPr lvl="7" algn="ctr">
              <a:lnSpc>
                <a:spcPct val="115000"/>
              </a:lnSpc>
              <a:spcBef>
                <a:spcPts val="0"/>
              </a:spcBef>
              <a:spcAft>
                <a:spcPts val="0"/>
              </a:spcAft>
              <a:buSzPts val="1200"/>
              <a:buNone/>
              <a:defRPr/>
            </a:lvl8pPr>
            <a:lvl9pPr lvl="8" algn="ctr">
              <a:lnSpc>
                <a:spcPct val="115000"/>
              </a:lnSpc>
              <a:spcBef>
                <a:spcPts val="0"/>
              </a:spcBef>
              <a:spcAft>
                <a:spcPts val="0"/>
              </a:spcAft>
              <a:buSzPts val="12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
  <p:cSld name="CUSTOM_4">
    <p:spTree>
      <p:nvGrpSpPr>
        <p:cNvPr id="469" name="Shape 469"/>
        <p:cNvGrpSpPr/>
        <p:nvPr/>
      </p:nvGrpSpPr>
      <p:grpSpPr>
        <a:xfrm>
          <a:off x="0" y="0"/>
          <a:ext cx="0" cy="0"/>
          <a:chOff x="0" y="0"/>
          <a:chExt cx="0" cy="0"/>
        </a:xfrm>
      </p:grpSpPr>
      <p:grpSp>
        <p:nvGrpSpPr>
          <p:cNvPr id="470" name="Google Shape;470;p55"/>
          <p:cNvGrpSpPr/>
          <p:nvPr/>
        </p:nvGrpSpPr>
        <p:grpSpPr>
          <a:xfrm>
            <a:off x="266538" y="258700"/>
            <a:ext cx="8615400" cy="4618794"/>
            <a:chOff x="266538" y="258700"/>
            <a:chExt cx="8615400" cy="4618794"/>
          </a:xfrm>
        </p:grpSpPr>
        <p:sp>
          <p:nvSpPr>
            <p:cNvPr id="471" name="Google Shape;471;p55"/>
            <p:cNvSpPr/>
            <p:nvPr/>
          </p:nvSpPr>
          <p:spPr>
            <a:xfrm>
              <a:off x="266600" y="260350"/>
              <a:ext cx="8615262" cy="4617144"/>
            </a:xfrm>
            <a:custGeom>
              <a:rect b="b" l="l" r="r" t="t"/>
              <a:pathLst>
                <a:path extrusionOk="0" h="47449" w="75005">
                  <a:moveTo>
                    <a:pt x="1" y="0"/>
                  </a:moveTo>
                  <a:lnTo>
                    <a:pt x="1" y="47449"/>
                  </a:lnTo>
                  <a:lnTo>
                    <a:pt x="75004" y="47449"/>
                  </a:lnTo>
                  <a:lnTo>
                    <a:pt x="75004"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2" name="Google Shape;472;p55"/>
            <p:cNvSpPr/>
            <p:nvPr/>
          </p:nvSpPr>
          <p:spPr>
            <a:xfrm>
              <a:off x="266600" y="264175"/>
              <a:ext cx="8615262" cy="174525"/>
            </a:xfrm>
            <a:custGeom>
              <a:rect b="b" l="l" r="r" t="t"/>
              <a:pathLst>
                <a:path extrusionOk="0" h="1824" w="75005">
                  <a:moveTo>
                    <a:pt x="1" y="0"/>
                  </a:moveTo>
                  <a:lnTo>
                    <a:pt x="1" y="1823"/>
                  </a:lnTo>
                  <a:lnTo>
                    <a:pt x="75004" y="1823"/>
                  </a:lnTo>
                  <a:lnTo>
                    <a:pt x="75004"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3" name="Google Shape;473;p55"/>
            <p:cNvSpPr/>
            <p:nvPr/>
          </p:nvSpPr>
          <p:spPr>
            <a:xfrm>
              <a:off x="362380" y="315851"/>
              <a:ext cx="78460" cy="70518"/>
            </a:xfrm>
            <a:custGeom>
              <a:rect b="b" l="l" r="r" t="t"/>
              <a:pathLst>
                <a:path extrusionOk="0" h="737" w="820">
                  <a:moveTo>
                    <a:pt x="375" y="0"/>
                  </a:moveTo>
                  <a:cubicBezTo>
                    <a:pt x="167" y="0"/>
                    <a:pt x="1" y="173"/>
                    <a:pt x="11" y="382"/>
                  </a:cubicBezTo>
                  <a:cubicBezTo>
                    <a:pt x="14" y="578"/>
                    <a:pt x="183" y="737"/>
                    <a:pt x="378" y="737"/>
                  </a:cubicBezTo>
                  <a:cubicBezTo>
                    <a:pt x="384" y="737"/>
                    <a:pt x="389" y="737"/>
                    <a:pt x="395" y="736"/>
                  </a:cubicBezTo>
                  <a:cubicBezTo>
                    <a:pt x="641" y="730"/>
                    <a:pt x="820" y="481"/>
                    <a:pt x="720" y="223"/>
                  </a:cubicBezTo>
                  <a:cubicBezTo>
                    <a:pt x="664" y="87"/>
                    <a:pt x="525" y="0"/>
                    <a:pt x="379"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4" name="Google Shape;474;p55"/>
            <p:cNvSpPr/>
            <p:nvPr/>
          </p:nvSpPr>
          <p:spPr>
            <a:xfrm>
              <a:off x="506096" y="315851"/>
              <a:ext cx="78173" cy="70518"/>
            </a:xfrm>
            <a:custGeom>
              <a:rect b="b" l="l" r="r" t="t"/>
              <a:pathLst>
                <a:path extrusionOk="0" h="737" w="817">
                  <a:moveTo>
                    <a:pt x="372" y="0"/>
                  </a:moveTo>
                  <a:cubicBezTo>
                    <a:pt x="166" y="0"/>
                    <a:pt x="1" y="173"/>
                    <a:pt x="7" y="382"/>
                  </a:cubicBezTo>
                  <a:cubicBezTo>
                    <a:pt x="14" y="578"/>
                    <a:pt x="179" y="737"/>
                    <a:pt x="377" y="737"/>
                  </a:cubicBezTo>
                  <a:cubicBezTo>
                    <a:pt x="383" y="737"/>
                    <a:pt x="389" y="737"/>
                    <a:pt x="395" y="736"/>
                  </a:cubicBezTo>
                  <a:cubicBezTo>
                    <a:pt x="637" y="730"/>
                    <a:pt x="816" y="481"/>
                    <a:pt x="717" y="223"/>
                  </a:cubicBezTo>
                  <a:cubicBezTo>
                    <a:pt x="664" y="87"/>
                    <a:pt x="528" y="0"/>
                    <a:pt x="37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5" name="Google Shape;475;p55"/>
            <p:cNvSpPr/>
            <p:nvPr/>
          </p:nvSpPr>
          <p:spPr>
            <a:xfrm>
              <a:off x="650099" y="315851"/>
              <a:ext cx="78173" cy="70518"/>
            </a:xfrm>
            <a:custGeom>
              <a:rect b="b" l="l" r="r" t="t"/>
              <a:pathLst>
                <a:path extrusionOk="0" h="737" w="817">
                  <a:moveTo>
                    <a:pt x="372" y="0"/>
                  </a:moveTo>
                  <a:cubicBezTo>
                    <a:pt x="166" y="0"/>
                    <a:pt x="1" y="173"/>
                    <a:pt x="7" y="382"/>
                  </a:cubicBezTo>
                  <a:cubicBezTo>
                    <a:pt x="10" y="578"/>
                    <a:pt x="179" y="737"/>
                    <a:pt x="374" y="737"/>
                  </a:cubicBezTo>
                  <a:cubicBezTo>
                    <a:pt x="380" y="737"/>
                    <a:pt x="386" y="737"/>
                    <a:pt x="392" y="736"/>
                  </a:cubicBezTo>
                  <a:cubicBezTo>
                    <a:pt x="637" y="730"/>
                    <a:pt x="816" y="481"/>
                    <a:pt x="717" y="223"/>
                  </a:cubicBezTo>
                  <a:cubicBezTo>
                    <a:pt x="664" y="87"/>
                    <a:pt x="521" y="0"/>
                    <a:pt x="37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6" name="Google Shape;476;p55"/>
            <p:cNvSpPr/>
            <p:nvPr/>
          </p:nvSpPr>
          <p:spPr>
            <a:xfrm>
              <a:off x="266600" y="438700"/>
              <a:ext cx="8615262" cy="218072"/>
            </a:xfrm>
            <a:custGeom>
              <a:rect b="b" l="l" r="r" t="t"/>
              <a:pathLst>
                <a:path extrusionOk="0" h="4351" w="75005">
                  <a:moveTo>
                    <a:pt x="1" y="1"/>
                  </a:moveTo>
                  <a:lnTo>
                    <a:pt x="1" y="4350"/>
                  </a:lnTo>
                  <a:lnTo>
                    <a:pt x="75004" y="4350"/>
                  </a:lnTo>
                  <a:lnTo>
                    <a:pt x="75004"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77" name="Google Shape;477;p55"/>
            <p:cNvGrpSpPr/>
            <p:nvPr/>
          </p:nvGrpSpPr>
          <p:grpSpPr>
            <a:xfrm>
              <a:off x="6848403" y="458556"/>
              <a:ext cx="2010205" cy="178352"/>
              <a:chOff x="4905603" y="626944"/>
              <a:chExt cx="2010205" cy="178352"/>
            </a:xfrm>
          </p:grpSpPr>
          <p:sp>
            <p:nvSpPr>
              <p:cNvPr id="478" name="Google Shape;478;p55"/>
              <p:cNvSpPr/>
              <p:nvPr/>
            </p:nvSpPr>
            <p:spPr>
              <a:xfrm>
                <a:off x="4905603" y="626944"/>
                <a:ext cx="2010194" cy="178352"/>
              </a:xfrm>
              <a:custGeom>
                <a:rect b="b" l="l" r="r" t="t"/>
                <a:pathLst>
                  <a:path extrusionOk="0" h="1864" w="21009">
                    <a:moveTo>
                      <a:pt x="1" y="1"/>
                    </a:moveTo>
                    <a:lnTo>
                      <a:pt x="1" y="1864"/>
                    </a:lnTo>
                    <a:lnTo>
                      <a:pt x="21008" y="1864"/>
                    </a:lnTo>
                    <a:lnTo>
                      <a:pt x="21008"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9" name="Google Shape;479;p55"/>
              <p:cNvSpPr/>
              <p:nvPr/>
            </p:nvSpPr>
            <p:spPr>
              <a:xfrm>
                <a:off x="6737456" y="626944"/>
                <a:ext cx="178352" cy="178352"/>
              </a:xfrm>
              <a:custGeom>
                <a:rect b="b" l="l" r="r" t="t"/>
                <a:pathLst>
                  <a:path extrusionOk="0" h="1864" w="1864">
                    <a:moveTo>
                      <a:pt x="0" y="1"/>
                    </a:moveTo>
                    <a:lnTo>
                      <a:pt x="0" y="1864"/>
                    </a:lnTo>
                    <a:lnTo>
                      <a:pt x="1863" y="1864"/>
                    </a:lnTo>
                    <a:lnTo>
                      <a:pt x="1863"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0" name="Google Shape;480;p55"/>
              <p:cNvSpPr/>
              <p:nvPr/>
            </p:nvSpPr>
            <p:spPr>
              <a:xfrm>
                <a:off x="6824336" y="711623"/>
                <a:ext cx="57505" cy="68030"/>
              </a:xfrm>
              <a:custGeom>
                <a:rect b="b" l="l" r="r" t="t"/>
                <a:pathLst>
                  <a:path extrusionOk="0" h="711" w="601">
                    <a:moveTo>
                      <a:pt x="153" y="1"/>
                    </a:moveTo>
                    <a:cubicBezTo>
                      <a:pt x="137" y="47"/>
                      <a:pt x="103" y="90"/>
                      <a:pt x="67" y="117"/>
                    </a:cubicBezTo>
                    <a:cubicBezTo>
                      <a:pt x="44" y="130"/>
                      <a:pt x="24" y="147"/>
                      <a:pt x="1" y="157"/>
                    </a:cubicBezTo>
                    <a:lnTo>
                      <a:pt x="117" y="306"/>
                    </a:lnTo>
                    <a:lnTo>
                      <a:pt x="432" y="710"/>
                    </a:lnTo>
                    <a:lnTo>
                      <a:pt x="601" y="581"/>
                    </a:lnTo>
                    <a:lnTo>
                      <a:pt x="276" y="163"/>
                    </a:lnTo>
                    <a:lnTo>
                      <a:pt x="153"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1" name="Google Shape;481;p55"/>
              <p:cNvSpPr/>
              <p:nvPr/>
            </p:nvSpPr>
            <p:spPr>
              <a:xfrm>
                <a:off x="6764056" y="655649"/>
                <a:ext cx="97788" cy="89176"/>
              </a:xfrm>
              <a:custGeom>
                <a:rect b="b" l="l" r="r" t="t"/>
                <a:pathLst>
                  <a:path extrusionOk="0" h="932" w="1022">
                    <a:moveTo>
                      <a:pt x="527" y="192"/>
                    </a:moveTo>
                    <a:cubicBezTo>
                      <a:pt x="611" y="192"/>
                      <a:pt x="693" y="231"/>
                      <a:pt x="747" y="301"/>
                    </a:cubicBezTo>
                    <a:cubicBezTo>
                      <a:pt x="806" y="380"/>
                      <a:pt x="820" y="483"/>
                      <a:pt x="780" y="576"/>
                    </a:cubicBezTo>
                    <a:cubicBezTo>
                      <a:pt x="763" y="629"/>
                      <a:pt x="733" y="665"/>
                      <a:pt x="697" y="695"/>
                    </a:cubicBezTo>
                    <a:cubicBezTo>
                      <a:pt x="674" y="712"/>
                      <a:pt x="654" y="725"/>
                      <a:pt x="631" y="732"/>
                    </a:cubicBezTo>
                    <a:cubicBezTo>
                      <a:pt x="597" y="745"/>
                      <a:pt x="562" y="752"/>
                      <a:pt x="527" y="752"/>
                    </a:cubicBezTo>
                    <a:cubicBezTo>
                      <a:pt x="400" y="752"/>
                      <a:pt x="281" y="665"/>
                      <a:pt x="253" y="530"/>
                    </a:cubicBezTo>
                    <a:cubicBezTo>
                      <a:pt x="226" y="420"/>
                      <a:pt x="273" y="304"/>
                      <a:pt x="365" y="244"/>
                    </a:cubicBezTo>
                    <a:cubicBezTo>
                      <a:pt x="415" y="209"/>
                      <a:pt x="472" y="192"/>
                      <a:pt x="527" y="192"/>
                    </a:cubicBezTo>
                    <a:close/>
                    <a:moveTo>
                      <a:pt x="526" y="0"/>
                    </a:moveTo>
                    <a:cubicBezTo>
                      <a:pt x="428" y="0"/>
                      <a:pt x="329" y="31"/>
                      <a:pt x="243" y="95"/>
                    </a:cubicBezTo>
                    <a:cubicBezTo>
                      <a:pt x="37" y="251"/>
                      <a:pt x="1" y="543"/>
                      <a:pt x="153" y="748"/>
                    </a:cubicBezTo>
                    <a:cubicBezTo>
                      <a:pt x="244" y="868"/>
                      <a:pt x="383" y="932"/>
                      <a:pt x="525" y="932"/>
                    </a:cubicBezTo>
                    <a:cubicBezTo>
                      <a:pt x="600" y="932"/>
                      <a:pt x="676" y="914"/>
                      <a:pt x="747" y="878"/>
                    </a:cubicBezTo>
                    <a:cubicBezTo>
                      <a:pt x="767" y="864"/>
                      <a:pt x="790" y="851"/>
                      <a:pt x="806" y="835"/>
                    </a:cubicBezTo>
                    <a:cubicBezTo>
                      <a:pt x="846" y="805"/>
                      <a:pt x="879" y="775"/>
                      <a:pt x="906" y="735"/>
                    </a:cubicBezTo>
                    <a:cubicBezTo>
                      <a:pt x="1022" y="569"/>
                      <a:pt x="1018" y="347"/>
                      <a:pt x="899" y="185"/>
                    </a:cubicBezTo>
                    <a:cubicBezTo>
                      <a:pt x="805" y="64"/>
                      <a:pt x="667" y="0"/>
                      <a:pt x="526"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2" name="Google Shape;482;p55"/>
              <p:cNvSpPr/>
              <p:nvPr/>
            </p:nvSpPr>
            <p:spPr>
              <a:xfrm>
                <a:off x="4945312" y="662538"/>
                <a:ext cx="7942" cy="107260"/>
              </a:xfrm>
              <a:custGeom>
                <a:rect b="b" l="l" r="r" t="t"/>
                <a:pathLst>
                  <a:path extrusionOk="0" h="1121" w="83">
                    <a:moveTo>
                      <a:pt x="0" y="0"/>
                    </a:moveTo>
                    <a:lnTo>
                      <a:pt x="0" y="1121"/>
                    </a:lnTo>
                    <a:lnTo>
                      <a:pt x="83" y="1121"/>
                    </a:lnTo>
                    <a:lnTo>
                      <a:pt x="83"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83" name="Google Shape;483;p55"/>
            <p:cNvSpPr/>
            <p:nvPr/>
          </p:nvSpPr>
          <p:spPr>
            <a:xfrm>
              <a:off x="8754900" y="656750"/>
              <a:ext cx="126951" cy="4038639"/>
            </a:xfrm>
            <a:custGeom>
              <a:rect b="b" l="l" r="r" t="t"/>
              <a:pathLst>
                <a:path extrusionOk="0" h="41316" w="1327">
                  <a:moveTo>
                    <a:pt x="0" y="0"/>
                  </a:moveTo>
                  <a:lnTo>
                    <a:pt x="0" y="41316"/>
                  </a:lnTo>
                  <a:lnTo>
                    <a:pt x="1326" y="41316"/>
                  </a:lnTo>
                  <a:lnTo>
                    <a:pt x="1326"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4" name="Google Shape;484;p55"/>
            <p:cNvSpPr/>
            <p:nvPr/>
          </p:nvSpPr>
          <p:spPr>
            <a:xfrm>
              <a:off x="8782445" y="683356"/>
              <a:ext cx="67648" cy="1490638"/>
            </a:xfrm>
            <a:custGeom>
              <a:rect b="b" l="l" r="r" t="t"/>
              <a:pathLst>
                <a:path extrusionOk="0" h="15579" w="707">
                  <a:moveTo>
                    <a:pt x="355" y="0"/>
                  </a:moveTo>
                  <a:cubicBezTo>
                    <a:pt x="160" y="0"/>
                    <a:pt x="1" y="153"/>
                    <a:pt x="1" y="345"/>
                  </a:cubicBezTo>
                  <a:lnTo>
                    <a:pt x="1" y="15233"/>
                  </a:lnTo>
                  <a:cubicBezTo>
                    <a:pt x="1" y="15426"/>
                    <a:pt x="160" y="15578"/>
                    <a:pt x="355" y="15578"/>
                  </a:cubicBezTo>
                  <a:cubicBezTo>
                    <a:pt x="548" y="15578"/>
                    <a:pt x="707" y="15426"/>
                    <a:pt x="707" y="15233"/>
                  </a:cubicBezTo>
                  <a:lnTo>
                    <a:pt x="707" y="345"/>
                  </a:lnTo>
                  <a:cubicBezTo>
                    <a:pt x="707" y="153"/>
                    <a:pt x="548" y="0"/>
                    <a:pt x="355"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5" name="Google Shape;485;p55"/>
            <p:cNvSpPr/>
            <p:nvPr/>
          </p:nvSpPr>
          <p:spPr>
            <a:xfrm>
              <a:off x="266600" y="4659400"/>
              <a:ext cx="8615285" cy="218077"/>
            </a:xfrm>
            <a:custGeom>
              <a:rect b="b" l="l" r="r" t="t"/>
              <a:pathLst>
                <a:path extrusionOk="0" h="5845" w="73679">
                  <a:moveTo>
                    <a:pt x="1" y="0"/>
                  </a:moveTo>
                  <a:lnTo>
                    <a:pt x="1" y="5845"/>
                  </a:lnTo>
                  <a:lnTo>
                    <a:pt x="73678" y="5845"/>
                  </a:lnTo>
                  <a:lnTo>
                    <a:pt x="73678"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6" name="Google Shape;486;p55"/>
            <p:cNvSpPr/>
            <p:nvPr/>
          </p:nvSpPr>
          <p:spPr>
            <a:xfrm>
              <a:off x="8754902" y="4715245"/>
              <a:ext cx="50949" cy="104677"/>
            </a:xfrm>
            <a:custGeom>
              <a:rect b="b" l="l" r="r" t="t"/>
              <a:pathLst>
                <a:path extrusionOk="0" h="1785" w="869">
                  <a:moveTo>
                    <a:pt x="0" y="1"/>
                  </a:moveTo>
                  <a:lnTo>
                    <a:pt x="0" y="1784"/>
                  </a:lnTo>
                  <a:lnTo>
                    <a:pt x="869" y="955"/>
                  </a:lnTo>
                  <a:lnTo>
                    <a:pt x="0"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7" name="Google Shape;487;p55"/>
            <p:cNvSpPr/>
            <p:nvPr/>
          </p:nvSpPr>
          <p:spPr>
            <a:xfrm>
              <a:off x="317430" y="488803"/>
              <a:ext cx="142854" cy="23921"/>
            </a:xfrm>
            <a:custGeom>
              <a:rect b="b" l="l" r="r" t="t"/>
              <a:pathLst>
                <a:path extrusionOk="0" h="250" w="1493">
                  <a:moveTo>
                    <a:pt x="1" y="0"/>
                  </a:moveTo>
                  <a:lnTo>
                    <a:pt x="1" y="249"/>
                  </a:lnTo>
                  <a:lnTo>
                    <a:pt x="1492" y="249"/>
                  </a:lnTo>
                  <a:lnTo>
                    <a:pt x="149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8" name="Google Shape;488;p55"/>
            <p:cNvSpPr/>
            <p:nvPr/>
          </p:nvSpPr>
          <p:spPr>
            <a:xfrm>
              <a:off x="317430" y="591567"/>
              <a:ext cx="142854" cy="23921"/>
            </a:xfrm>
            <a:custGeom>
              <a:rect b="b" l="l" r="r" t="t"/>
              <a:pathLst>
                <a:path extrusionOk="0" h="250" w="1493">
                  <a:moveTo>
                    <a:pt x="1" y="1"/>
                  </a:moveTo>
                  <a:lnTo>
                    <a:pt x="1" y="250"/>
                  </a:lnTo>
                  <a:lnTo>
                    <a:pt x="1492" y="250"/>
                  </a:lnTo>
                  <a:lnTo>
                    <a:pt x="1492"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9" name="Google Shape;489;p55"/>
            <p:cNvSpPr/>
            <p:nvPr/>
          </p:nvSpPr>
          <p:spPr>
            <a:xfrm>
              <a:off x="317430" y="540185"/>
              <a:ext cx="142854" cy="23921"/>
            </a:xfrm>
            <a:custGeom>
              <a:rect b="b" l="l" r="r" t="t"/>
              <a:pathLst>
                <a:path extrusionOk="0" h="250" w="1493">
                  <a:moveTo>
                    <a:pt x="1" y="1"/>
                  </a:moveTo>
                  <a:lnTo>
                    <a:pt x="1" y="249"/>
                  </a:lnTo>
                  <a:lnTo>
                    <a:pt x="1492" y="249"/>
                  </a:lnTo>
                  <a:lnTo>
                    <a:pt x="1492"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0" name="Google Shape;490;p55"/>
            <p:cNvSpPr/>
            <p:nvPr/>
          </p:nvSpPr>
          <p:spPr>
            <a:xfrm rot="10800000">
              <a:off x="317427" y="4715245"/>
              <a:ext cx="50949" cy="104677"/>
            </a:xfrm>
            <a:custGeom>
              <a:rect b="b" l="l" r="r" t="t"/>
              <a:pathLst>
                <a:path extrusionOk="0" h="1785" w="869">
                  <a:moveTo>
                    <a:pt x="0" y="1"/>
                  </a:moveTo>
                  <a:lnTo>
                    <a:pt x="0" y="1784"/>
                  </a:lnTo>
                  <a:lnTo>
                    <a:pt x="869" y="955"/>
                  </a:lnTo>
                  <a:lnTo>
                    <a:pt x="0"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1" name="Google Shape;491;p55"/>
            <p:cNvSpPr/>
            <p:nvPr/>
          </p:nvSpPr>
          <p:spPr>
            <a:xfrm>
              <a:off x="266538" y="258700"/>
              <a:ext cx="8615400" cy="46173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92" name="Google Shape;492;p55"/>
          <p:cNvSpPr txBox="1"/>
          <p:nvPr>
            <p:ph type="title"/>
          </p:nvPr>
        </p:nvSpPr>
        <p:spPr>
          <a:xfrm>
            <a:off x="1023875" y="1132011"/>
            <a:ext cx="3376200" cy="8259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lvl1pPr lvl="0" algn="ctr">
              <a:lnSpc>
                <a:spcPct val="100000"/>
              </a:lnSpc>
              <a:spcBef>
                <a:spcPts val="0"/>
              </a:spcBef>
              <a:spcAft>
                <a:spcPts val="0"/>
              </a:spcAft>
              <a:buSzPts val="10000"/>
              <a:buNone/>
              <a:defRPr i="1" sz="4800">
                <a:solidFill>
                  <a:schemeClr val="accent1"/>
                </a:solidFill>
              </a:defRPr>
            </a:lvl1pPr>
            <a:lvl2pPr lvl="1" algn="ctr">
              <a:lnSpc>
                <a:spcPct val="100000"/>
              </a:lnSpc>
              <a:spcBef>
                <a:spcPts val="0"/>
              </a:spcBef>
              <a:spcAft>
                <a:spcPts val="0"/>
              </a:spcAft>
              <a:buSzPts val="10000"/>
              <a:buNone/>
              <a:defRPr sz="10000"/>
            </a:lvl2pPr>
            <a:lvl3pPr lvl="2" algn="ctr">
              <a:lnSpc>
                <a:spcPct val="100000"/>
              </a:lnSpc>
              <a:spcBef>
                <a:spcPts val="0"/>
              </a:spcBef>
              <a:spcAft>
                <a:spcPts val="0"/>
              </a:spcAft>
              <a:buSzPts val="10000"/>
              <a:buNone/>
              <a:defRPr sz="10000"/>
            </a:lvl3pPr>
            <a:lvl4pPr lvl="3" algn="ctr">
              <a:lnSpc>
                <a:spcPct val="100000"/>
              </a:lnSpc>
              <a:spcBef>
                <a:spcPts val="0"/>
              </a:spcBef>
              <a:spcAft>
                <a:spcPts val="0"/>
              </a:spcAft>
              <a:buSzPts val="10000"/>
              <a:buNone/>
              <a:defRPr sz="10000"/>
            </a:lvl4pPr>
            <a:lvl5pPr lvl="4" algn="ctr">
              <a:lnSpc>
                <a:spcPct val="100000"/>
              </a:lnSpc>
              <a:spcBef>
                <a:spcPts val="0"/>
              </a:spcBef>
              <a:spcAft>
                <a:spcPts val="0"/>
              </a:spcAft>
              <a:buSzPts val="10000"/>
              <a:buNone/>
              <a:defRPr sz="10000"/>
            </a:lvl5pPr>
            <a:lvl6pPr lvl="5" algn="ctr">
              <a:lnSpc>
                <a:spcPct val="100000"/>
              </a:lnSpc>
              <a:spcBef>
                <a:spcPts val="0"/>
              </a:spcBef>
              <a:spcAft>
                <a:spcPts val="0"/>
              </a:spcAft>
              <a:buSzPts val="10000"/>
              <a:buNone/>
              <a:defRPr sz="10000"/>
            </a:lvl6pPr>
            <a:lvl7pPr lvl="6" algn="ctr">
              <a:lnSpc>
                <a:spcPct val="100000"/>
              </a:lnSpc>
              <a:spcBef>
                <a:spcPts val="0"/>
              </a:spcBef>
              <a:spcAft>
                <a:spcPts val="0"/>
              </a:spcAft>
              <a:buSzPts val="10000"/>
              <a:buNone/>
              <a:defRPr sz="10000"/>
            </a:lvl7pPr>
            <a:lvl8pPr lvl="7" algn="ctr">
              <a:lnSpc>
                <a:spcPct val="100000"/>
              </a:lnSpc>
              <a:spcBef>
                <a:spcPts val="0"/>
              </a:spcBef>
              <a:spcAft>
                <a:spcPts val="0"/>
              </a:spcAft>
              <a:buSzPts val="10000"/>
              <a:buNone/>
              <a:defRPr sz="10000"/>
            </a:lvl8pPr>
            <a:lvl9pPr lvl="8" algn="ctr">
              <a:lnSpc>
                <a:spcPct val="100000"/>
              </a:lnSpc>
              <a:spcBef>
                <a:spcPts val="0"/>
              </a:spcBef>
              <a:spcAft>
                <a:spcPts val="0"/>
              </a:spcAft>
              <a:buSzPts val="10000"/>
              <a:buNone/>
              <a:defRPr sz="10000"/>
            </a:lvl9pPr>
          </a:lstStyle>
          <a:p/>
        </p:txBody>
      </p:sp>
      <p:sp>
        <p:nvSpPr>
          <p:cNvPr id="493" name="Google Shape;493;p55"/>
          <p:cNvSpPr txBox="1"/>
          <p:nvPr>
            <p:ph idx="1" type="subTitle"/>
          </p:nvPr>
        </p:nvSpPr>
        <p:spPr>
          <a:xfrm>
            <a:off x="1023875" y="1957890"/>
            <a:ext cx="3376200" cy="423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200"/>
              <a:buNone/>
              <a:defRPr sz="1400"/>
            </a:lvl1pPr>
            <a:lvl2pPr lvl="1" algn="ctr">
              <a:lnSpc>
                <a:spcPct val="115000"/>
              </a:lnSpc>
              <a:spcBef>
                <a:spcPts val="0"/>
              </a:spcBef>
              <a:spcAft>
                <a:spcPts val="0"/>
              </a:spcAft>
              <a:buSzPts val="1200"/>
              <a:buNone/>
              <a:defRPr/>
            </a:lvl2pPr>
            <a:lvl3pPr lvl="2" algn="ctr">
              <a:lnSpc>
                <a:spcPct val="115000"/>
              </a:lnSpc>
              <a:spcBef>
                <a:spcPts val="0"/>
              </a:spcBef>
              <a:spcAft>
                <a:spcPts val="0"/>
              </a:spcAft>
              <a:buSzPts val="1200"/>
              <a:buNone/>
              <a:defRPr/>
            </a:lvl3pPr>
            <a:lvl4pPr lvl="3" algn="ctr">
              <a:lnSpc>
                <a:spcPct val="115000"/>
              </a:lnSpc>
              <a:spcBef>
                <a:spcPts val="0"/>
              </a:spcBef>
              <a:spcAft>
                <a:spcPts val="0"/>
              </a:spcAft>
              <a:buSzPts val="1200"/>
              <a:buNone/>
              <a:defRPr/>
            </a:lvl4pPr>
            <a:lvl5pPr lvl="4" algn="ctr">
              <a:lnSpc>
                <a:spcPct val="115000"/>
              </a:lnSpc>
              <a:spcBef>
                <a:spcPts val="0"/>
              </a:spcBef>
              <a:spcAft>
                <a:spcPts val="0"/>
              </a:spcAft>
              <a:buSzPts val="1200"/>
              <a:buNone/>
              <a:defRPr/>
            </a:lvl5pPr>
            <a:lvl6pPr lvl="5" algn="ctr">
              <a:lnSpc>
                <a:spcPct val="115000"/>
              </a:lnSpc>
              <a:spcBef>
                <a:spcPts val="0"/>
              </a:spcBef>
              <a:spcAft>
                <a:spcPts val="0"/>
              </a:spcAft>
              <a:buSzPts val="1200"/>
              <a:buNone/>
              <a:defRPr/>
            </a:lvl6pPr>
            <a:lvl7pPr lvl="6" algn="ctr">
              <a:lnSpc>
                <a:spcPct val="115000"/>
              </a:lnSpc>
              <a:spcBef>
                <a:spcPts val="0"/>
              </a:spcBef>
              <a:spcAft>
                <a:spcPts val="0"/>
              </a:spcAft>
              <a:buSzPts val="1200"/>
              <a:buNone/>
              <a:defRPr/>
            </a:lvl7pPr>
            <a:lvl8pPr lvl="7" algn="ctr">
              <a:lnSpc>
                <a:spcPct val="115000"/>
              </a:lnSpc>
              <a:spcBef>
                <a:spcPts val="0"/>
              </a:spcBef>
              <a:spcAft>
                <a:spcPts val="0"/>
              </a:spcAft>
              <a:buSzPts val="1200"/>
              <a:buNone/>
              <a:defRPr/>
            </a:lvl8pPr>
            <a:lvl9pPr lvl="8" algn="ctr">
              <a:lnSpc>
                <a:spcPct val="115000"/>
              </a:lnSpc>
              <a:spcBef>
                <a:spcPts val="0"/>
              </a:spcBef>
              <a:spcAft>
                <a:spcPts val="0"/>
              </a:spcAft>
              <a:buSzPts val="1200"/>
              <a:buNone/>
              <a:defRPr/>
            </a:lvl9pPr>
          </a:lstStyle>
          <a:p/>
        </p:txBody>
      </p:sp>
      <p:sp>
        <p:nvSpPr>
          <p:cNvPr id="494" name="Google Shape;494;p55"/>
          <p:cNvSpPr txBox="1"/>
          <p:nvPr>
            <p:ph idx="2" type="title"/>
          </p:nvPr>
        </p:nvSpPr>
        <p:spPr>
          <a:xfrm>
            <a:off x="4743925" y="1132011"/>
            <a:ext cx="3376200" cy="8259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lvl1pPr lvl="0" algn="ctr">
              <a:lnSpc>
                <a:spcPct val="100000"/>
              </a:lnSpc>
              <a:spcBef>
                <a:spcPts val="0"/>
              </a:spcBef>
              <a:spcAft>
                <a:spcPts val="0"/>
              </a:spcAft>
              <a:buSzPts val="10000"/>
              <a:buNone/>
              <a:defRPr i="1" sz="4800">
                <a:solidFill>
                  <a:schemeClr val="accent1"/>
                </a:solidFill>
              </a:defRPr>
            </a:lvl1pPr>
            <a:lvl2pPr lvl="1" algn="ctr">
              <a:lnSpc>
                <a:spcPct val="100000"/>
              </a:lnSpc>
              <a:spcBef>
                <a:spcPts val="0"/>
              </a:spcBef>
              <a:spcAft>
                <a:spcPts val="0"/>
              </a:spcAft>
              <a:buSzPts val="10000"/>
              <a:buNone/>
              <a:defRPr sz="10000"/>
            </a:lvl2pPr>
            <a:lvl3pPr lvl="2" algn="ctr">
              <a:lnSpc>
                <a:spcPct val="100000"/>
              </a:lnSpc>
              <a:spcBef>
                <a:spcPts val="0"/>
              </a:spcBef>
              <a:spcAft>
                <a:spcPts val="0"/>
              </a:spcAft>
              <a:buSzPts val="10000"/>
              <a:buNone/>
              <a:defRPr sz="10000"/>
            </a:lvl3pPr>
            <a:lvl4pPr lvl="3" algn="ctr">
              <a:lnSpc>
                <a:spcPct val="100000"/>
              </a:lnSpc>
              <a:spcBef>
                <a:spcPts val="0"/>
              </a:spcBef>
              <a:spcAft>
                <a:spcPts val="0"/>
              </a:spcAft>
              <a:buSzPts val="10000"/>
              <a:buNone/>
              <a:defRPr sz="10000"/>
            </a:lvl4pPr>
            <a:lvl5pPr lvl="4" algn="ctr">
              <a:lnSpc>
                <a:spcPct val="100000"/>
              </a:lnSpc>
              <a:spcBef>
                <a:spcPts val="0"/>
              </a:spcBef>
              <a:spcAft>
                <a:spcPts val="0"/>
              </a:spcAft>
              <a:buSzPts val="10000"/>
              <a:buNone/>
              <a:defRPr sz="10000"/>
            </a:lvl5pPr>
            <a:lvl6pPr lvl="5" algn="ctr">
              <a:lnSpc>
                <a:spcPct val="100000"/>
              </a:lnSpc>
              <a:spcBef>
                <a:spcPts val="0"/>
              </a:spcBef>
              <a:spcAft>
                <a:spcPts val="0"/>
              </a:spcAft>
              <a:buSzPts val="10000"/>
              <a:buNone/>
              <a:defRPr sz="10000"/>
            </a:lvl6pPr>
            <a:lvl7pPr lvl="6" algn="ctr">
              <a:lnSpc>
                <a:spcPct val="100000"/>
              </a:lnSpc>
              <a:spcBef>
                <a:spcPts val="0"/>
              </a:spcBef>
              <a:spcAft>
                <a:spcPts val="0"/>
              </a:spcAft>
              <a:buSzPts val="10000"/>
              <a:buNone/>
              <a:defRPr sz="10000"/>
            </a:lvl7pPr>
            <a:lvl8pPr lvl="7" algn="ctr">
              <a:lnSpc>
                <a:spcPct val="100000"/>
              </a:lnSpc>
              <a:spcBef>
                <a:spcPts val="0"/>
              </a:spcBef>
              <a:spcAft>
                <a:spcPts val="0"/>
              </a:spcAft>
              <a:buSzPts val="10000"/>
              <a:buNone/>
              <a:defRPr sz="10000"/>
            </a:lvl8pPr>
            <a:lvl9pPr lvl="8" algn="ctr">
              <a:lnSpc>
                <a:spcPct val="100000"/>
              </a:lnSpc>
              <a:spcBef>
                <a:spcPts val="0"/>
              </a:spcBef>
              <a:spcAft>
                <a:spcPts val="0"/>
              </a:spcAft>
              <a:buSzPts val="10000"/>
              <a:buNone/>
              <a:defRPr sz="10000"/>
            </a:lvl9pPr>
          </a:lstStyle>
          <a:p/>
        </p:txBody>
      </p:sp>
      <p:sp>
        <p:nvSpPr>
          <p:cNvPr id="495" name="Google Shape;495;p55"/>
          <p:cNvSpPr txBox="1"/>
          <p:nvPr>
            <p:ph idx="3" type="subTitle"/>
          </p:nvPr>
        </p:nvSpPr>
        <p:spPr>
          <a:xfrm>
            <a:off x="4743925" y="1957890"/>
            <a:ext cx="3376200" cy="423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200"/>
              <a:buNone/>
              <a:defRPr sz="1400"/>
            </a:lvl1pPr>
            <a:lvl2pPr lvl="1" algn="ctr">
              <a:lnSpc>
                <a:spcPct val="115000"/>
              </a:lnSpc>
              <a:spcBef>
                <a:spcPts val="0"/>
              </a:spcBef>
              <a:spcAft>
                <a:spcPts val="0"/>
              </a:spcAft>
              <a:buSzPts val="1200"/>
              <a:buNone/>
              <a:defRPr/>
            </a:lvl2pPr>
            <a:lvl3pPr lvl="2" algn="ctr">
              <a:lnSpc>
                <a:spcPct val="115000"/>
              </a:lnSpc>
              <a:spcBef>
                <a:spcPts val="0"/>
              </a:spcBef>
              <a:spcAft>
                <a:spcPts val="0"/>
              </a:spcAft>
              <a:buSzPts val="1200"/>
              <a:buNone/>
              <a:defRPr/>
            </a:lvl3pPr>
            <a:lvl4pPr lvl="3" algn="ctr">
              <a:lnSpc>
                <a:spcPct val="115000"/>
              </a:lnSpc>
              <a:spcBef>
                <a:spcPts val="0"/>
              </a:spcBef>
              <a:spcAft>
                <a:spcPts val="0"/>
              </a:spcAft>
              <a:buSzPts val="1200"/>
              <a:buNone/>
              <a:defRPr/>
            </a:lvl4pPr>
            <a:lvl5pPr lvl="4" algn="ctr">
              <a:lnSpc>
                <a:spcPct val="115000"/>
              </a:lnSpc>
              <a:spcBef>
                <a:spcPts val="0"/>
              </a:spcBef>
              <a:spcAft>
                <a:spcPts val="0"/>
              </a:spcAft>
              <a:buSzPts val="1200"/>
              <a:buNone/>
              <a:defRPr/>
            </a:lvl5pPr>
            <a:lvl6pPr lvl="5" algn="ctr">
              <a:lnSpc>
                <a:spcPct val="115000"/>
              </a:lnSpc>
              <a:spcBef>
                <a:spcPts val="0"/>
              </a:spcBef>
              <a:spcAft>
                <a:spcPts val="0"/>
              </a:spcAft>
              <a:buSzPts val="1200"/>
              <a:buNone/>
              <a:defRPr/>
            </a:lvl6pPr>
            <a:lvl7pPr lvl="6" algn="ctr">
              <a:lnSpc>
                <a:spcPct val="115000"/>
              </a:lnSpc>
              <a:spcBef>
                <a:spcPts val="0"/>
              </a:spcBef>
              <a:spcAft>
                <a:spcPts val="0"/>
              </a:spcAft>
              <a:buSzPts val="1200"/>
              <a:buNone/>
              <a:defRPr/>
            </a:lvl7pPr>
            <a:lvl8pPr lvl="7" algn="ctr">
              <a:lnSpc>
                <a:spcPct val="115000"/>
              </a:lnSpc>
              <a:spcBef>
                <a:spcPts val="0"/>
              </a:spcBef>
              <a:spcAft>
                <a:spcPts val="0"/>
              </a:spcAft>
              <a:buSzPts val="1200"/>
              <a:buNone/>
              <a:defRPr/>
            </a:lvl8pPr>
            <a:lvl9pPr lvl="8" algn="ctr">
              <a:lnSpc>
                <a:spcPct val="115000"/>
              </a:lnSpc>
              <a:spcBef>
                <a:spcPts val="0"/>
              </a:spcBef>
              <a:spcAft>
                <a:spcPts val="0"/>
              </a:spcAft>
              <a:buSzPts val="1200"/>
              <a:buNone/>
              <a:defRPr/>
            </a:lvl9pPr>
          </a:lstStyle>
          <a:p/>
        </p:txBody>
      </p:sp>
      <p:sp>
        <p:nvSpPr>
          <p:cNvPr id="496" name="Google Shape;496;p55"/>
          <p:cNvSpPr txBox="1"/>
          <p:nvPr>
            <p:ph idx="4" type="title"/>
          </p:nvPr>
        </p:nvSpPr>
        <p:spPr>
          <a:xfrm>
            <a:off x="4743925" y="2950586"/>
            <a:ext cx="3376200" cy="8259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lvl1pPr lvl="0" algn="ctr">
              <a:lnSpc>
                <a:spcPct val="100000"/>
              </a:lnSpc>
              <a:spcBef>
                <a:spcPts val="0"/>
              </a:spcBef>
              <a:spcAft>
                <a:spcPts val="0"/>
              </a:spcAft>
              <a:buSzPts val="10000"/>
              <a:buNone/>
              <a:defRPr i="1" sz="4800">
                <a:solidFill>
                  <a:schemeClr val="accent1"/>
                </a:solidFill>
              </a:defRPr>
            </a:lvl1pPr>
            <a:lvl2pPr lvl="1" algn="ctr">
              <a:lnSpc>
                <a:spcPct val="100000"/>
              </a:lnSpc>
              <a:spcBef>
                <a:spcPts val="0"/>
              </a:spcBef>
              <a:spcAft>
                <a:spcPts val="0"/>
              </a:spcAft>
              <a:buSzPts val="10000"/>
              <a:buNone/>
              <a:defRPr sz="10000"/>
            </a:lvl2pPr>
            <a:lvl3pPr lvl="2" algn="ctr">
              <a:lnSpc>
                <a:spcPct val="100000"/>
              </a:lnSpc>
              <a:spcBef>
                <a:spcPts val="0"/>
              </a:spcBef>
              <a:spcAft>
                <a:spcPts val="0"/>
              </a:spcAft>
              <a:buSzPts val="10000"/>
              <a:buNone/>
              <a:defRPr sz="10000"/>
            </a:lvl3pPr>
            <a:lvl4pPr lvl="3" algn="ctr">
              <a:lnSpc>
                <a:spcPct val="100000"/>
              </a:lnSpc>
              <a:spcBef>
                <a:spcPts val="0"/>
              </a:spcBef>
              <a:spcAft>
                <a:spcPts val="0"/>
              </a:spcAft>
              <a:buSzPts val="10000"/>
              <a:buNone/>
              <a:defRPr sz="10000"/>
            </a:lvl4pPr>
            <a:lvl5pPr lvl="4" algn="ctr">
              <a:lnSpc>
                <a:spcPct val="100000"/>
              </a:lnSpc>
              <a:spcBef>
                <a:spcPts val="0"/>
              </a:spcBef>
              <a:spcAft>
                <a:spcPts val="0"/>
              </a:spcAft>
              <a:buSzPts val="10000"/>
              <a:buNone/>
              <a:defRPr sz="10000"/>
            </a:lvl5pPr>
            <a:lvl6pPr lvl="5" algn="ctr">
              <a:lnSpc>
                <a:spcPct val="100000"/>
              </a:lnSpc>
              <a:spcBef>
                <a:spcPts val="0"/>
              </a:spcBef>
              <a:spcAft>
                <a:spcPts val="0"/>
              </a:spcAft>
              <a:buSzPts val="10000"/>
              <a:buNone/>
              <a:defRPr sz="10000"/>
            </a:lvl6pPr>
            <a:lvl7pPr lvl="6" algn="ctr">
              <a:lnSpc>
                <a:spcPct val="100000"/>
              </a:lnSpc>
              <a:spcBef>
                <a:spcPts val="0"/>
              </a:spcBef>
              <a:spcAft>
                <a:spcPts val="0"/>
              </a:spcAft>
              <a:buSzPts val="10000"/>
              <a:buNone/>
              <a:defRPr sz="10000"/>
            </a:lvl7pPr>
            <a:lvl8pPr lvl="7" algn="ctr">
              <a:lnSpc>
                <a:spcPct val="100000"/>
              </a:lnSpc>
              <a:spcBef>
                <a:spcPts val="0"/>
              </a:spcBef>
              <a:spcAft>
                <a:spcPts val="0"/>
              </a:spcAft>
              <a:buSzPts val="10000"/>
              <a:buNone/>
              <a:defRPr sz="10000"/>
            </a:lvl8pPr>
            <a:lvl9pPr lvl="8" algn="ctr">
              <a:lnSpc>
                <a:spcPct val="100000"/>
              </a:lnSpc>
              <a:spcBef>
                <a:spcPts val="0"/>
              </a:spcBef>
              <a:spcAft>
                <a:spcPts val="0"/>
              </a:spcAft>
              <a:buSzPts val="10000"/>
              <a:buNone/>
              <a:defRPr sz="10000"/>
            </a:lvl9pPr>
          </a:lstStyle>
          <a:p/>
        </p:txBody>
      </p:sp>
      <p:sp>
        <p:nvSpPr>
          <p:cNvPr id="497" name="Google Shape;497;p55"/>
          <p:cNvSpPr txBox="1"/>
          <p:nvPr>
            <p:ph idx="5" type="subTitle"/>
          </p:nvPr>
        </p:nvSpPr>
        <p:spPr>
          <a:xfrm>
            <a:off x="4743925" y="3776465"/>
            <a:ext cx="3376200" cy="423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200"/>
              <a:buNone/>
              <a:defRPr sz="1400"/>
            </a:lvl1pPr>
            <a:lvl2pPr lvl="1" algn="ctr">
              <a:lnSpc>
                <a:spcPct val="115000"/>
              </a:lnSpc>
              <a:spcBef>
                <a:spcPts val="0"/>
              </a:spcBef>
              <a:spcAft>
                <a:spcPts val="0"/>
              </a:spcAft>
              <a:buSzPts val="1200"/>
              <a:buNone/>
              <a:defRPr/>
            </a:lvl2pPr>
            <a:lvl3pPr lvl="2" algn="ctr">
              <a:lnSpc>
                <a:spcPct val="115000"/>
              </a:lnSpc>
              <a:spcBef>
                <a:spcPts val="0"/>
              </a:spcBef>
              <a:spcAft>
                <a:spcPts val="0"/>
              </a:spcAft>
              <a:buSzPts val="1200"/>
              <a:buNone/>
              <a:defRPr/>
            </a:lvl3pPr>
            <a:lvl4pPr lvl="3" algn="ctr">
              <a:lnSpc>
                <a:spcPct val="115000"/>
              </a:lnSpc>
              <a:spcBef>
                <a:spcPts val="0"/>
              </a:spcBef>
              <a:spcAft>
                <a:spcPts val="0"/>
              </a:spcAft>
              <a:buSzPts val="1200"/>
              <a:buNone/>
              <a:defRPr/>
            </a:lvl4pPr>
            <a:lvl5pPr lvl="4" algn="ctr">
              <a:lnSpc>
                <a:spcPct val="115000"/>
              </a:lnSpc>
              <a:spcBef>
                <a:spcPts val="0"/>
              </a:spcBef>
              <a:spcAft>
                <a:spcPts val="0"/>
              </a:spcAft>
              <a:buSzPts val="1200"/>
              <a:buNone/>
              <a:defRPr/>
            </a:lvl5pPr>
            <a:lvl6pPr lvl="5" algn="ctr">
              <a:lnSpc>
                <a:spcPct val="115000"/>
              </a:lnSpc>
              <a:spcBef>
                <a:spcPts val="0"/>
              </a:spcBef>
              <a:spcAft>
                <a:spcPts val="0"/>
              </a:spcAft>
              <a:buSzPts val="1200"/>
              <a:buNone/>
              <a:defRPr/>
            </a:lvl6pPr>
            <a:lvl7pPr lvl="6" algn="ctr">
              <a:lnSpc>
                <a:spcPct val="115000"/>
              </a:lnSpc>
              <a:spcBef>
                <a:spcPts val="0"/>
              </a:spcBef>
              <a:spcAft>
                <a:spcPts val="0"/>
              </a:spcAft>
              <a:buSzPts val="1200"/>
              <a:buNone/>
              <a:defRPr/>
            </a:lvl7pPr>
            <a:lvl8pPr lvl="7" algn="ctr">
              <a:lnSpc>
                <a:spcPct val="115000"/>
              </a:lnSpc>
              <a:spcBef>
                <a:spcPts val="0"/>
              </a:spcBef>
              <a:spcAft>
                <a:spcPts val="0"/>
              </a:spcAft>
              <a:buSzPts val="1200"/>
              <a:buNone/>
              <a:defRPr/>
            </a:lvl8pPr>
            <a:lvl9pPr lvl="8" algn="ctr">
              <a:lnSpc>
                <a:spcPct val="115000"/>
              </a:lnSpc>
              <a:spcBef>
                <a:spcPts val="0"/>
              </a:spcBef>
              <a:spcAft>
                <a:spcPts val="0"/>
              </a:spcAft>
              <a:buSzPts val="1200"/>
              <a:buNone/>
              <a:defRPr/>
            </a:lvl9pPr>
          </a:lstStyle>
          <a:p/>
        </p:txBody>
      </p:sp>
      <p:sp>
        <p:nvSpPr>
          <p:cNvPr id="498" name="Google Shape;498;p55"/>
          <p:cNvSpPr txBox="1"/>
          <p:nvPr>
            <p:ph idx="6" type="title"/>
          </p:nvPr>
        </p:nvSpPr>
        <p:spPr>
          <a:xfrm>
            <a:off x="1023875" y="2950586"/>
            <a:ext cx="3376200" cy="8259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lvl1pPr lvl="0" algn="ctr">
              <a:lnSpc>
                <a:spcPct val="100000"/>
              </a:lnSpc>
              <a:spcBef>
                <a:spcPts val="0"/>
              </a:spcBef>
              <a:spcAft>
                <a:spcPts val="0"/>
              </a:spcAft>
              <a:buSzPts val="10000"/>
              <a:buNone/>
              <a:defRPr i="1" sz="4800">
                <a:solidFill>
                  <a:schemeClr val="accent1"/>
                </a:solidFill>
              </a:defRPr>
            </a:lvl1pPr>
            <a:lvl2pPr lvl="1" algn="ctr">
              <a:lnSpc>
                <a:spcPct val="100000"/>
              </a:lnSpc>
              <a:spcBef>
                <a:spcPts val="0"/>
              </a:spcBef>
              <a:spcAft>
                <a:spcPts val="0"/>
              </a:spcAft>
              <a:buSzPts val="10000"/>
              <a:buNone/>
              <a:defRPr sz="10000"/>
            </a:lvl2pPr>
            <a:lvl3pPr lvl="2" algn="ctr">
              <a:lnSpc>
                <a:spcPct val="100000"/>
              </a:lnSpc>
              <a:spcBef>
                <a:spcPts val="0"/>
              </a:spcBef>
              <a:spcAft>
                <a:spcPts val="0"/>
              </a:spcAft>
              <a:buSzPts val="10000"/>
              <a:buNone/>
              <a:defRPr sz="10000"/>
            </a:lvl3pPr>
            <a:lvl4pPr lvl="3" algn="ctr">
              <a:lnSpc>
                <a:spcPct val="100000"/>
              </a:lnSpc>
              <a:spcBef>
                <a:spcPts val="0"/>
              </a:spcBef>
              <a:spcAft>
                <a:spcPts val="0"/>
              </a:spcAft>
              <a:buSzPts val="10000"/>
              <a:buNone/>
              <a:defRPr sz="10000"/>
            </a:lvl4pPr>
            <a:lvl5pPr lvl="4" algn="ctr">
              <a:lnSpc>
                <a:spcPct val="100000"/>
              </a:lnSpc>
              <a:spcBef>
                <a:spcPts val="0"/>
              </a:spcBef>
              <a:spcAft>
                <a:spcPts val="0"/>
              </a:spcAft>
              <a:buSzPts val="10000"/>
              <a:buNone/>
              <a:defRPr sz="10000"/>
            </a:lvl5pPr>
            <a:lvl6pPr lvl="5" algn="ctr">
              <a:lnSpc>
                <a:spcPct val="100000"/>
              </a:lnSpc>
              <a:spcBef>
                <a:spcPts val="0"/>
              </a:spcBef>
              <a:spcAft>
                <a:spcPts val="0"/>
              </a:spcAft>
              <a:buSzPts val="10000"/>
              <a:buNone/>
              <a:defRPr sz="10000"/>
            </a:lvl6pPr>
            <a:lvl7pPr lvl="6" algn="ctr">
              <a:lnSpc>
                <a:spcPct val="100000"/>
              </a:lnSpc>
              <a:spcBef>
                <a:spcPts val="0"/>
              </a:spcBef>
              <a:spcAft>
                <a:spcPts val="0"/>
              </a:spcAft>
              <a:buSzPts val="10000"/>
              <a:buNone/>
              <a:defRPr sz="10000"/>
            </a:lvl7pPr>
            <a:lvl8pPr lvl="7" algn="ctr">
              <a:lnSpc>
                <a:spcPct val="100000"/>
              </a:lnSpc>
              <a:spcBef>
                <a:spcPts val="0"/>
              </a:spcBef>
              <a:spcAft>
                <a:spcPts val="0"/>
              </a:spcAft>
              <a:buSzPts val="10000"/>
              <a:buNone/>
              <a:defRPr sz="10000"/>
            </a:lvl8pPr>
            <a:lvl9pPr lvl="8" algn="ctr">
              <a:lnSpc>
                <a:spcPct val="100000"/>
              </a:lnSpc>
              <a:spcBef>
                <a:spcPts val="0"/>
              </a:spcBef>
              <a:spcAft>
                <a:spcPts val="0"/>
              </a:spcAft>
              <a:buSzPts val="10000"/>
              <a:buNone/>
              <a:defRPr sz="10000"/>
            </a:lvl9pPr>
          </a:lstStyle>
          <a:p/>
        </p:txBody>
      </p:sp>
      <p:sp>
        <p:nvSpPr>
          <p:cNvPr id="499" name="Google Shape;499;p55"/>
          <p:cNvSpPr txBox="1"/>
          <p:nvPr>
            <p:ph idx="7" type="subTitle"/>
          </p:nvPr>
        </p:nvSpPr>
        <p:spPr>
          <a:xfrm>
            <a:off x="1023875" y="3776465"/>
            <a:ext cx="3376200" cy="423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200"/>
              <a:buNone/>
              <a:defRPr sz="1400"/>
            </a:lvl1pPr>
            <a:lvl2pPr lvl="1" algn="ctr">
              <a:lnSpc>
                <a:spcPct val="115000"/>
              </a:lnSpc>
              <a:spcBef>
                <a:spcPts val="0"/>
              </a:spcBef>
              <a:spcAft>
                <a:spcPts val="0"/>
              </a:spcAft>
              <a:buSzPts val="1200"/>
              <a:buNone/>
              <a:defRPr/>
            </a:lvl2pPr>
            <a:lvl3pPr lvl="2" algn="ctr">
              <a:lnSpc>
                <a:spcPct val="115000"/>
              </a:lnSpc>
              <a:spcBef>
                <a:spcPts val="0"/>
              </a:spcBef>
              <a:spcAft>
                <a:spcPts val="0"/>
              </a:spcAft>
              <a:buSzPts val="1200"/>
              <a:buNone/>
              <a:defRPr/>
            </a:lvl3pPr>
            <a:lvl4pPr lvl="3" algn="ctr">
              <a:lnSpc>
                <a:spcPct val="115000"/>
              </a:lnSpc>
              <a:spcBef>
                <a:spcPts val="0"/>
              </a:spcBef>
              <a:spcAft>
                <a:spcPts val="0"/>
              </a:spcAft>
              <a:buSzPts val="1200"/>
              <a:buNone/>
              <a:defRPr/>
            </a:lvl4pPr>
            <a:lvl5pPr lvl="4" algn="ctr">
              <a:lnSpc>
                <a:spcPct val="115000"/>
              </a:lnSpc>
              <a:spcBef>
                <a:spcPts val="0"/>
              </a:spcBef>
              <a:spcAft>
                <a:spcPts val="0"/>
              </a:spcAft>
              <a:buSzPts val="1200"/>
              <a:buNone/>
              <a:defRPr/>
            </a:lvl5pPr>
            <a:lvl6pPr lvl="5" algn="ctr">
              <a:lnSpc>
                <a:spcPct val="115000"/>
              </a:lnSpc>
              <a:spcBef>
                <a:spcPts val="0"/>
              </a:spcBef>
              <a:spcAft>
                <a:spcPts val="0"/>
              </a:spcAft>
              <a:buSzPts val="1200"/>
              <a:buNone/>
              <a:defRPr/>
            </a:lvl6pPr>
            <a:lvl7pPr lvl="6" algn="ctr">
              <a:lnSpc>
                <a:spcPct val="115000"/>
              </a:lnSpc>
              <a:spcBef>
                <a:spcPts val="0"/>
              </a:spcBef>
              <a:spcAft>
                <a:spcPts val="0"/>
              </a:spcAft>
              <a:buSzPts val="1200"/>
              <a:buNone/>
              <a:defRPr/>
            </a:lvl7pPr>
            <a:lvl8pPr lvl="7" algn="ctr">
              <a:lnSpc>
                <a:spcPct val="115000"/>
              </a:lnSpc>
              <a:spcBef>
                <a:spcPts val="0"/>
              </a:spcBef>
              <a:spcAft>
                <a:spcPts val="0"/>
              </a:spcAft>
              <a:buSzPts val="1200"/>
              <a:buNone/>
              <a:defRPr/>
            </a:lvl8pPr>
            <a:lvl9pPr lvl="8" algn="ctr">
              <a:lnSpc>
                <a:spcPct val="115000"/>
              </a:lnSpc>
              <a:spcBef>
                <a:spcPts val="0"/>
              </a:spcBef>
              <a:spcAft>
                <a:spcPts val="0"/>
              </a:spcAft>
              <a:buSzPts val="12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2_1">
    <p:spTree>
      <p:nvGrpSpPr>
        <p:cNvPr id="500" name="Shape 500"/>
        <p:cNvGrpSpPr/>
        <p:nvPr/>
      </p:nvGrpSpPr>
      <p:grpSpPr>
        <a:xfrm>
          <a:off x="0" y="0"/>
          <a:ext cx="0" cy="0"/>
          <a:chOff x="0" y="0"/>
          <a:chExt cx="0" cy="0"/>
        </a:xfrm>
      </p:grpSpPr>
      <p:grpSp>
        <p:nvGrpSpPr>
          <p:cNvPr id="501" name="Google Shape;501;p56"/>
          <p:cNvGrpSpPr/>
          <p:nvPr/>
        </p:nvGrpSpPr>
        <p:grpSpPr>
          <a:xfrm>
            <a:off x="262200" y="262350"/>
            <a:ext cx="8617488" cy="4618794"/>
            <a:chOff x="266600" y="258700"/>
            <a:chExt cx="8617488" cy="4618794"/>
          </a:xfrm>
        </p:grpSpPr>
        <p:sp>
          <p:nvSpPr>
            <p:cNvPr id="502" name="Google Shape;502;p56"/>
            <p:cNvSpPr/>
            <p:nvPr/>
          </p:nvSpPr>
          <p:spPr>
            <a:xfrm>
              <a:off x="266600" y="260350"/>
              <a:ext cx="8615262" cy="4617144"/>
            </a:xfrm>
            <a:custGeom>
              <a:rect b="b" l="l" r="r" t="t"/>
              <a:pathLst>
                <a:path extrusionOk="0" h="47449" w="75005">
                  <a:moveTo>
                    <a:pt x="1" y="0"/>
                  </a:moveTo>
                  <a:lnTo>
                    <a:pt x="1" y="47449"/>
                  </a:lnTo>
                  <a:lnTo>
                    <a:pt x="75004" y="47449"/>
                  </a:lnTo>
                  <a:lnTo>
                    <a:pt x="75004"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3" name="Google Shape;503;p56"/>
            <p:cNvSpPr/>
            <p:nvPr/>
          </p:nvSpPr>
          <p:spPr>
            <a:xfrm>
              <a:off x="266600" y="264175"/>
              <a:ext cx="8615262" cy="174525"/>
            </a:xfrm>
            <a:custGeom>
              <a:rect b="b" l="l" r="r" t="t"/>
              <a:pathLst>
                <a:path extrusionOk="0" h="1824" w="75005">
                  <a:moveTo>
                    <a:pt x="1" y="0"/>
                  </a:moveTo>
                  <a:lnTo>
                    <a:pt x="1" y="1823"/>
                  </a:lnTo>
                  <a:lnTo>
                    <a:pt x="75004" y="1823"/>
                  </a:lnTo>
                  <a:lnTo>
                    <a:pt x="75004"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4" name="Google Shape;504;p56"/>
            <p:cNvSpPr/>
            <p:nvPr/>
          </p:nvSpPr>
          <p:spPr>
            <a:xfrm>
              <a:off x="362380" y="315851"/>
              <a:ext cx="78460" cy="70518"/>
            </a:xfrm>
            <a:custGeom>
              <a:rect b="b" l="l" r="r" t="t"/>
              <a:pathLst>
                <a:path extrusionOk="0" h="737" w="820">
                  <a:moveTo>
                    <a:pt x="375" y="0"/>
                  </a:moveTo>
                  <a:cubicBezTo>
                    <a:pt x="167" y="0"/>
                    <a:pt x="1" y="173"/>
                    <a:pt x="11" y="382"/>
                  </a:cubicBezTo>
                  <a:cubicBezTo>
                    <a:pt x="14" y="578"/>
                    <a:pt x="183" y="737"/>
                    <a:pt x="378" y="737"/>
                  </a:cubicBezTo>
                  <a:cubicBezTo>
                    <a:pt x="384" y="737"/>
                    <a:pt x="389" y="737"/>
                    <a:pt x="395" y="736"/>
                  </a:cubicBezTo>
                  <a:cubicBezTo>
                    <a:pt x="641" y="730"/>
                    <a:pt x="820" y="481"/>
                    <a:pt x="720" y="223"/>
                  </a:cubicBezTo>
                  <a:cubicBezTo>
                    <a:pt x="664" y="87"/>
                    <a:pt x="525" y="0"/>
                    <a:pt x="379"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5" name="Google Shape;505;p56"/>
            <p:cNvSpPr/>
            <p:nvPr/>
          </p:nvSpPr>
          <p:spPr>
            <a:xfrm>
              <a:off x="506096" y="315851"/>
              <a:ext cx="78173" cy="70518"/>
            </a:xfrm>
            <a:custGeom>
              <a:rect b="b" l="l" r="r" t="t"/>
              <a:pathLst>
                <a:path extrusionOk="0" h="737" w="817">
                  <a:moveTo>
                    <a:pt x="372" y="0"/>
                  </a:moveTo>
                  <a:cubicBezTo>
                    <a:pt x="166" y="0"/>
                    <a:pt x="1" y="173"/>
                    <a:pt x="7" y="382"/>
                  </a:cubicBezTo>
                  <a:cubicBezTo>
                    <a:pt x="14" y="578"/>
                    <a:pt x="179" y="737"/>
                    <a:pt x="377" y="737"/>
                  </a:cubicBezTo>
                  <a:cubicBezTo>
                    <a:pt x="383" y="737"/>
                    <a:pt x="389" y="737"/>
                    <a:pt x="395" y="736"/>
                  </a:cubicBezTo>
                  <a:cubicBezTo>
                    <a:pt x="637" y="730"/>
                    <a:pt x="816" y="481"/>
                    <a:pt x="717" y="223"/>
                  </a:cubicBezTo>
                  <a:cubicBezTo>
                    <a:pt x="664" y="87"/>
                    <a:pt x="528" y="0"/>
                    <a:pt x="37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6" name="Google Shape;506;p56"/>
            <p:cNvSpPr/>
            <p:nvPr/>
          </p:nvSpPr>
          <p:spPr>
            <a:xfrm>
              <a:off x="650099" y="315851"/>
              <a:ext cx="78173" cy="70518"/>
            </a:xfrm>
            <a:custGeom>
              <a:rect b="b" l="l" r="r" t="t"/>
              <a:pathLst>
                <a:path extrusionOk="0" h="737" w="817">
                  <a:moveTo>
                    <a:pt x="372" y="0"/>
                  </a:moveTo>
                  <a:cubicBezTo>
                    <a:pt x="166" y="0"/>
                    <a:pt x="1" y="173"/>
                    <a:pt x="7" y="382"/>
                  </a:cubicBezTo>
                  <a:cubicBezTo>
                    <a:pt x="10" y="578"/>
                    <a:pt x="179" y="737"/>
                    <a:pt x="374" y="737"/>
                  </a:cubicBezTo>
                  <a:cubicBezTo>
                    <a:pt x="380" y="737"/>
                    <a:pt x="386" y="737"/>
                    <a:pt x="392" y="736"/>
                  </a:cubicBezTo>
                  <a:cubicBezTo>
                    <a:pt x="637" y="730"/>
                    <a:pt x="816" y="481"/>
                    <a:pt x="717" y="223"/>
                  </a:cubicBezTo>
                  <a:cubicBezTo>
                    <a:pt x="664" y="87"/>
                    <a:pt x="521" y="0"/>
                    <a:pt x="37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7" name="Google Shape;507;p56"/>
            <p:cNvSpPr/>
            <p:nvPr/>
          </p:nvSpPr>
          <p:spPr>
            <a:xfrm>
              <a:off x="266600" y="438700"/>
              <a:ext cx="8615262" cy="70530"/>
            </a:xfrm>
            <a:custGeom>
              <a:rect b="b" l="l" r="r" t="t"/>
              <a:pathLst>
                <a:path extrusionOk="0" h="4351" w="75005">
                  <a:moveTo>
                    <a:pt x="1" y="1"/>
                  </a:moveTo>
                  <a:lnTo>
                    <a:pt x="1" y="4350"/>
                  </a:lnTo>
                  <a:lnTo>
                    <a:pt x="75004" y="4350"/>
                  </a:lnTo>
                  <a:lnTo>
                    <a:pt x="75004"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8" name="Google Shape;508;p56"/>
            <p:cNvSpPr/>
            <p:nvPr/>
          </p:nvSpPr>
          <p:spPr>
            <a:xfrm>
              <a:off x="8754900" y="438701"/>
              <a:ext cx="126951" cy="4256684"/>
            </a:xfrm>
            <a:custGeom>
              <a:rect b="b" l="l" r="r" t="t"/>
              <a:pathLst>
                <a:path extrusionOk="0" h="41316" w="1327">
                  <a:moveTo>
                    <a:pt x="0" y="0"/>
                  </a:moveTo>
                  <a:lnTo>
                    <a:pt x="0" y="41316"/>
                  </a:lnTo>
                  <a:lnTo>
                    <a:pt x="1326" y="41316"/>
                  </a:lnTo>
                  <a:lnTo>
                    <a:pt x="1326"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9" name="Google Shape;509;p56"/>
            <p:cNvSpPr/>
            <p:nvPr/>
          </p:nvSpPr>
          <p:spPr>
            <a:xfrm>
              <a:off x="8786145" y="463831"/>
              <a:ext cx="67648" cy="1490638"/>
            </a:xfrm>
            <a:custGeom>
              <a:rect b="b" l="l" r="r" t="t"/>
              <a:pathLst>
                <a:path extrusionOk="0" h="15579" w="707">
                  <a:moveTo>
                    <a:pt x="355" y="0"/>
                  </a:moveTo>
                  <a:cubicBezTo>
                    <a:pt x="160" y="0"/>
                    <a:pt x="1" y="153"/>
                    <a:pt x="1" y="345"/>
                  </a:cubicBezTo>
                  <a:lnTo>
                    <a:pt x="1" y="15233"/>
                  </a:lnTo>
                  <a:cubicBezTo>
                    <a:pt x="1" y="15426"/>
                    <a:pt x="160" y="15578"/>
                    <a:pt x="355" y="15578"/>
                  </a:cubicBezTo>
                  <a:cubicBezTo>
                    <a:pt x="548" y="15578"/>
                    <a:pt x="707" y="15426"/>
                    <a:pt x="707" y="15233"/>
                  </a:cubicBezTo>
                  <a:lnTo>
                    <a:pt x="707" y="345"/>
                  </a:lnTo>
                  <a:cubicBezTo>
                    <a:pt x="707" y="153"/>
                    <a:pt x="548" y="0"/>
                    <a:pt x="355"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0" name="Google Shape;510;p56"/>
            <p:cNvSpPr/>
            <p:nvPr/>
          </p:nvSpPr>
          <p:spPr>
            <a:xfrm>
              <a:off x="266600" y="4659400"/>
              <a:ext cx="8615285" cy="218077"/>
            </a:xfrm>
            <a:custGeom>
              <a:rect b="b" l="l" r="r" t="t"/>
              <a:pathLst>
                <a:path extrusionOk="0" h="5845" w="73679">
                  <a:moveTo>
                    <a:pt x="1" y="0"/>
                  </a:moveTo>
                  <a:lnTo>
                    <a:pt x="1" y="5845"/>
                  </a:lnTo>
                  <a:lnTo>
                    <a:pt x="73678" y="5845"/>
                  </a:lnTo>
                  <a:lnTo>
                    <a:pt x="73678"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1" name="Google Shape;511;p56"/>
            <p:cNvSpPr/>
            <p:nvPr/>
          </p:nvSpPr>
          <p:spPr>
            <a:xfrm>
              <a:off x="8754902" y="4715245"/>
              <a:ext cx="50949" cy="104677"/>
            </a:xfrm>
            <a:custGeom>
              <a:rect b="b" l="l" r="r" t="t"/>
              <a:pathLst>
                <a:path extrusionOk="0" h="1785" w="869">
                  <a:moveTo>
                    <a:pt x="0" y="1"/>
                  </a:moveTo>
                  <a:lnTo>
                    <a:pt x="0" y="1784"/>
                  </a:lnTo>
                  <a:lnTo>
                    <a:pt x="869" y="955"/>
                  </a:lnTo>
                  <a:lnTo>
                    <a:pt x="0"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2" name="Google Shape;512;p56"/>
            <p:cNvSpPr/>
            <p:nvPr/>
          </p:nvSpPr>
          <p:spPr>
            <a:xfrm rot="10800000">
              <a:off x="317427" y="4715245"/>
              <a:ext cx="50949" cy="104677"/>
            </a:xfrm>
            <a:custGeom>
              <a:rect b="b" l="l" r="r" t="t"/>
              <a:pathLst>
                <a:path extrusionOk="0" h="1785" w="869">
                  <a:moveTo>
                    <a:pt x="0" y="1"/>
                  </a:moveTo>
                  <a:lnTo>
                    <a:pt x="0" y="1784"/>
                  </a:lnTo>
                  <a:lnTo>
                    <a:pt x="869" y="955"/>
                  </a:lnTo>
                  <a:lnTo>
                    <a:pt x="0"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3" name="Google Shape;513;p56"/>
            <p:cNvSpPr/>
            <p:nvPr/>
          </p:nvSpPr>
          <p:spPr>
            <a:xfrm>
              <a:off x="268688" y="258700"/>
              <a:ext cx="8615400" cy="46173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14" name="Google Shape;514;p56"/>
          <p:cNvSpPr txBox="1"/>
          <p:nvPr>
            <p:ph type="title"/>
          </p:nvPr>
        </p:nvSpPr>
        <p:spPr>
          <a:xfrm>
            <a:off x="5929317" y="1552050"/>
            <a:ext cx="2254500" cy="393600"/>
          </a:xfrm>
          <a:prstGeom prst="rect">
            <a:avLst/>
          </a:prstGeom>
          <a:solidFill>
            <a:schemeClr val="dk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sz="2000"/>
            </a:lvl1pPr>
            <a:lvl2pPr lvl="1" algn="ctr">
              <a:lnSpc>
                <a:spcPct val="100000"/>
              </a:lnSpc>
              <a:spcBef>
                <a:spcPts val="0"/>
              </a:spcBef>
              <a:spcAft>
                <a:spcPts val="0"/>
              </a:spcAft>
              <a:buSzPts val="3000"/>
              <a:buNone/>
              <a:defRPr/>
            </a:lvl2pPr>
            <a:lvl3pPr lvl="2" algn="ctr">
              <a:lnSpc>
                <a:spcPct val="100000"/>
              </a:lnSpc>
              <a:spcBef>
                <a:spcPts val="0"/>
              </a:spcBef>
              <a:spcAft>
                <a:spcPts val="0"/>
              </a:spcAft>
              <a:buSzPts val="3000"/>
              <a:buNone/>
              <a:defRPr/>
            </a:lvl3pPr>
            <a:lvl4pPr lvl="3" algn="ctr">
              <a:lnSpc>
                <a:spcPct val="100000"/>
              </a:lnSpc>
              <a:spcBef>
                <a:spcPts val="0"/>
              </a:spcBef>
              <a:spcAft>
                <a:spcPts val="0"/>
              </a:spcAft>
              <a:buSzPts val="3000"/>
              <a:buNone/>
              <a:defRPr/>
            </a:lvl4pPr>
            <a:lvl5pPr lvl="4" algn="ctr">
              <a:lnSpc>
                <a:spcPct val="100000"/>
              </a:lnSpc>
              <a:spcBef>
                <a:spcPts val="0"/>
              </a:spcBef>
              <a:spcAft>
                <a:spcPts val="0"/>
              </a:spcAft>
              <a:buSzPts val="3000"/>
              <a:buNone/>
              <a:defRPr/>
            </a:lvl5pPr>
            <a:lvl6pPr lvl="5" algn="ctr">
              <a:lnSpc>
                <a:spcPct val="100000"/>
              </a:lnSpc>
              <a:spcBef>
                <a:spcPts val="0"/>
              </a:spcBef>
              <a:spcAft>
                <a:spcPts val="0"/>
              </a:spcAft>
              <a:buSzPts val="3000"/>
              <a:buNone/>
              <a:defRPr/>
            </a:lvl6pPr>
            <a:lvl7pPr lvl="6" algn="ctr">
              <a:lnSpc>
                <a:spcPct val="100000"/>
              </a:lnSpc>
              <a:spcBef>
                <a:spcPts val="0"/>
              </a:spcBef>
              <a:spcAft>
                <a:spcPts val="0"/>
              </a:spcAft>
              <a:buSzPts val="3000"/>
              <a:buNone/>
              <a:defRPr/>
            </a:lvl7pPr>
            <a:lvl8pPr lvl="7" algn="ctr">
              <a:lnSpc>
                <a:spcPct val="100000"/>
              </a:lnSpc>
              <a:spcBef>
                <a:spcPts val="0"/>
              </a:spcBef>
              <a:spcAft>
                <a:spcPts val="0"/>
              </a:spcAft>
              <a:buSzPts val="3000"/>
              <a:buNone/>
              <a:defRPr/>
            </a:lvl8pPr>
            <a:lvl9pPr lvl="8" algn="ctr">
              <a:lnSpc>
                <a:spcPct val="100000"/>
              </a:lnSpc>
              <a:spcBef>
                <a:spcPts val="0"/>
              </a:spcBef>
              <a:spcAft>
                <a:spcPts val="0"/>
              </a:spcAft>
              <a:buSzPts val="3000"/>
              <a:buNone/>
              <a:defRPr/>
            </a:lvl9pPr>
          </a:lstStyle>
          <a:p/>
        </p:txBody>
      </p:sp>
      <p:sp>
        <p:nvSpPr>
          <p:cNvPr id="515" name="Google Shape;515;p56"/>
          <p:cNvSpPr txBox="1"/>
          <p:nvPr>
            <p:ph idx="2" type="title"/>
          </p:nvPr>
        </p:nvSpPr>
        <p:spPr>
          <a:xfrm>
            <a:off x="3444744" y="1552050"/>
            <a:ext cx="2254500" cy="393600"/>
          </a:xfrm>
          <a:prstGeom prst="rect">
            <a:avLst/>
          </a:prstGeom>
          <a:solidFill>
            <a:schemeClr val="dk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sz="2000"/>
            </a:lvl1pPr>
            <a:lvl2pPr lvl="1" algn="ctr">
              <a:lnSpc>
                <a:spcPct val="100000"/>
              </a:lnSpc>
              <a:spcBef>
                <a:spcPts val="0"/>
              </a:spcBef>
              <a:spcAft>
                <a:spcPts val="0"/>
              </a:spcAft>
              <a:buSzPts val="3000"/>
              <a:buNone/>
              <a:defRPr/>
            </a:lvl2pPr>
            <a:lvl3pPr lvl="2" algn="ctr">
              <a:lnSpc>
                <a:spcPct val="100000"/>
              </a:lnSpc>
              <a:spcBef>
                <a:spcPts val="0"/>
              </a:spcBef>
              <a:spcAft>
                <a:spcPts val="0"/>
              </a:spcAft>
              <a:buSzPts val="3000"/>
              <a:buNone/>
              <a:defRPr/>
            </a:lvl3pPr>
            <a:lvl4pPr lvl="3" algn="ctr">
              <a:lnSpc>
                <a:spcPct val="100000"/>
              </a:lnSpc>
              <a:spcBef>
                <a:spcPts val="0"/>
              </a:spcBef>
              <a:spcAft>
                <a:spcPts val="0"/>
              </a:spcAft>
              <a:buSzPts val="3000"/>
              <a:buNone/>
              <a:defRPr/>
            </a:lvl4pPr>
            <a:lvl5pPr lvl="4" algn="ctr">
              <a:lnSpc>
                <a:spcPct val="100000"/>
              </a:lnSpc>
              <a:spcBef>
                <a:spcPts val="0"/>
              </a:spcBef>
              <a:spcAft>
                <a:spcPts val="0"/>
              </a:spcAft>
              <a:buSzPts val="3000"/>
              <a:buNone/>
              <a:defRPr/>
            </a:lvl5pPr>
            <a:lvl6pPr lvl="5" algn="ctr">
              <a:lnSpc>
                <a:spcPct val="100000"/>
              </a:lnSpc>
              <a:spcBef>
                <a:spcPts val="0"/>
              </a:spcBef>
              <a:spcAft>
                <a:spcPts val="0"/>
              </a:spcAft>
              <a:buSzPts val="3000"/>
              <a:buNone/>
              <a:defRPr/>
            </a:lvl6pPr>
            <a:lvl7pPr lvl="6" algn="ctr">
              <a:lnSpc>
                <a:spcPct val="100000"/>
              </a:lnSpc>
              <a:spcBef>
                <a:spcPts val="0"/>
              </a:spcBef>
              <a:spcAft>
                <a:spcPts val="0"/>
              </a:spcAft>
              <a:buSzPts val="3000"/>
              <a:buNone/>
              <a:defRPr/>
            </a:lvl7pPr>
            <a:lvl8pPr lvl="7" algn="ctr">
              <a:lnSpc>
                <a:spcPct val="100000"/>
              </a:lnSpc>
              <a:spcBef>
                <a:spcPts val="0"/>
              </a:spcBef>
              <a:spcAft>
                <a:spcPts val="0"/>
              </a:spcAft>
              <a:buSzPts val="3000"/>
              <a:buNone/>
              <a:defRPr/>
            </a:lvl8pPr>
            <a:lvl9pPr lvl="8" algn="ctr">
              <a:lnSpc>
                <a:spcPct val="100000"/>
              </a:lnSpc>
              <a:spcBef>
                <a:spcPts val="0"/>
              </a:spcBef>
              <a:spcAft>
                <a:spcPts val="0"/>
              </a:spcAft>
              <a:buSzPts val="3000"/>
              <a:buNone/>
              <a:defRPr/>
            </a:lvl9pPr>
          </a:lstStyle>
          <a:p/>
        </p:txBody>
      </p:sp>
      <p:sp>
        <p:nvSpPr>
          <p:cNvPr id="516" name="Google Shape;516;p56"/>
          <p:cNvSpPr txBox="1"/>
          <p:nvPr>
            <p:ph idx="1" type="subTitle"/>
          </p:nvPr>
        </p:nvSpPr>
        <p:spPr>
          <a:xfrm>
            <a:off x="960175" y="2333275"/>
            <a:ext cx="2254500" cy="8862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15000"/>
              </a:lnSpc>
              <a:spcBef>
                <a:spcPts val="0"/>
              </a:spcBef>
              <a:spcAft>
                <a:spcPts val="0"/>
              </a:spcAft>
              <a:buSzPts val="1200"/>
              <a:buNone/>
              <a:defRPr/>
            </a:lvl2pPr>
            <a:lvl3pPr lvl="2" algn="ctr">
              <a:lnSpc>
                <a:spcPct val="115000"/>
              </a:lnSpc>
              <a:spcBef>
                <a:spcPts val="0"/>
              </a:spcBef>
              <a:spcAft>
                <a:spcPts val="0"/>
              </a:spcAft>
              <a:buSzPts val="1200"/>
              <a:buNone/>
              <a:defRPr/>
            </a:lvl3pPr>
            <a:lvl4pPr lvl="3" algn="ctr">
              <a:lnSpc>
                <a:spcPct val="115000"/>
              </a:lnSpc>
              <a:spcBef>
                <a:spcPts val="0"/>
              </a:spcBef>
              <a:spcAft>
                <a:spcPts val="0"/>
              </a:spcAft>
              <a:buSzPts val="1200"/>
              <a:buNone/>
              <a:defRPr/>
            </a:lvl4pPr>
            <a:lvl5pPr lvl="4" algn="ctr">
              <a:lnSpc>
                <a:spcPct val="115000"/>
              </a:lnSpc>
              <a:spcBef>
                <a:spcPts val="0"/>
              </a:spcBef>
              <a:spcAft>
                <a:spcPts val="0"/>
              </a:spcAft>
              <a:buSzPts val="1200"/>
              <a:buNone/>
              <a:defRPr/>
            </a:lvl5pPr>
            <a:lvl6pPr lvl="5" algn="ctr">
              <a:lnSpc>
                <a:spcPct val="115000"/>
              </a:lnSpc>
              <a:spcBef>
                <a:spcPts val="0"/>
              </a:spcBef>
              <a:spcAft>
                <a:spcPts val="0"/>
              </a:spcAft>
              <a:buSzPts val="1200"/>
              <a:buNone/>
              <a:defRPr/>
            </a:lvl6pPr>
            <a:lvl7pPr lvl="6" algn="ctr">
              <a:lnSpc>
                <a:spcPct val="115000"/>
              </a:lnSpc>
              <a:spcBef>
                <a:spcPts val="0"/>
              </a:spcBef>
              <a:spcAft>
                <a:spcPts val="0"/>
              </a:spcAft>
              <a:buSzPts val="1200"/>
              <a:buNone/>
              <a:defRPr/>
            </a:lvl7pPr>
            <a:lvl8pPr lvl="7" algn="ctr">
              <a:lnSpc>
                <a:spcPct val="115000"/>
              </a:lnSpc>
              <a:spcBef>
                <a:spcPts val="0"/>
              </a:spcBef>
              <a:spcAft>
                <a:spcPts val="0"/>
              </a:spcAft>
              <a:buSzPts val="1200"/>
              <a:buNone/>
              <a:defRPr/>
            </a:lvl8pPr>
            <a:lvl9pPr lvl="8" algn="ctr">
              <a:lnSpc>
                <a:spcPct val="115000"/>
              </a:lnSpc>
              <a:spcBef>
                <a:spcPts val="0"/>
              </a:spcBef>
              <a:spcAft>
                <a:spcPts val="0"/>
              </a:spcAft>
              <a:buSzPts val="1200"/>
              <a:buNone/>
              <a:defRPr/>
            </a:lvl9pPr>
          </a:lstStyle>
          <a:p/>
        </p:txBody>
      </p:sp>
      <p:sp>
        <p:nvSpPr>
          <p:cNvPr id="517" name="Google Shape;517;p56"/>
          <p:cNvSpPr txBox="1"/>
          <p:nvPr>
            <p:ph idx="3" type="subTitle"/>
          </p:nvPr>
        </p:nvSpPr>
        <p:spPr>
          <a:xfrm>
            <a:off x="3444737" y="2333275"/>
            <a:ext cx="2254500" cy="8862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15000"/>
              </a:lnSpc>
              <a:spcBef>
                <a:spcPts val="0"/>
              </a:spcBef>
              <a:spcAft>
                <a:spcPts val="0"/>
              </a:spcAft>
              <a:buSzPts val="1200"/>
              <a:buNone/>
              <a:defRPr/>
            </a:lvl2pPr>
            <a:lvl3pPr lvl="2" algn="ctr">
              <a:lnSpc>
                <a:spcPct val="115000"/>
              </a:lnSpc>
              <a:spcBef>
                <a:spcPts val="0"/>
              </a:spcBef>
              <a:spcAft>
                <a:spcPts val="0"/>
              </a:spcAft>
              <a:buSzPts val="1200"/>
              <a:buNone/>
              <a:defRPr/>
            </a:lvl3pPr>
            <a:lvl4pPr lvl="3" algn="ctr">
              <a:lnSpc>
                <a:spcPct val="115000"/>
              </a:lnSpc>
              <a:spcBef>
                <a:spcPts val="0"/>
              </a:spcBef>
              <a:spcAft>
                <a:spcPts val="0"/>
              </a:spcAft>
              <a:buSzPts val="1200"/>
              <a:buNone/>
              <a:defRPr/>
            </a:lvl4pPr>
            <a:lvl5pPr lvl="4" algn="ctr">
              <a:lnSpc>
                <a:spcPct val="115000"/>
              </a:lnSpc>
              <a:spcBef>
                <a:spcPts val="0"/>
              </a:spcBef>
              <a:spcAft>
                <a:spcPts val="0"/>
              </a:spcAft>
              <a:buSzPts val="1200"/>
              <a:buNone/>
              <a:defRPr/>
            </a:lvl5pPr>
            <a:lvl6pPr lvl="5" algn="ctr">
              <a:lnSpc>
                <a:spcPct val="115000"/>
              </a:lnSpc>
              <a:spcBef>
                <a:spcPts val="0"/>
              </a:spcBef>
              <a:spcAft>
                <a:spcPts val="0"/>
              </a:spcAft>
              <a:buSzPts val="1200"/>
              <a:buNone/>
              <a:defRPr/>
            </a:lvl6pPr>
            <a:lvl7pPr lvl="6" algn="ctr">
              <a:lnSpc>
                <a:spcPct val="115000"/>
              </a:lnSpc>
              <a:spcBef>
                <a:spcPts val="0"/>
              </a:spcBef>
              <a:spcAft>
                <a:spcPts val="0"/>
              </a:spcAft>
              <a:buSzPts val="1200"/>
              <a:buNone/>
              <a:defRPr/>
            </a:lvl7pPr>
            <a:lvl8pPr lvl="7" algn="ctr">
              <a:lnSpc>
                <a:spcPct val="115000"/>
              </a:lnSpc>
              <a:spcBef>
                <a:spcPts val="0"/>
              </a:spcBef>
              <a:spcAft>
                <a:spcPts val="0"/>
              </a:spcAft>
              <a:buSzPts val="1200"/>
              <a:buNone/>
              <a:defRPr/>
            </a:lvl8pPr>
            <a:lvl9pPr lvl="8" algn="ctr">
              <a:lnSpc>
                <a:spcPct val="115000"/>
              </a:lnSpc>
              <a:spcBef>
                <a:spcPts val="0"/>
              </a:spcBef>
              <a:spcAft>
                <a:spcPts val="0"/>
              </a:spcAft>
              <a:buSzPts val="1200"/>
              <a:buNone/>
              <a:defRPr/>
            </a:lvl9pPr>
          </a:lstStyle>
          <a:p/>
        </p:txBody>
      </p:sp>
      <p:sp>
        <p:nvSpPr>
          <p:cNvPr id="518" name="Google Shape;518;p56"/>
          <p:cNvSpPr txBox="1"/>
          <p:nvPr>
            <p:ph idx="4" type="title"/>
          </p:nvPr>
        </p:nvSpPr>
        <p:spPr>
          <a:xfrm>
            <a:off x="960176" y="1552050"/>
            <a:ext cx="2254500" cy="393600"/>
          </a:xfrm>
          <a:prstGeom prst="rect">
            <a:avLst/>
          </a:prstGeom>
          <a:solidFill>
            <a:schemeClr val="dk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sz="2000"/>
            </a:lvl1pPr>
            <a:lvl2pPr lvl="1" algn="ctr">
              <a:lnSpc>
                <a:spcPct val="100000"/>
              </a:lnSpc>
              <a:spcBef>
                <a:spcPts val="0"/>
              </a:spcBef>
              <a:spcAft>
                <a:spcPts val="0"/>
              </a:spcAft>
              <a:buSzPts val="3000"/>
              <a:buNone/>
              <a:defRPr/>
            </a:lvl2pPr>
            <a:lvl3pPr lvl="2" algn="ctr">
              <a:lnSpc>
                <a:spcPct val="100000"/>
              </a:lnSpc>
              <a:spcBef>
                <a:spcPts val="0"/>
              </a:spcBef>
              <a:spcAft>
                <a:spcPts val="0"/>
              </a:spcAft>
              <a:buSzPts val="3000"/>
              <a:buNone/>
              <a:defRPr/>
            </a:lvl3pPr>
            <a:lvl4pPr lvl="3" algn="ctr">
              <a:lnSpc>
                <a:spcPct val="100000"/>
              </a:lnSpc>
              <a:spcBef>
                <a:spcPts val="0"/>
              </a:spcBef>
              <a:spcAft>
                <a:spcPts val="0"/>
              </a:spcAft>
              <a:buSzPts val="3000"/>
              <a:buNone/>
              <a:defRPr/>
            </a:lvl4pPr>
            <a:lvl5pPr lvl="4" algn="ctr">
              <a:lnSpc>
                <a:spcPct val="100000"/>
              </a:lnSpc>
              <a:spcBef>
                <a:spcPts val="0"/>
              </a:spcBef>
              <a:spcAft>
                <a:spcPts val="0"/>
              </a:spcAft>
              <a:buSzPts val="3000"/>
              <a:buNone/>
              <a:defRPr/>
            </a:lvl5pPr>
            <a:lvl6pPr lvl="5" algn="ctr">
              <a:lnSpc>
                <a:spcPct val="100000"/>
              </a:lnSpc>
              <a:spcBef>
                <a:spcPts val="0"/>
              </a:spcBef>
              <a:spcAft>
                <a:spcPts val="0"/>
              </a:spcAft>
              <a:buSzPts val="3000"/>
              <a:buNone/>
              <a:defRPr/>
            </a:lvl6pPr>
            <a:lvl7pPr lvl="6" algn="ctr">
              <a:lnSpc>
                <a:spcPct val="100000"/>
              </a:lnSpc>
              <a:spcBef>
                <a:spcPts val="0"/>
              </a:spcBef>
              <a:spcAft>
                <a:spcPts val="0"/>
              </a:spcAft>
              <a:buSzPts val="3000"/>
              <a:buNone/>
              <a:defRPr/>
            </a:lvl7pPr>
            <a:lvl8pPr lvl="7" algn="ctr">
              <a:lnSpc>
                <a:spcPct val="100000"/>
              </a:lnSpc>
              <a:spcBef>
                <a:spcPts val="0"/>
              </a:spcBef>
              <a:spcAft>
                <a:spcPts val="0"/>
              </a:spcAft>
              <a:buSzPts val="3000"/>
              <a:buNone/>
              <a:defRPr/>
            </a:lvl8pPr>
            <a:lvl9pPr lvl="8" algn="ctr">
              <a:lnSpc>
                <a:spcPct val="100000"/>
              </a:lnSpc>
              <a:spcBef>
                <a:spcPts val="0"/>
              </a:spcBef>
              <a:spcAft>
                <a:spcPts val="0"/>
              </a:spcAft>
              <a:buSzPts val="3000"/>
              <a:buNone/>
              <a:defRPr/>
            </a:lvl9pPr>
          </a:lstStyle>
          <a:p/>
        </p:txBody>
      </p:sp>
      <p:sp>
        <p:nvSpPr>
          <p:cNvPr id="519" name="Google Shape;519;p56"/>
          <p:cNvSpPr txBox="1"/>
          <p:nvPr>
            <p:ph idx="5" type="subTitle"/>
          </p:nvPr>
        </p:nvSpPr>
        <p:spPr>
          <a:xfrm>
            <a:off x="5929317" y="2333275"/>
            <a:ext cx="2254500" cy="8862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15000"/>
              </a:lnSpc>
              <a:spcBef>
                <a:spcPts val="0"/>
              </a:spcBef>
              <a:spcAft>
                <a:spcPts val="0"/>
              </a:spcAft>
              <a:buSzPts val="1200"/>
              <a:buNone/>
              <a:defRPr/>
            </a:lvl2pPr>
            <a:lvl3pPr lvl="2" algn="ctr">
              <a:lnSpc>
                <a:spcPct val="115000"/>
              </a:lnSpc>
              <a:spcBef>
                <a:spcPts val="0"/>
              </a:spcBef>
              <a:spcAft>
                <a:spcPts val="0"/>
              </a:spcAft>
              <a:buSzPts val="1200"/>
              <a:buNone/>
              <a:defRPr/>
            </a:lvl3pPr>
            <a:lvl4pPr lvl="3" algn="ctr">
              <a:lnSpc>
                <a:spcPct val="115000"/>
              </a:lnSpc>
              <a:spcBef>
                <a:spcPts val="0"/>
              </a:spcBef>
              <a:spcAft>
                <a:spcPts val="0"/>
              </a:spcAft>
              <a:buSzPts val="1200"/>
              <a:buNone/>
              <a:defRPr/>
            </a:lvl4pPr>
            <a:lvl5pPr lvl="4" algn="ctr">
              <a:lnSpc>
                <a:spcPct val="115000"/>
              </a:lnSpc>
              <a:spcBef>
                <a:spcPts val="0"/>
              </a:spcBef>
              <a:spcAft>
                <a:spcPts val="0"/>
              </a:spcAft>
              <a:buSzPts val="1200"/>
              <a:buNone/>
              <a:defRPr/>
            </a:lvl5pPr>
            <a:lvl6pPr lvl="5" algn="ctr">
              <a:lnSpc>
                <a:spcPct val="115000"/>
              </a:lnSpc>
              <a:spcBef>
                <a:spcPts val="0"/>
              </a:spcBef>
              <a:spcAft>
                <a:spcPts val="0"/>
              </a:spcAft>
              <a:buSzPts val="1200"/>
              <a:buNone/>
              <a:defRPr/>
            </a:lvl6pPr>
            <a:lvl7pPr lvl="6" algn="ctr">
              <a:lnSpc>
                <a:spcPct val="115000"/>
              </a:lnSpc>
              <a:spcBef>
                <a:spcPts val="0"/>
              </a:spcBef>
              <a:spcAft>
                <a:spcPts val="0"/>
              </a:spcAft>
              <a:buSzPts val="1200"/>
              <a:buNone/>
              <a:defRPr/>
            </a:lvl7pPr>
            <a:lvl8pPr lvl="7" algn="ctr">
              <a:lnSpc>
                <a:spcPct val="115000"/>
              </a:lnSpc>
              <a:spcBef>
                <a:spcPts val="0"/>
              </a:spcBef>
              <a:spcAft>
                <a:spcPts val="0"/>
              </a:spcAft>
              <a:buSzPts val="1200"/>
              <a:buNone/>
              <a:defRPr/>
            </a:lvl8pPr>
            <a:lvl9pPr lvl="8" algn="ctr">
              <a:lnSpc>
                <a:spcPct val="115000"/>
              </a:lnSpc>
              <a:spcBef>
                <a:spcPts val="0"/>
              </a:spcBef>
              <a:spcAft>
                <a:spcPts val="0"/>
              </a:spcAft>
              <a:buSzPts val="1200"/>
              <a:buNone/>
              <a:defRPr/>
            </a:lvl9pPr>
          </a:lstStyle>
          <a:p/>
        </p:txBody>
      </p:sp>
      <p:sp>
        <p:nvSpPr>
          <p:cNvPr id="520" name="Google Shape;520;p56"/>
          <p:cNvSpPr txBox="1"/>
          <p:nvPr>
            <p:ph idx="6" type="title"/>
          </p:nvPr>
        </p:nvSpPr>
        <p:spPr>
          <a:xfrm>
            <a:off x="720000" y="552150"/>
            <a:ext cx="7704000" cy="612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
  <p:cSld name="CUSTOM_6_1">
    <p:spTree>
      <p:nvGrpSpPr>
        <p:cNvPr id="521" name="Shape 521"/>
        <p:cNvGrpSpPr/>
        <p:nvPr/>
      </p:nvGrpSpPr>
      <p:grpSpPr>
        <a:xfrm>
          <a:off x="0" y="0"/>
          <a:ext cx="0" cy="0"/>
          <a:chOff x="0" y="0"/>
          <a:chExt cx="0" cy="0"/>
        </a:xfrm>
      </p:grpSpPr>
      <p:grpSp>
        <p:nvGrpSpPr>
          <p:cNvPr id="522" name="Google Shape;522;p57"/>
          <p:cNvGrpSpPr/>
          <p:nvPr/>
        </p:nvGrpSpPr>
        <p:grpSpPr>
          <a:xfrm>
            <a:off x="266538" y="258700"/>
            <a:ext cx="8615400" cy="4618794"/>
            <a:chOff x="266538" y="258700"/>
            <a:chExt cx="8615400" cy="4618794"/>
          </a:xfrm>
        </p:grpSpPr>
        <p:sp>
          <p:nvSpPr>
            <p:cNvPr id="523" name="Google Shape;523;p57"/>
            <p:cNvSpPr/>
            <p:nvPr/>
          </p:nvSpPr>
          <p:spPr>
            <a:xfrm>
              <a:off x="266600" y="260350"/>
              <a:ext cx="8615262" cy="4617144"/>
            </a:xfrm>
            <a:custGeom>
              <a:rect b="b" l="l" r="r" t="t"/>
              <a:pathLst>
                <a:path extrusionOk="0" h="47449" w="75005">
                  <a:moveTo>
                    <a:pt x="1" y="0"/>
                  </a:moveTo>
                  <a:lnTo>
                    <a:pt x="1" y="47449"/>
                  </a:lnTo>
                  <a:lnTo>
                    <a:pt x="75004" y="47449"/>
                  </a:lnTo>
                  <a:lnTo>
                    <a:pt x="75004"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4" name="Google Shape;524;p57"/>
            <p:cNvSpPr/>
            <p:nvPr/>
          </p:nvSpPr>
          <p:spPr>
            <a:xfrm>
              <a:off x="266600" y="264175"/>
              <a:ext cx="8615262" cy="174525"/>
            </a:xfrm>
            <a:custGeom>
              <a:rect b="b" l="l" r="r" t="t"/>
              <a:pathLst>
                <a:path extrusionOk="0" h="1824" w="75005">
                  <a:moveTo>
                    <a:pt x="1" y="0"/>
                  </a:moveTo>
                  <a:lnTo>
                    <a:pt x="1" y="1823"/>
                  </a:lnTo>
                  <a:lnTo>
                    <a:pt x="75004" y="1823"/>
                  </a:lnTo>
                  <a:lnTo>
                    <a:pt x="75004"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5" name="Google Shape;525;p57"/>
            <p:cNvSpPr/>
            <p:nvPr/>
          </p:nvSpPr>
          <p:spPr>
            <a:xfrm>
              <a:off x="362380" y="315851"/>
              <a:ext cx="78460" cy="70518"/>
            </a:xfrm>
            <a:custGeom>
              <a:rect b="b" l="l" r="r" t="t"/>
              <a:pathLst>
                <a:path extrusionOk="0" h="737" w="820">
                  <a:moveTo>
                    <a:pt x="375" y="0"/>
                  </a:moveTo>
                  <a:cubicBezTo>
                    <a:pt x="167" y="0"/>
                    <a:pt x="1" y="173"/>
                    <a:pt x="11" y="382"/>
                  </a:cubicBezTo>
                  <a:cubicBezTo>
                    <a:pt x="14" y="578"/>
                    <a:pt x="183" y="737"/>
                    <a:pt x="378" y="737"/>
                  </a:cubicBezTo>
                  <a:cubicBezTo>
                    <a:pt x="384" y="737"/>
                    <a:pt x="389" y="737"/>
                    <a:pt x="395" y="736"/>
                  </a:cubicBezTo>
                  <a:cubicBezTo>
                    <a:pt x="641" y="730"/>
                    <a:pt x="820" y="481"/>
                    <a:pt x="720" y="223"/>
                  </a:cubicBezTo>
                  <a:cubicBezTo>
                    <a:pt x="664" y="87"/>
                    <a:pt x="525" y="0"/>
                    <a:pt x="379"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6" name="Google Shape;526;p57"/>
            <p:cNvSpPr/>
            <p:nvPr/>
          </p:nvSpPr>
          <p:spPr>
            <a:xfrm>
              <a:off x="506096" y="315851"/>
              <a:ext cx="78173" cy="70518"/>
            </a:xfrm>
            <a:custGeom>
              <a:rect b="b" l="l" r="r" t="t"/>
              <a:pathLst>
                <a:path extrusionOk="0" h="737" w="817">
                  <a:moveTo>
                    <a:pt x="372" y="0"/>
                  </a:moveTo>
                  <a:cubicBezTo>
                    <a:pt x="166" y="0"/>
                    <a:pt x="1" y="173"/>
                    <a:pt x="7" y="382"/>
                  </a:cubicBezTo>
                  <a:cubicBezTo>
                    <a:pt x="14" y="578"/>
                    <a:pt x="179" y="737"/>
                    <a:pt x="377" y="737"/>
                  </a:cubicBezTo>
                  <a:cubicBezTo>
                    <a:pt x="383" y="737"/>
                    <a:pt x="389" y="737"/>
                    <a:pt x="395" y="736"/>
                  </a:cubicBezTo>
                  <a:cubicBezTo>
                    <a:pt x="637" y="730"/>
                    <a:pt x="816" y="481"/>
                    <a:pt x="717" y="223"/>
                  </a:cubicBezTo>
                  <a:cubicBezTo>
                    <a:pt x="664" y="87"/>
                    <a:pt x="528" y="0"/>
                    <a:pt x="37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7" name="Google Shape;527;p57"/>
            <p:cNvSpPr/>
            <p:nvPr/>
          </p:nvSpPr>
          <p:spPr>
            <a:xfrm>
              <a:off x="650099" y="315851"/>
              <a:ext cx="78173" cy="70518"/>
            </a:xfrm>
            <a:custGeom>
              <a:rect b="b" l="l" r="r" t="t"/>
              <a:pathLst>
                <a:path extrusionOk="0" h="737" w="817">
                  <a:moveTo>
                    <a:pt x="372" y="0"/>
                  </a:moveTo>
                  <a:cubicBezTo>
                    <a:pt x="166" y="0"/>
                    <a:pt x="1" y="173"/>
                    <a:pt x="7" y="382"/>
                  </a:cubicBezTo>
                  <a:cubicBezTo>
                    <a:pt x="10" y="578"/>
                    <a:pt x="179" y="737"/>
                    <a:pt x="374" y="737"/>
                  </a:cubicBezTo>
                  <a:cubicBezTo>
                    <a:pt x="380" y="737"/>
                    <a:pt x="386" y="737"/>
                    <a:pt x="392" y="736"/>
                  </a:cubicBezTo>
                  <a:cubicBezTo>
                    <a:pt x="637" y="730"/>
                    <a:pt x="816" y="481"/>
                    <a:pt x="717" y="223"/>
                  </a:cubicBezTo>
                  <a:cubicBezTo>
                    <a:pt x="664" y="87"/>
                    <a:pt x="521" y="0"/>
                    <a:pt x="37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8" name="Google Shape;528;p57"/>
            <p:cNvSpPr/>
            <p:nvPr/>
          </p:nvSpPr>
          <p:spPr>
            <a:xfrm>
              <a:off x="266600" y="438700"/>
              <a:ext cx="8615262" cy="218072"/>
            </a:xfrm>
            <a:custGeom>
              <a:rect b="b" l="l" r="r" t="t"/>
              <a:pathLst>
                <a:path extrusionOk="0" h="4351" w="75005">
                  <a:moveTo>
                    <a:pt x="1" y="1"/>
                  </a:moveTo>
                  <a:lnTo>
                    <a:pt x="1" y="4350"/>
                  </a:lnTo>
                  <a:lnTo>
                    <a:pt x="75004" y="4350"/>
                  </a:lnTo>
                  <a:lnTo>
                    <a:pt x="75004"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29" name="Google Shape;529;p57"/>
            <p:cNvGrpSpPr/>
            <p:nvPr/>
          </p:nvGrpSpPr>
          <p:grpSpPr>
            <a:xfrm>
              <a:off x="6848403" y="458556"/>
              <a:ext cx="2010205" cy="178352"/>
              <a:chOff x="4905603" y="626944"/>
              <a:chExt cx="2010205" cy="178352"/>
            </a:xfrm>
          </p:grpSpPr>
          <p:sp>
            <p:nvSpPr>
              <p:cNvPr id="530" name="Google Shape;530;p57"/>
              <p:cNvSpPr/>
              <p:nvPr/>
            </p:nvSpPr>
            <p:spPr>
              <a:xfrm>
                <a:off x="4905603" y="626944"/>
                <a:ext cx="2010194" cy="178352"/>
              </a:xfrm>
              <a:custGeom>
                <a:rect b="b" l="l" r="r" t="t"/>
                <a:pathLst>
                  <a:path extrusionOk="0" h="1864" w="21009">
                    <a:moveTo>
                      <a:pt x="1" y="1"/>
                    </a:moveTo>
                    <a:lnTo>
                      <a:pt x="1" y="1864"/>
                    </a:lnTo>
                    <a:lnTo>
                      <a:pt x="21008" y="1864"/>
                    </a:lnTo>
                    <a:lnTo>
                      <a:pt x="21008"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1" name="Google Shape;531;p57"/>
              <p:cNvSpPr/>
              <p:nvPr/>
            </p:nvSpPr>
            <p:spPr>
              <a:xfrm>
                <a:off x="6737456" y="626944"/>
                <a:ext cx="178352" cy="178352"/>
              </a:xfrm>
              <a:custGeom>
                <a:rect b="b" l="l" r="r" t="t"/>
                <a:pathLst>
                  <a:path extrusionOk="0" h="1864" w="1864">
                    <a:moveTo>
                      <a:pt x="0" y="1"/>
                    </a:moveTo>
                    <a:lnTo>
                      <a:pt x="0" y="1864"/>
                    </a:lnTo>
                    <a:lnTo>
                      <a:pt x="1863" y="1864"/>
                    </a:lnTo>
                    <a:lnTo>
                      <a:pt x="1863"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2" name="Google Shape;532;p57"/>
              <p:cNvSpPr/>
              <p:nvPr/>
            </p:nvSpPr>
            <p:spPr>
              <a:xfrm>
                <a:off x="6824336" y="711623"/>
                <a:ext cx="57505" cy="68030"/>
              </a:xfrm>
              <a:custGeom>
                <a:rect b="b" l="l" r="r" t="t"/>
                <a:pathLst>
                  <a:path extrusionOk="0" h="711" w="601">
                    <a:moveTo>
                      <a:pt x="153" y="1"/>
                    </a:moveTo>
                    <a:cubicBezTo>
                      <a:pt x="137" y="47"/>
                      <a:pt x="103" y="90"/>
                      <a:pt x="67" y="117"/>
                    </a:cubicBezTo>
                    <a:cubicBezTo>
                      <a:pt x="44" y="130"/>
                      <a:pt x="24" y="147"/>
                      <a:pt x="1" y="157"/>
                    </a:cubicBezTo>
                    <a:lnTo>
                      <a:pt x="117" y="306"/>
                    </a:lnTo>
                    <a:lnTo>
                      <a:pt x="432" y="710"/>
                    </a:lnTo>
                    <a:lnTo>
                      <a:pt x="601" y="581"/>
                    </a:lnTo>
                    <a:lnTo>
                      <a:pt x="276" y="163"/>
                    </a:lnTo>
                    <a:lnTo>
                      <a:pt x="153"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3" name="Google Shape;533;p57"/>
              <p:cNvSpPr/>
              <p:nvPr/>
            </p:nvSpPr>
            <p:spPr>
              <a:xfrm>
                <a:off x="6764056" y="655649"/>
                <a:ext cx="97788" cy="89176"/>
              </a:xfrm>
              <a:custGeom>
                <a:rect b="b" l="l" r="r" t="t"/>
                <a:pathLst>
                  <a:path extrusionOk="0" h="932" w="1022">
                    <a:moveTo>
                      <a:pt x="527" y="192"/>
                    </a:moveTo>
                    <a:cubicBezTo>
                      <a:pt x="611" y="192"/>
                      <a:pt x="693" y="231"/>
                      <a:pt x="747" y="301"/>
                    </a:cubicBezTo>
                    <a:cubicBezTo>
                      <a:pt x="806" y="380"/>
                      <a:pt x="820" y="483"/>
                      <a:pt x="780" y="576"/>
                    </a:cubicBezTo>
                    <a:cubicBezTo>
                      <a:pt x="763" y="629"/>
                      <a:pt x="733" y="665"/>
                      <a:pt x="697" y="695"/>
                    </a:cubicBezTo>
                    <a:cubicBezTo>
                      <a:pt x="674" y="712"/>
                      <a:pt x="654" y="725"/>
                      <a:pt x="631" y="732"/>
                    </a:cubicBezTo>
                    <a:cubicBezTo>
                      <a:pt x="597" y="745"/>
                      <a:pt x="562" y="752"/>
                      <a:pt x="527" y="752"/>
                    </a:cubicBezTo>
                    <a:cubicBezTo>
                      <a:pt x="400" y="752"/>
                      <a:pt x="281" y="665"/>
                      <a:pt x="253" y="530"/>
                    </a:cubicBezTo>
                    <a:cubicBezTo>
                      <a:pt x="226" y="420"/>
                      <a:pt x="273" y="304"/>
                      <a:pt x="365" y="244"/>
                    </a:cubicBezTo>
                    <a:cubicBezTo>
                      <a:pt x="415" y="209"/>
                      <a:pt x="472" y="192"/>
                      <a:pt x="527" y="192"/>
                    </a:cubicBezTo>
                    <a:close/>
                    <a:moveTo>
                      <a:pt x="526" y="0"/>
                    </a:moveTo>
                    <a:cubicBezTo>
                      <a:pt x="428" y="0"/>
                      <a:pt x="329" y="31"/>
                      <a:pt x="243" y="95"/>
                    </a:cubicBezTo>
                    <a:cubicBezTo>
                      <a:pt x="37" y="251"/>
                      <a:pt x="1" y="543"/>
                      <a:pt x="153" y="748"/>
                    </a:cubicBezTo>
                    <a:cubicBezTo>
                      <a:pt x="244" y="868"/>
                      <a:pt x="383" y="932"/>
                      <a:pt x="525" y="932"/>
                    </a:cubicBezTo>
                    <a:cubicBezTo>
                      <a:pt x="600" y="932"/>
                      <a:pt x="676" y="914"/>
                      <a:pt x="747" y="878"/>
                    </a:cubicBezTo>
                    <a:cubicBezTo>
                      <a:pt x="767" y="864"/>
                      <a:pt x="790" y="851"/>
                      <a:pt x="806" y="835"/>
                    </a:cubicBezTo>
                    <a:cubicBezTo>
                      <a:pt x="846" y="805"/>
                      <a:pt x="879" y="775"/>
                      <a:pt x="906" y="735"/>
                    </a:cubicBezTo>
                    <a:cubicBezTo>
                      <a:pt x="1022" y="569"/>
                      <a:pt x="1018" y="347"/>
                      <a:pt x="899" y="185"/>
                    </a:cubicBezTo>
                    <a:cubicBezTo>
                      <a:pt x="805" y="64"/>
                      <a:pt x="667" y="0"/>
                      <a:pt x="526"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4" name="Google Shape;534;p57"/>
              <p:cNvSpPr/>
              <p:nvPr/>
            </p:nvSpPr>
            <p:spPr>
              <a:xfrm>
                <a:off x="4945312" y="662538"/>
                <a:ext cx="7942" cy="107260"/>
              </a:xfrm>
              <a:custGeom>
                <a:rect b="b" l="l" r="r" t="t"/>
                <a:pathLst>
                  <a:path extrusionOk="0" h="1121" w="83">
                    <a:moveTo>
                      <a:pt x="0" y="0"/>
                    </a:moveTo>
                    <a:lnTo>
                      <a:pt x="0" y="1121"/>
                    </a:lnTo>
                    <a:lnTo>
                      <a:pt x="83" y="1121"/>
                    </a:lnTo>
                    <a:lnTo>
                      <a:pt x="83"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35" name="Google Shape;535;p57"/>
            <p:cNvSpPr/>
            <p:nvPr/>
          </p:nvSpPr>
          <p:spPr>
            <a:xfrm>
              <a:off x="8754900" y="656750"/>
              <a:ext cx="126951" cy="4038639"/>
            </a:xfrm>
            <a:custGeom>
              <a:rect b="b" l="l" r="r" t="t"/>
              <a:pathLst>
                <a:path extrusionOk="0" h="41316" w="1327">
                  <a:moveTo>
                    <a:pt x="0" y="0"/>
                  </a:moveTo>
                  <a:lnTo>
                    <a:pt x="0" y="41316"/>
                  </a:lnTo>
                  <a:lnTo>
                    <a:pt x="1326" y="41316"/>
                  </a:lnTo>
                  <a:lnTo>
                    <a:pt x="1326"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6" name="Google Shape;536;p57"/>
            <p:cNvSpPr/>
            <p:nvPr/>
          </p:nvSpPr>
          <p:spPr>
            <a:xfrm>
              <a:off x="8782445" y="683356"/>
              <a:ext cx="67648" cy="1490638"/>
            </a:xfrm>
            <a:custGeom>
              <a:rect b="b" l="l" r="r" t="t"/>
              <a:pathLst>
                <a:path extrusionOk="0" h="15579" w="707">
                  <a:moveTo>
                    <a:pt x="355" y="0"/>
                  </a:moveTo>
                  <a:cubicBezTo>
                    <a:pt x="160" y="0"/>
                    <a:pt x="1" y="153"/>
                    <a:pt x="1" y="345"/>
                  </a:cubicBezTo>
                  <a:lnTo>
                    <a:pt x="1" y="15233"/>
                  </a:lnTo>
                  <a:cubicBezTo>
                    <a:pt x="1" y="15426"/>
                    <a:pt x="160" y="15578"/>
                    <a:pt x="355" y="15578"/>
                  </a:cubicBezTo>
                  <a:cubicBezTo>
                    <a:pt x="548" y="15578"/>
                    <a:pt x="707" y="15426"/>
                    <a:pt x="707" y="15233"/>
                  </a:cubicBezTo>
                  <a:lnTo>
                    <a:pt x="707" y="345"/>
                  </a:lnTo>
                  <a:cubicBezTo>
                    <a:pt x="707" y="153"/>
                    <a:pt x="548" y="0"/>
                    <a:pt x="355"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7" name="Google Shape;537;p57"/>
            <p:cNvSpPr/>
            <p:nvPr/>
          </p:nvSpPr>
          <p:spPr>
            <a:xfrm>
              <a:off x="266600" y="4659400"/>
              <a:ext cx="8615285" cy="218077"/>
            </a:xfrm>
            <a:custGeom>
              <a:rect b="b" l="l" r="r" t="t"/>
              <a:pathLst>
                <a:path extrusionOk="0" h="5845" w="73679">
                  <a:moveTo>
                    <a:pt x="1" y="0"/>
                  </a:moveTo>
                  <a:lnTo>
                    <a:pt x="1" y="5845"/>
                  </a:lnTo>
                  <a:lnTo>
                    <a:pt x="73678" y="5845"/>
                  </a:lnTo>
                  <a:lnTo>
                    <a:pt x="73678"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8" name="Google Shape;538;p57"/>
            <p:cNvSpPr/>
            <p:nvPr/>
          </p:nvSpPr>
          <p:spPr>
            <a:xfrm>
              <a:off x="8754902" y="4715245"/>
              <a:ext cx="50949" cy="104677"/>
            </a:xfrm>
            <a:custGeom>
              <a:rect b="b" l="l" r="r" t="t"/>
              <a:pathLst>
                <a:path extrusionOk="0" h="1785" w="869">
                  <a:moveTo>
                    <a:pt x="0" y="1"/>
                  </a:moveTo>
                  <a:lnTo>
                    <a:pt x="0" y="1784"/>
                  </a:lnTo>
                  <a:lnTo>
                    <a:pt x="869" y="955"/>
                  </a:lnTo>
                  <a:lnTo>
                    <a:pt x="0"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9" name="Google Shape;539;p57"/>
            <p:cNvSpPr/>
            <p:nvPr/>
          </p:nvSpPr>
          <p:spPr>
            <a:xfrm>
              <a:off x="317430" y="488803"/>
              <a:ext cx="142854" cy="23921"/>
            </a:xfrm>
            <a:custGeom>
              <a:rect b="b" l="l" r="r" t="t"/>
              <a:pathLst>
                <a:path extrusionOk="0" h="250" w="1493">
                  <a:moveTo>
                    <a:pt x="1" y="0"/>
                  </a:moveTo>
                  <a:lnTo>
                    <a:pt x="1" y="249"/>
                  </a:lnTo>
                  <a:lnTo>
                    <a:pt x="1492" y="249"/>
                  </a:lnTo>
                  <a:lnTo>
                    <a:pt x="149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0" name="Google Shape;540;p57"/>
            <p:cNvSpPr/>
            <p:nvPr/>
          </p:nvSpPr>
          <p:spPr>
            <a:xfrm>
              <a:off x="317430" y="591567"/>
              <a:ext cx="142854" cy="23921"/>
            </a:xfrm>
            <a:custGeom>
              <a:rect b="b" l="l" r="r" t="t"/>
              <a:pathLst>
                <a:path extrusionOk="0" h="250" w="1493">
                  <a:moveTo>
                    <a:pt x="1" y="1"/>
                  </a:moveTo>
                  <a:lnTo>
                    <a:pt x="1" y="250"/>
                  </a:lnTo>
                  <a:lnTo>
                    <a:pt x="1492" y="250"/>
                  </a:lnTo>
                  <a:lnTo>
                    <a:pt x="1492"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1" name="Google Shape;541;p57"/>
            <p:cNvSpPr/>
            <p:nvPr/>
          </p:nvSpPr>
          <p:spPr>
            <a:xfrm>
              <a:off x="317430" y="540185"/>
              <a:ext cx="142854" cy="23921"/>
            </a:xfrm>
            <a:custGeom>
              <a:rect b="b" l="l" r="r" t="t"/>
              <a:pathLst>
                <a:path extrusionOk="0" h="250" w="1493">
                  <a:moveTo>
                    <a:pt x="1" y="1"/>
                  </a:moveTo>
                  <a:lnTo>
                    <a:pt x="1" y="249"/>
                  </a:lnTo>
                  <a:lnTo>
                    <a:pt x="1492" y="249"/>
                  </a:lnTo>
                  <a:lnTo>
                    <a:pt x="1492"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2" name="Google Shape;542;p57"/>
            <p:cNvSpPr/>
            <p:nvPr/>
          </p:nvSpPr>
          <p:spPr>
            <a:xfrm rot="10800000">
              <a:off x="317427" y="4715245"/>
              <a:ext cx="50949" cy="104677"/>
            </a:xfrm>
            <a:custGeom>
              <a:rect b="b" l="l" r="r" t="t"/>
              <a:pathLst>
                <a:path extrusionOk="0" h="1785" w="869">
                  <a:moveTo>
                    <a:pt x="0" y="1"/>
                  </a:moveTo>
                  <a:lnTo>
                    <a:pt x="0" y="1784"/>
                  </a:lnTo>
                  <a:lnTo>
                    <a:pt x="869" y="955"/>
                  </a:lnTo>
                  <a:lnTo>
                    <a:pt x="0"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3" name="Google Shape;543;p57"/>
            <p:cNvSpPr/>
            <p:nvPr/>
          </p:nvSpPr>
          <p:spPr>
            <a:xfrm>
              <a:off x="266538" y="258700"/>
              <a:ext cx="8615400" cy="46173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44" name="Google Shape;544;p57"/>
          <p:cNvSpPr txBox="1"/>
          <p:nvPr>
            <p:ph idx="1" type="subTitle"/>
          </p:nvPr>
        </p:nvSpPr>
        <p:spPr>
          <a:xfrm>
            <a:off x="933275" y="2702438"/>
            <a:ext cx="3124800" cy="738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a:lvl1pPr>
            <a:lvl2pPr lvl="1" algn="l">
              <a:lnSpc>
                <a:spcPct val="115000"/>
              </a:lnSpc>
              <a:spcBef>
                <a:spcPts val="0"/>
              </a:spcBef>
              <a:spcAft>
                <a:spcPts val="0"/>
              </a:spcAft>
              <a:buSzPts val="1200"/>
              <a:buNone/>
              <a:defRPr/>
            </a:lvl2pPr>
            <a:lvl3pPr lvl="2" algn="l">
              <a:lnSpc>
                <a:spcPct val="115000"/>
              </a:lnSpc>
              <a:spcBef>
                <a:spcPts val="0"/>
              </a:spcBef>
              <a:spcAft>
                <a:spcPts val="0"/>
              </a:spcAft>
              <a:buSzPts val="1200"/>
              <a:buNone/>
              <a:defRPr/>
            </a:lvl3pPr>
            <a:lvl4pPr lvl="3" algn="l">
              <a:lnSpc>
                <a:spcPct val="115000"/>
              </a:lnSpc>
              <a:spcBef>
                <a:spcPts val="0"/>
              </a:spcBef>
              <a:spcAft>
                <a:spcPts val="0"/>
              </a:spcAft>
              <a:buSzPts val="1200"/>
              <a:buNone/>
              <a:defRPr/>
            </a:lvl4pPr>
            <a:lvl5pPr lvl="4" algn="l">
              <a:lnSpc>
                <a:spcPct val="115000"/>
              </a:lnSpc>
              <a:spcBef>
                <a:spcPts val="0"/>
              </a:spcBef>
              <a:spcAft>
                <a:spcPts val="0"/>
              </a:spcAft>
              <a:buSzPts val="1200"/>
              <a:buNone/>
              <a:defRPr/>
            </a:lvl5pPr>
            <a:lvl6pPr lvl="5" algn="l">
              <a:lnSpc>
                <a:spcPct val="115000"/>
              </a:lnSpc>
              <a:spcBef>
                <a:spcPts val="0"/>
              </a:spcBef>
              <a:spcAft>
                <a:spcPts val="0"/>
              </a:spcAft>
              <a:buSzPts val="1200"/>
              <a:buNone/>
              <a:defRPr/>
            </a:lvl6pPr>
            <a:lvl7pPr lvl="6" algn="l">
              <a:lnSpc>
                <a:spcPct val="115000"/>
              </a:lnSpc>
              <a:spcBef>
                <a:spcPts val="0"/>
              </a:spcBef>
              <a:spcAft>
                <a:spcPts val="0"/>
              </a:spcAft>
              <a:buSzPts val="1200"/>
              <a:buNone/>
              <a:defRPr/>
            </a:lvl7pPr>
            <a:lvl8pPr lvl="7" algn="l">
              <a:lnSpc>
                <a:spcPct val="115000"/>
              </a:lnSpc>
              <a:spcBef>
                <a:spcPts val="0"/>
              </a:spcBef>
              <a:spcAft>
                <a:spcPts val="0"/>
              </a:spcAft>
              <a:buSzPts val="1200"/>
              <a:buNone/>
              <a:defRPr/>
            </a:lvl8pPr>
            <a:lvl9pPr lvl="8" algn="l">
              <a:lnSpc>
                <a:spcPct val="115000"/>
              </a:lnSpc>
              <a:spcBef>
                <a:spcPts val="0"/>
              </a:spcBef>
              <a:spcAft>
                <a:spcPts val="0"/>
              </a:spcAft>
              <a:buSzPts val="1200"/>
              <a:buNone/>
              <a:defRPr/>
            </a:lvl9pPr>
          </a:lstStyle>
          <a:p/>
        </p:txBody>
      </p:sp>
      <p:sp>
        <p:nvSpPr>
          <p:cNvPr id="545" name="Google Shape;545;p57"/>
          <p:cNvSpPr txBox="1"/>
          <p:nvPr>
            <p:ph type="title"/>
          </p:nvPr>
        </p:nvSpPr>
        <p:spPr>
          <a:xfrm>
            <a:off x="933275" y="1702463"/>
            <a:ext cx="3124800" cy="999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7">
    <p:spTree>
      <p:nvGrpSpPr>
        <p:cNvPr id="546" name="Shape 546"/>
        <p:cNvGrpSpPr/>
        <p:nvPr/>
      </p:nvGrpSpPr>
      <p:grpSpPr>
        <a:xfrm>
          <a:off x="0" y="0"/>
          <a:ext cx="0" cy="0"/>
          <a:chOff x="0" y="0"/>
          <a:chExt cx="0" cy="0"/>
        </a:xfrm>
      </p:grpSpPr>
      <p:grpSp>
        <p:nvGrpSpPr>
          <p:cNvPr id="547" name="Google Shape;547;p58"/>
          <p:cNvGrpSpPr/>
          <p:nvPr/>
        </p:nvGrpSpPr>
        <p:grpSpPr>
          <a:xfrm>
            <a:off x="266538" y="258700"/>
            <a:ext cx="8615400" cy="4618794"/>
            <a:chOff x="266538" y="258700"/>
            <a:chExt cx="8615400" cy="4618794"/>
          </a:xfrm>
        </p:grpSpPr>
        <p:sp>
          <p:nvSpPr>
            <p:cNvPr id="548" name="Google Shape;548;p58"/>
            <p:cNvSpPr/>
            <p:nvPr/>
          </p:nvSpPr>
          <p:spPr>
            <a:xfrm>
              <a:off x="266600" y="260350"/>
              <a:ext cx="8615262" cy="4617144"/>
            </a:xfrm>
            <a:custGeom>
              <a:rect b="b" l="l" r="r" t="t"/>
              <a:pathLst>
                <a:path extrusionOk="0" h="47449" w="75005">
                  <a:moveTo>
                    <a:pt x="1" y="0"/>
                  </a:moveTo>
                  <a:lnTo>
                    <a:pt x="1" y="47449"/>
                  </a:lnTo>
                  <a:lnTo>
                    <a:pt x="75004" y="47449"/>
                  </a:lnTo>
                  <a:lnTo>
                    <a:pt x="75004"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9" name="Google Shape;549;p58"/>
            <p:cNvSpPr/>
            <p:nvPr/>
          </p:nvSpPr>
          <p:spPr>
            <a:xfrm>
              <a:off x="266600" y="264175"/>
              <a:ext cx="8615262" cy="174525"/>
            </a:xfrm>
            <a:custGeom>
              <a:rect b="b" l="l" r="r" t="t"/>
              <a:pathLst>
                <a:path extrusionOk="0" h="1824" w="75005">
                  <a:moveTo>
                    <a:pt x="1" y="0"/>
                  </a:moveTo>
                  <a:lnTo>
                    <a:pt x="1" y="1823"/>
                  </a:lnTo>
                  <a:lnTo>
                    <a:pt x="75004" y="1823"/>
                  </a:lnTo>
                  <a:lnTo>
                    <a:pt x="75004"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0" name="Google Shape;550;p58"/>
            <p:cNvSpPr/>
            <p:nvPr/>
          </p:nvSpPr>
          <p:spPr>
            <a:xfrm>
              <a:off x="362380" y="315851"/>
              <a:ext cx="78460" cy="70518"/>
            </a:xfrm>
            <a:custGeom>
              <a:rect b="b" l="l" r="r" t="t"/>
              <a:pathLst>
                <a:path extrusionOk="0" h="737" w="820">
                  <a:moveTo>
                    <a:pt x="375" y="0"/>
                  </a:moveTo>
                  <a:cubicBezTo>
                    <a:pt x="167" y="0"/>
                    <a:pt x="1" y="173"/>
                    <a:pt x="11" y="382"/>
                  </a:cubicBezTo>
                  <a:cubicBezTo>
                    <a:pt x="14" y="578"/>
                    <a:pt x="183" y="737"/>
                    <a:pt x="378" y="737"/>
                  </a:cubicBezTo>
                  <a:cubicBezTo>
                    <a:pt x="384" y="737"/>
                    <a:pt x="389" y="737"/>
                    <a:pt x="395" y="736"/>
                  </a:cubicBezTo>
                  <a:cubicBezTo>
                    <a:pt x="641" y="730"/>
                    <a:pt x="820" y="481"/>
                    <a:pt x="720" y="223"/>
                  </a:cubicBezTo>
                  <a:cubicBezTo>
                    <a:pt x="664" y="87"/>
                    <a:pt x="525" y="0"/>
                    <a:pt x="379"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1" name="Google Shape;551;p58"/>
            <p:cNvSpPr/>
            <p:nvPr/>
          </p:nvSpPr>
          <p:spPr>
            <a:xfrm>
              <a:off x="506096" y="315851"/>
              <a:ext cx="78173" cy="70518"/>
            </a:xfrm>
            <a:custGeom>
              <a:rect b="b" l="l" r="r" t="t"/>
              <a:pathLst>
                <a:path extrusionOk="0" h="737" w="817">
                  <a:moveTo>
                    <a:pt x="372" y="0"/>
                  </a:moveTo>
                  <a:cubicBezTo>
                    <a:pt x="166" y="0"/>
                    <a:pt x="1" y="173"/>
                    <a:pt x="7" y="382"/>
                  </a:cubicBezTo>
                  <a:cubicBezTo>
                    <a:pt x="14" y="578"/>
                    <a:pt x="179" y="737"/>
                    <a:pt x="377" y="737"/>
                  </a:cubicBezTo>
                  <a:cubicBezTo>
                    <a:pt x="383" y="737"/>
                    <a:pt x="389" y="737"/>
                    <a:pt x="395" y="736"/>
                  </a:cubicBezTo>
                  <a:cubicBezTo>
                    <a:pt x="637" y="730"/>
                    <a:pt x="816" y="481"/>
                    <a:pt x="717" y="223"/>
                  </a:cubicBezTo>
                  <a:cubicBezTo>
                    <a:pt x="664" y="87"/>
                    <a:pt x="528" y="0"/>
                    <a:pt x="37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2" name="Google Shape;552;p58"/>
            <p:cNvSpPr/>
            <p:nvPr/>
          </p:nvSpPr>
          <p:spPr>
            <a:xfrm>
              <a:off x="650099" y="315851"/>
              <a:ext cx="78173" cy="70518"/>
            </a:xfrm>
            <a:custGeom>
              <a:rect b="b" l="l" r="r" t="t"/>
              <a:pathLst>
                <a:path extrusionOk="0" h="737" w="817">
                  <a:moveTo>
                    <a:pt x="372" y="0"/>
                  </a:moveTo>
                  <a:cubicBezTo>
                    <a:pt x="166" y="0"/>
                    <a:pt x="1" y="173"/>
                    <a:pt x="7" y="382"/>
                  </a:cubicBezTo>
                  <a:cubicBezTo>
                    <a:pt x="10" y="578"/>
                    <a:pt x="179" y="737"/>
                    <a:pt x="374" y="737"/>
                  </a:cubicBezTo>
                  <a:cubicBezTo>
                    <a:pt x="380" y="737"/>
                    <a:pt x="386" y="737"/>
                    <a:pt x="392" y="736"/>
                  </a:cubicBezTo>
                  <a:cubicBezTo>
                    <a:pt x="637" y="730"/>
                    <a:pt x="816" y="481"/>
                    <a:pt x="717" y="223"/>
                  </a:cubicBezTo>
                  <a:cubicBezTo>
                    <a:pt x="664" y="87"/>
                    <a:pt x="521" y="0"/>
                    <a:pt x="37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3" name="Google Shape;553;p58"/>
            <p:cNvSpPr/>
            <p:nvPr/>
          </p:nvSpPr>
          <p:spPr>
            <a:xfrm>
              <a:off x="266600" y="438700"/>
              <a:ext cx="8615262" cy="218072"/>
            </a:xfrm>
            <a:custGeom>
              <a:rect b="b" l="l" r="r" t="t"/>
              <a:pathLst>
                <a:path extrusionOk="0" h="4351" w="75005">
                  <a:moveTo>
                    <a:pt x="1" y="1"/>
                  </a:moveTo>
                  <a:lnTo>
                    <a:pt x="1" y="4350"/>
                  </a:lnTo>
                  <a:lnTo>
                    <a:pt x="75004" y="4350"/>
                  </a:lnTo>
                  <a:lnTo>
                    <a:pt x="75004"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54" name="Google Shape;554;p58"/>
            <p:cNvGrpSpPr/>
            <p:nvPr/>
          </p:nvGrpSpPr>
          <p:grpSpPr>
            <a:xfrm>
              <a:off x="6848403" y="458556"/>
              <a:ext cx="2010205" cy="178352"/>
              <a:chOff x="4905603" y="626944"/>
              <a:chExt cx="2010205" cy="178352"/>
            </a:xfrm>
          </p:grpSpPr>
          <p:sp>
            <p:nvSpPr>
              <p:cNvPr id="555" name="Google Shape;555;p58"/>
              <p:cNvSpPr/>
              <p:nvPr/>
            </p:nvSpPr>
            <p:spPr>
              <a:xfrm>
                <a:off x="4905603" y="626944"/>
                <a:ext cx="2010194" cy="178352"/>
              </a:xfrm>
              <a:custGeom>
                <a:rect b="b" l="l" r="r" t="t"/>
                <a:pathLst>
                  <a:path extrusionOk="0" h="1864" w="21009">
                    <a:moveTo>
                      <a:pt x="1" y="1"/>
                    </a:moveTo>
                    <a:lnTo>
                      <a:pt x="1" y="1864"/>
                    </a:lnTo>
                    <a:lnTo>
                      <a:pt x="21008" y="1864"/>
                    </a:lnTo>
                    <a:lnTo>
                      <a:pt x="21008"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6" name="Google Shape;556;p58"/>
              <p:cNvSpPr/>
              <p:nvPr/>
            </p:nvSpPr>
            <p:spPr>
              <a:xfrm>
                <a:off x="6737456" y="626944"/>
                <a:ext cx="178352" cy="178352"/>
              </a:xfrm>
              <a:custGeom>
                <a:rect b="b" l="l" r="r" t="t"/>
                <a:pathLst>
                  <a:path extrusionOk="0" h="1864" w="1864">
                    <a:moveTo>
                      <a:pt x="0" y="1"/>
                    </a:moveTo>
                    <a:lnTo>
                      <a:pt x="0" y="1864"/>
                    </a:lnTo>
                    <a:lnTo>
                      <a:pt x="1863" y="1864"/>
                    </a:lnTo>
                    <a:lnTo>
                      <a:pt x="1863"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7" name="Google Shape;557;p58"/>
              <p:cNvSpPr/>
              <p:nvPr/>
            </p:nvSpPr>
            <p:spPr>
              <a:xfrm>
                <a:off x="6824336" y="711623"/>
                <a:ext cx="57505" cy="68030"/>
              </a:xfrm>
              <a:custGeom>
                <a:rect b="b" l="l" r="r" t="t"/>
                <a:pathLst>
                  <a:path extrusionOk="0" h="711" w="601">
                    <a:moveTo>
                      <a:pt x="153" y="1"/>
                    </a:moveTo>
                    <a:cubicBezTo>
                      <a:pt x="137" y="47"/>
                      <a:pt x="103" y="90"/>
                      <a:pt x="67" y="117"/>
                    </a:cubicBezTo>
                    <a:cubicBezTo>
                      <a:pt x="44" y="130"/>
                      <a:pt x="24" y="147"/>
                      <a:pt x="1" y="157"/>
                    </a:cubicBezTo>
                    <a:lnTo>
                      <a:pt x="117" y="306"/>
                    </a:lnTo>
                    <a:lnTo>
                      <a:pt x="432" y="710"/>
                    </a:lnTo>
                    <a:lnTo>
                      <a:pt x="601" y="581"/>
                    </a:lnTo>
                    <a:lnTo>
                      <a:pt x="276" y="163"/>
                    </a:lnTo>
                    <a:lnTo>
                      <a:pt x="153"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8" name="Google Shape;558;p58"/>
              <p:cNvSpPr/>
              <p:nvPr/>
            </p:nvSpPr>
            <p:spPr>
              <a:xfrm>
                <a:off x="6764056" y="655649"/>
                <a:ext cx="97788" cy="89176"/>
              </a:xfrm>
              <a:custGeom>
                <a:rect b="b" l="l" r="r" t="t"/>
                <a:pathLst>
                  <a:path extrusionOk="0" h="932" w="1022">
                    <a:moveTo>
                      <a:pt x="527" y="192"/>
                    </a:moveTo>
                    <a:cubicBezTo>
                      <a:pt x="611" y="192"/>
                      <a:pt x="693" y="231"/>
                      <a:pt x="747" y="301"/>
                    </a:cubicBezTo>
                    <a:cubicBezTo>
                      <a:pt x="806" y="380"/>
                      <a:pt x="820" y="483"/>
                      <a:pt x="780" y="576"/>
                    </a:cubicBezTo>
                    <a:cubicBezTo>
                      <a:pt x="763" y="629"/>
                      <a:pt x="733" y="665"/>
                      <a:pt x="697" y="695"/>
                    </a:cubicBezTo>
                    <a:cubicBezTo>
                      <a:pt x="674" y="712"/>
                      <a:pt x="654" y="725"/>
                      <a:pt x="631" y="732"/>
                    </a:cubicBezTo>
                    <a:cubicBezTo>
                      <a:pt x="597" y="745"/>
                      <a:pt x="562" y="752"/>
                      <a:pt x="527" y="752"/>
                    </a:cubicBezTo>
                    <a:cubicBezTo>
                      <a:pt x="400" y="752"/>
                      <a:pt x="281" y="665"/>
                      <a:pt x="253" y="530"/>
                    </a:cubicBezTo>
                    <a:cubicBezTo>
                      <a:pt x="226" y="420"/>
                      <a:pt x="273" y="304"/>
                      <a:pt x="365" y="244"/>
                    </a:cubicBezTo>
                    <a:cubicBezTo>
                      <a:pt x="415" y="209"/>
                      <a:pt x="472" y="192"/>
                      <a:pt x="527" y="192"/>
                    </a:cubicBezTo>
                    <a:close/>
                    <a:moveTo>
                      <a:pt x="526" y="0"/>
                    </a:moveTo>
                    <a:cubicBezTo>
                      <a:pt x="428" y="0"/>
                      <a:pt x="329" y="31"/>
                      <a:pt x="243" y="95"/>
                    </a:cubicBezTo>
                    <a:cubicBezTo>
                      <a:pt x="37" y="251"/>
                      <a:pt x="1" y="543"/>
                      <a:pt x="153" y="748"/>
                    </a:cubicBezTo>
                    <a:cubicBezTo>
                      <a:pt x="244" y="868"/>
                      <a:pt x="383" y="932"/>
                      <a:pt x="525" y="932"/>
                    </a:cubicBezTo>
                    <a:cubicBezTo>
                      <a:pt x="600" y="932"/>
                      <a:pt x="676" y="914"/>
                      <a:pt x="747" y="878"/>
                    </a:cubicBezTo>
                    <a:cubicBezTo>
                      <a:pt x="767" y="864"/>
                      <a:pt x="790" y="851"/>
                      <a:pt x="806" y="835"/>
                    </a:cubicBezTo>
                    <a:cubicBezTo>
                      <a:pt x="846" y="805"/>
                      <a:pt x="879" y="775"/>
                      <a:pt x="906" y="735"/>
                    </a:cubicBezTo>
                    <a:cubicBezTo>
                      <a:pt x="1022" y="569"/>
                      <a:pt x="1018" y="347"/>
                      <a:pt x="899" y="185"/>
                    </a:cubicBezTo>
                    <a:cubicBezTo>
                      <a:pt x="805" y="64"/>
                      <a:pt x="667" y="0"/>
                      <a:pt x="526"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9" name="Google Shape;559;p58"/>
              <p:cNvSpPr/>
              <p:nvPr/>
            </p:nvSpPr>
            <p:spPr>
              <a:xfrm>
                <a:off x="4945312" y="662538"/>
                <a:ext cx="7942" cy="107260"/>
              </a:xfrm>
              <a:custGeom>
                <a:rect b="b" l="l" r="r" t="t"/>
                <a:pathLst>
                  <a:path extrusionOk="0" h="1121" w="83">
                    <a:moveTo>
                      <a:pt x="0" y="0"/>
                    </a:moveTo>
                    <a:lnTo>
                      <a:pt x="0" y="1121"/>
                    </a:lnTo>
                    <a:lnTo>
                      <a:pt x="83" y="1121"/>
                    </a:lnTo>
                    <a:lnTo>
                      <a:pt x="83"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60" name="Google Shape;560;p58"/>
            <p:cNvSpPr/>
            <p:nvPr/>
          </p:nvSpPr>
          <p:spPr>
            <a:xfrm>
              <a:off x="8754900" y="656750"/>
              <a:ext cx="126951" cy="4038639"/>
            </a:xfrm>
            <a:custGeom>
              <a:rect b="b" l="l" r="r" t="t"/>
              <a:pathLst>
                <a:path extrusionOk="0" h="41316" w="1327">
                  <a:moveTo>
                    <a:pt x="0" y="0"/>
                  </a:moveTo>
                  <a:lnTo>
                    <a:pt x="0" y="41316"/>
                  </a:lnTo>
                  <a:lnTo>
                    <a:pt x="1326" y="41316"/>
                  </a:lnTo>
                  <a:lnTo>
                    <a:pt x="1326"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1" name="Google Shape;561;p58"/>
            <p:cNvSpPr/>
            <p:nvPr/>
          </p:nvSpPr>
          <p:spPr>
            <a:xfrm>
              <a:off x="8782445" y="683356"/>
              <a:ext cx="67648" cy="1490638"/>
            </a:xfrm>
            <a:custGeom>
              <a:rect b="b" l="l" r="r" t="t"/>
              <a:pathLst>
                <a:path extrusionOk="0" h="15579" w="707">
                  <a:moveTo>
                    <a:pt x="355" y="0"/>
                  </a:moveTo>
                  <a:cubicBezTo>
                    <a:pt x="160" y="0"/>
                    <a:pt x="1" y="153"/>
                    <a:pt x="1" y="345"/>
                  </a:cubicBezTo>
                  <a:lnTo>
                    <a:pt x="1" y="15233"/>
                  </a:lnTo>
                  <a:cubicBezTo>
                    <a:pt x="1" y="15426"/>
                    <a:pt x="160" y="15578"/>
                    <a:pt x="355" y="15578"/>
                  </a:cubicBezTo>
                  <a:cubicBezTo>
                    <a:pt x="548" y="15578"/>
                    <a:pt x="707" y="15426"/>
                    <a:pt x="707" y="15233"/>
                  </a:cubicBezTo>
                  <a:lnTo>
                    <a:pt x="707" y="345"/>
                  </a:lnTo>
                  <a:cubicBezTo>
                    <a:pt x="707" y="153"/>
                    <a:pt x="548" y="0"/>
                    <a:pt x="355"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2" name="Google Shape;562;p58"/>
            <p:cNvSpPr/>
            <p:nvPr/>
          </p:nvSpPr>
          <p:spPr>
            <a:xfrm>
              <a:off x="266600" y="4659400"/>
              <a:ext cx="8615285" cy="218077"/>
            </a:xfrm>
            <a:custGeom>
              <a:rect b="b" l="l" r="r" t="t"/>
              <a:pathLst>
                <a:path extrusionOk="0" h="5845" w="73679">
                  <a:moveTo>
                    <a:pt x="1" y="0"/>
                  </a:moveTo>
                  <a:lnTo>
                    <a:pt x="1" y="5845"/>
                  </a:lnTo>
                  <a:lnTo>
                    <a:pt x="73678" y="5845"/>
                  </a:lnTo>
                  <a:lnTo>
                    <a:pt x="73678"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3" name="Google Shape;563;p58"/>
            <p:cNvSpPr/>
            <p:nvPr/>
          </p:nvSpPr>
          <p:spPr>
            <a:xfrm>
              <a:off x="8754902" y="4715245"/>
              <a:ext cx="50949" cy="104677"/>
            </a:xfrm>
            <a:custGeom>
              <a:rect b="b" l="l" r="r" t="t"/>
              <a:pathLst>
                <a:path extrusionOk="0" h="1785" w="869">
                  <a:moveTo>
                    <a:pt x="0" y="1"/>
                  </a:moveTo>
                  <a:lnTo>
                    <a:pt x="0" y="1784"/>
                  </a:lnTo>
                  <a:lnTo>
                    <a:pt x="869" y="955"/>
                  </a:lnTo>
                  <a:lnTo>
                    <a:pt x="0"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4" name="Google Shape;564;p58"/>
            <p:cNvSpPr/>
            <p:nvPr/>
          </p:nvSpPr>
          <p:spPr>
            <a:xfrm>
              <a:off x="317430" y="488803"/>
              <a:ext cx="142854" cy="23921"/>
            </a:xfrm>
            <a:custGeom>
              <a:rect b="b" l="l" r="r" t="t"/>
              <a:pathLst>
                <a:path extrusionOk="0" h="250" w="1493">
                  <a:moveTo>
                    <a:pt x="1" y="0"/>
                  </a:moveTo>
                  <a:lnTo>
                    <a:pt x="1" y="249"/>
                  </a:lnTo>
                  <a:lnTo>
                    <a:pt x="1492" y="249"/>
                  </a:lnTo>
                  <a:lnTo>
                    <a:pt x="149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5" name="Google Shape;565;p58"/>
            <p:cNvSpPr/>
            <p:nvPr/>
          </p:nvSpPr>
          <p:spPr>
            <a:xfrm>
              <a:off x="317430" y="591567"/>
              <a:ext cx="142854" cy="23921"/>
            </a:xfrm>
            <a:custGeom>
              <a:rect b="b" l="l" r="r" t="t"/>
              <a:pathLst>
                <a:path extrusionOk="0" h="250" w="1493">
                  <a:moveTo>
                    <a:pt x="1" y="1"/>
                  </a:moveTo>
                  <a:lnTo>
                    <a:pt x="1" y="250"/>
                  </a:lnTo>
                  <a:lnTo>
                    <a:pt x="1492" y="250"/>
                  </a:lnTo>
                  <a:lnTo>
                    <a:pt x="1492"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6" name="Google Shape;566;p58"/>
            <p:cNvSpPr/>
            <p:nvPr/>
          </p:nvSpPr>
          <p:spPr>
            <a:xfrm>
              <a:off x="317430" y="540185"/>
              <a:ext cx="142854" cy="23921"/>
            </a:xfrm>
            <a:custGeom>
              <a:rect b="b" l="l" r="r" t="t"/>
              <a:pathLst>
                <a:path extrusionOk="0" h="250" w="1493">
                  <a:moveTo>
                    <a:pt x="1" y="1"/>
                  </a:moveTo>
                  <a:lnTo>
                    <a:pt x="1" y="249"/>
                  </a:lnTo>
                  <a:lnTo>
                    <a:pt x="1492" y="249"/>
                  </a:lnTo>
                  <a:lnTo>
                    <a:pt x="1492"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7" name="Google Shape;567;p58"/>
            <p:cNvSpPr/>
            <p:nvPr/>
          </p:nvSpPr>
          <p:spPr>
            <a:xfrm rot="10800000">
              <a:off x="317427" y="4715245"/>
              <a:ext cx="50949" cy="104677"/>
            </a:xfrm>
            <a:custGeom>
              <a:rect b="b" l="l" r="r" t="t"/>
              <a:pathLst>
                <a:path extrusionOk="0" h="1785" w="869">
                  <a:moveTo>
                    <a:pt x="0" y="1"/>
                  </a:moveTo>
                  <a:lnTo>
                    <a:pt x="0" y="1784"/>
                  </a:lnTo>
                  <a:lnTo>
                    <a:pt x="869" y="955"/>
                  </a:lnTo>
                  <a:lnTo>
                    <a:pt x="0"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8" name="Google Shape;568;p58"/>
            <p:cNvSpPr/>
            <p:nvPr/>
          </p:nvSpPr>
          <p:spPr>
            <a:xfrm>
              <a:off x="266538" y="258700"/>
              <a:ext cx="8615400" cy="46173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69" name="Google Shape;569;p58"/>
          <p:cNvSpPr txBox="1"/>
          <p:nvPr>
            <p:ph type="ctrTitle"/>
          </p:nvPr>
        </p:nvSpPr>
        <p:spPr>
          <a:xfrm>
            <a:off x="2738238" y="732575"/>
            <a:ext cx="3672000" cy="1158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8500"/>
              <a:buNone/>
              <a:defRPr sz="7200"/>
            </a:lvl1pPr>
            <a:lvl2pPr lvl="1" algn="ctr">
              <a:lnSpc>
                <a:spcPct val="100000"/>
              </a:lnSpc>
              <a:spcBef>
                <a:spcPts val="0"/>
              </a:spcBef>
              <a:spcAft>
                <a:spcPts val="0"/>
              </a:spcAft>
              <a:buSzPts val="8500"/>
              <a:buNone/>
              <a:defRPr sz="8500"/>
            </a:lvl2pPr>
            <a:lvl3pPr lvl="2" algn="ctr">
              <a:lnSpc>
                <a:spcPct val="100000"/>
              </a:lnSpc>
              <a:spcBef>
                <a:spcPts val="0"/>
              </a:spcBef>
              <a:spcAft>
                <a:spcPts val="0"/>
              </a:spcAft>
              <a:buSzPts val="8500"/>
              <a:buNone/>
              <a:defRPr sz="8500"/>
            </a:lvl3pPr>
            <a:lvl4pPr lvl="3" algn="ctr">
              <a:lnSpc>
                <a:spcPct val="100000"/>
              </a:lnSpc>
              <a:spcBef>
                <a:spcPts val="0"/>
              </a:spcBef>
              <a:spcAft>
                <a:spcPts val="0"/>
              </a:spcAft>
              <a:buSzPts val="8500"/>
              <a:buNone/>
              <a:defRPr sz="8500"/>
            </a:lvl4pPr>
            <a:lvl5pPr lvl="4" algn="ctr">
              <a:lnSpc>
                <a:spcPct val="100000"/>
              </a:lnSpc>
              <a:spcBef>
                <a:spcPts val="0"/>
              </a:spcBef>
              <a:spcAft>
                <a:spcPts val="0"/>
              </a:spcAft>
              <a:buSzPts val="8500"/>
              <a:buNone/>
              <a:defRPr sz="8500"/>
            </a:lvl5pPr>
            <a:lvl6pPr lvl="5" algn="ctr">
              <a:lnSpc>
                <a:spcPct val="100000"/>
              </a:lnSpc>
              <a:spcBef>
                <a:spcPts val="0"/>
              </a:spcBef>
              <a:spcAft>
                <a:spcPts val="0"/>
              </a:spcAft>
              <a:buSzPts val="8500"/>
              <a:buNone/>
              <a:defRPr sz="8500"/>
            </a:lvl6pPr>
            <a:lvl7pPr lvl="6" algn="ctr">
              <a:lnSpc>
                <a:spcPct val="100000"/>
              </a:lnSpc>
              <a:spcBef>
                <a:spcPts val="0"/>
              </a:spcBef>
              <a:spcAft>
                <a:spcPts val="0"/>
              </a:spcAft>
              <a:buSzPts val="8500"/>
              <a:buNone/>
              <a:defRPr sz="8500"/>
            </a:lvl7pPr>
            <a:lvl8pPr lvl="7" algn="ctr">
              <a:lnSpc>
                <a:spcPct val="100000"/>
              </a:lnSpc>
              <a:spcBef>
                <a:spcPts val="0"/>
              </a:spcBef>
              <a:spcAft>
                <a:spcPts val="0"/>
              </a:spcAft>
              <a:buSzPts val="8500"/>
              <a:buNone/>
              <a:defRPr sz="8500"/>
            </a:lvl8pPr>
            <a:lvl9pPr lvl="8" algn="ctr">
              <a:lnSpc>
                <a:spcPct val="100000"/>
              </a:lnSpc>
              <a:spcBef>
                <a:spcPts val="0"/>
              </a:spcBef>
              <a:spcAft>
                <a:spcPts val="0"/>
              </a:spcAft>
              <a:buSzPts val="8500"/>
              <a:buNone/>
              <a:defRPr sz="8500"/>
            </a:lvl9pPr>
          </a:lstStyle>
          <a:p/>
        </p:txBody>
      </p:sp>
      <p:sp>
        <p:nvSpPr>
          <p:cNvPr id="570" name="Google Shape;570;p58"/>
          <p:cNvSpPr txBox="1"/>
          <p:nvPr>
            <p:ph idx="1" type="subTitle"/>
          </p:nvPr>
        </p:nvSpPr>
        <p:spPr>
          <a:xfrm>
            <a:off x="2738238" y="1727444"/>
            <a:ext cx="3672000" cy="399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800"/>
              <a:buNone/>
              <a:defRPr b="1" sz="20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571" name="Google Shape;571;p58"/>
          <p:cNvSpPr txBox="1"/>
          <p:nvPr>
            <p:ph idx="2" type="subTitle"/>
          </p:nvPr>
        </p:nvSpPr>
        <p:spPr>
          <a:xfrm>
            <a:off x="2738238" y="2099169"/>
            <a:ext cx="3672000" cy="744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8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572" name="Google Shape;572;p58"/>
          <p:cNvSpPr txBox="1"/>
          <p:nvPr>
            <p:ph idx="3" type="subTitle"/>
          </p:nvPr>
        </p:nvSpPr>
        <p:spPr>
          <a:xfrm>
            <a:off x="2738238" y="4025725"/>
            <a:ext cx="3672000" cy="385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800"/>
              <a:buNone/>
              <a:defRPr b="1" sz="10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573" name="Google Shape;573;p58"/>
          <p:cNvSpPr txBox="1"/>
          <p:nvPr/>
        </p:nvSpPr>
        <p:spPr>
          <a:xfrm>
            <a:off x="2738238" y="3462150"/>
            <a:ext cx="3672000" cy="554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300"/>
              </a:spcBef>
              <a:spcAft>
                <a:spcPts val="0"/>
              </a:spcAft>
              <a:buClr>
                <a:srgbClr val="000000"/>
              </a:buClr>
              <a:buSzPts val="1000"/>
              <a:buFont typeface="Arial"/>
              <a:buNone/>
            </a:pPr>
            <a:r>
              <a:rPr b="0" i="0" lang="en" sz="1000" u="none" cap="none" strike="noStrike">
                <a:solidFill>
                  <a:schemeClr val="dk1"/>
                </a:solidFill>
                <a:latin typeface="Archivo"/>
                <a:ea typeface="Archivo"/>
                <a:cs typeface="Archivo"/>
                <a:sym typeface="Archivo"/>
              </a:rPr>
              <a:t>CREDITS: This presentation template was created by </a:t>
            </a:r>
            <a:r>
              <a:rPr b="1" i="0" lang="en" sz="1000" u="sng" cap="none" strike="noStrike">
                <a:solidFill>
                  <a:schemeClr val="hlink"/>
                </a:solidFill>
                <a:latin typeface="Archivo"/>
                <a:ea typeface="Archivo"/>
                <a:cs typeface="Archivo"/>
                <a:sym typeface="Archivo"/>
                <a:hlinkClick r:id="rId2"/>
              </a:rPr>
              <a:t>Slidesgo</a:t>
            </a:r>
            <a:r>
              <a:rPr b="0" i="0" lang="en" sz="1000" u="none" cap="none" strike="noStrike">
                <a:solidFill>
                  <a:schemeClr val="dk1"/>
                </a:solidFill>
                <a:latin typeface="Archivo"/>
                <a:ea typeface="Archivo"/>
                <a:cs typeface="Archivo"/>
                <a:sym typeface="Archivo"/>
              </a:rPr>
              <a:t>, and includes icons by </a:t>
            </a:r>
            <a:r>
              <a:rPr b="1" i="0" lang="en" sz="1000" u="sng" cap="none" strike="noStrike">
                <a:solidFill>
                  <a:schemeClr val="hlink"/>
                </a:solidFill>
                <a:latin typeface="Archivo"/>
                <a:ea typeface="Archivo"/>
                <a:cs typeface="Archivo"/>
                <a:sym typeface="Archivo"/>
                <a:hlinkClick r:id="rId3"/>
              </a:rPr>
              <a:t>Flaticon</a:t>
            </a:r>
            <a:r>
              <a:rPr b="0" i="0" lang="en" sz="1000" u="none" cap="none" strike="noStrike">
                <a:solidFill>
                  <a:schemeClr val="dk1"/>
                </a:solidFill>
                <a:latin typeface="Archivo"/>
                <a:ea typeface="Archivo"/>
                <a:cs typeface="Archivo"/>
                <a:sym typeface="Archivo"/>
              </a:rPr>
              <a:t>, and infographics &amp; images by </a:t>
            </a:r>
            <a:r>
              <a:rPr b="1" i="0" lang="en" sz="1000" u="sng" cap="none" strike="noStrike">
                <a:solidFill>
                  <a:schemeClr val="hlink"/>
                </a:solidFill>
                <a:latin typeface="Archivo"/>
                <a:ea typeface="Archivo"/>
                <a:cs typeface="Archivo"/>
                <a:sym typeface="Archivo"/>
                <a:hlinkClick r:id="rId4"/>
              </a:rPr>
              <a:t>Freepik</a:t>
            </a:r>
            <a:endParaRPr b="1" i="0" sz="1000" u="none" cap="none" strike="noStrike">
              <a:solidFill>
                <a:schemeClr val="dk1"/>
              </a:solidFill>
              <a:latin typeface="Archivo"/>
              <a:ea typeface="Archivo"/>
              <a:cs typeface="Archivo"/>
              <a:sym typeface="Archivo"/>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TITLE_ONLY_1_1_1">
    <p:spTree>
      <p:nvGrpSpPr>
        <p:cNvPr id="574" name="Shape 574"/>
        <p:cNvGrpSpPr/>
        <p:nvPr/>
      </p:nvGrpSpPr>
      <p:grpSpPr>
        <a:xfrm>
          <a:off x="0" y="0"/>
          <a:ext cx="0" cy="0"/>
          <a:chOff x="0" y="0"/>
          <a:chExt cx="0" cy="0"/>
        </a:xfrm>
      </p:grpSpPr>
      <p:grpSp>
        <p:nvGrpSpPr>
          <p:cNvPr id="575" name="Google Shape;575;p59"/>
          <p:cNvGrpSpPr/>
          <p:nvPr/>
        </p:nvGrpSpPr>
        <p:grpSpPr>
          <a:xfrm>
            <a:off x="262200" y="262350"/>
            <a:ext cx="8617488" cy="4618794"/>
            <a:chOff x="266600" y="258700"/>
            <a:chExt cx="8617488" cy="4618794"/>
          </a:xfrm>
        </p:grpSpPr>
        <p:sp>
          <p:nvSpPr>
            <p:cNvPr id="576" name="Google Shape;576;p59"/>
            <p:cNvSpPr/>
            <p:nvPr/>
          </p:nvSpPr>
          <p:spPr>
            <a:xfrm>
              <a:off x="266600" y="260350"/>
              <a:ext cx="8615262" cy="4617144"/>
            </a:xfrm>
            <a:custGeom>
              <a:rect b="b" l="l" r="r" t="t"/>
              <a:pathLst>
                <a:path extrusionOk="0" h="47449" w="75005">
                  <a:moveTo>
                    <a:pt x="1" y="0"/>
                  </a:moveTo>
                  <a:lnTo>
                    <a:pt x="1" y="47449"/>
                  </a:lnTo>
                  <a:lnTo>
                    <a:pt x="75004" y="47449"/>
                  </a:lnTo>
                  <a:lnTo>
                    <a:pt x="75004"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7" name="Google Shape;577;p59"/>
            <p:cNvSpPr/>
            <p:nvPr/>
          </p:nvSpPr>
          <p:spPr>
            <a:xfrm>
              <a:off x="266600" y="264175"/>
              <a:ext cx="8615262" cy="174525"/>
            </a:xfrm>
            <a:custGeom>
              <a:rect b="b" l="l" r="r" t="t"/>
              <a:pathLst>
                <a:path extrusionOk="0" h="1824" w="75005">
                  <a:moveTo>
                    <a:pt x="1" y="0"/>
                  </a:moveTo>
                  <a:lnTo>
                    <a:pt x="1" y="1823"/>
                  </a:lnTo>
                  <a:lnTo>
                    <a:pt x="75004" y="1823"/>
                  </a:lnTo>
                  <a:lnTo>
                    <a:pt x="75004"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8" name="Google Shape;578;p59"/>
            <p:cNvSpPr/>
            <p:nvPr/>
          </p:nvSpPr>
          <p:spPr>
            <a:xfrm>
              <a:off x="362380" y="315851"/>
              <a:ext cx="78460" cy="70518"/>
            </a:xfrm>
            <a:custGeom>
              <a:rect b="b" l="l" r="r" t="t"/>
              <a:pathLst>
                <a:path extrusionOk="0" h="737" w="820">
                  <a:moveTo>
                    <a:pt x="375" y="0"/>
                  </a:moveTo>
                  <a:cubicBezTo>
                    <a:pt x="167" y="0"/>
                    <a:pt x="1" y="173"/>
                    <a:pt x="11" y="382"/>
                  </a:cubicBezTo>
                  <a:cubicBezTo>
                    <a:pt x="14" y="578"/>
                    <a:pt x="183" y="737"/>
                    <a:pt x="378" y="737"/>
                  </a:cubicBezTo>
                  <a:cubicBezTo>
                    <a:pt x="384" y="737"/>
                    <a:pt x="389" y="737"/>
                    <a:pt x="395" y="736"/>
                  </a:cubicBezTo>
                  <a:cubicBezTo>
                    <a:pt x="641" y="730"/>
                    <a:pt x="820" y="481"/>
                    <a:pt x="720" y="223"/>
                  </a:cubicBezTo>
                  <a:cubicBezTo>
                    <a:pt x="664" y="87"/>
                    <a:pt x="525" y="0"/>
                    <a:pt x="379"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9" name="Google Shape;579;p59"/>
            <p:cNvSpPr/>
            <p:nvPr/>
          </p:nvSpPr>
          <p:spPr>
            <a:xfrm>
              <a:off x="506096" y="315851"/>
              <a:ext cx="78173" cy="70518"/>
            </a:xfrm>
            <a:custGeom>
              <a:rect b="b" l="l" r="r" t="t"/>
              <a:pathLst>
                <a:path extrusionOk="0" h="737" w="817">
                  <a:moveTo>
                    <a:pt x="372" y="0"/>
                  </a:moveTo>
                  <a:cubicBezTo>
                    <a:pt x="166" y="0"/>
                    <a:pt x="1" y="173"/>
                    <a:pt x="7" y="382"/>
                  </a:cubicBezTo>
                  <a:cubicBezTo>
                    <a:pt x="14" y="578"/>
                    <a:pt x="179" y="737"/>
                    <a:pt x="377" y="737"/>
                  </a:cubicBezTo>
                  <a:cubicBezTo>
                    <a:pt x="383" y="737"/>
                    <a:pt x="389" y="737"/>
                    <a:pt x="395" y="736"/>
                  </a:cubicBezTo>
                  <a:cubicBezTo>
                    <a:pt x="637" y="730"/>
                    <a:pt x="816" y="481"/>
                    <a:pt x="717" y="223"/>
                  </a:cubicBezTo>
                  <a:cubicBezTo>
                    <a:pt x="664" y="87"/>
                    <a:pt x="528" y="0"/>
                    <a:pt x="37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0" name="Google Shape;580;p59"/>
            <p:cNvSpPr/>
            <p:nvPr/>
          </p:nvSpPr>
          <p:spPr>
            <a:xfrm>
              <a:off x="650099" y="315851"/>
              <a:ext cx="78173" cy="70518"/>
            </a:xfrm>
            <a:custGeom>
              <a:rect b="b" l="l" r="r" t="t"/>
              <a:pathLst>
                <a:path extrusionOk="0" h="737" w="817">
                  <a:moveTo>
                    <a:pt x="372" y="0"/>
                  </a:moveTo>
                  <a:cubicBezTo>
                    <a:pt x="166" y="0"/>
                    <a:pt x="1" y="173"/>
                    <a:pt x="7" y="382"/>
                  </a:cubicBezTo>
                  <a:cubicBezTo>
                    <a:pt x="10" y="578"/>
                    <a:pt x="179" y="737"/>
                    <a:pt x="374" y="737"/>
                  </a:cubicBezTo>
                  <a:cubicBezTo>
                    <a:pt x="380" y="737"/>
                    <a:pt x="386" y="737"/>
                    <a:pt x="392" y="736"/>
                  </a:cubicBezTo>
                  <a:cubicBezTo>
                    <a:pt x="637" y="730"/>
                    <a:pt x="816" y="481"/>
                    <a:pt x="717" y="223"/>
                  </a:cubicBezTo>
                  <a:cubicBezTo>
                    <a:pt x="664" y="87"/>
                    <a:pt x="521" y="0"/>
                    <a:pt x="37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1" name="Google Shape;581;p59"/>
            <p:cNvSpPr/>
            <p:nvPr/>
          </p:nvSpPr>
          <p:spPr>
            <a:xfrm>
              <a:off x="266600" y="438700"/>
              <a:ext cx="8615262" cy="70530"/>
            </a:xfrm>
            <a:custGeom>
              <a:rect b="b" l="l" r="r" t="t"/>
              <a:pathLst>
                <a:path extrusionOk="0" h="4351" w="75005">
                  <a:moveTo>
                    <a:pt x="1" y="1"/>
                  </a:moveTo>
                  <a:lnTo>
                    <a:pt x="1" y="4350"/>
                  </a:lnTo>
                  <a:lnTo>
                    <a:pt x="75004" y="4350"/>
                  </a:lnTo>
                  <a:lnTo>
                    <a:pt x="75004"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2" name="Google Shape;582;p59"/>
            <p:cNvSpPr/>
            <p:nvPr/>
          </p:nvSpPr>
          <p:spPr>
            <a:xfrm>
              <a:off x="8754900" y="438701"/>
              <a:ext cx="126951" cy="4256684"/>
            </a:xfrm>
            <a:custGeom>
              <a:rect b="b" l="l" r="r" t="t"/>
              <a:pathLst>
                <a:path extrusionOk="0" h="41316" w="1327">
                  <a:moveTo>
                    <a:pt x="0" y="0"/>
                  </a:moveTo>
                  <a:lnTo>
                    <a:pt x="0" y="41316"/>
                  </a:lnTo>
                  <a:lnTo>
                    <a:pt x="1326" y="41316"/>
                  </a:lnTo>
                  <a:lnTo>
                    <a:pt x="1326"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3" name="Google Shape;583;p59"/>
            <p:cNvSpPr/>
            <p:nvPr/>
          </p:nvSpPr>
          <p:spPr>
            <a:xfrm>
              <a:off x="8786145" y="463831"/>
              <a:ext cx="67648" cy="1490638"/>
            </a:xfrm>
            <a:custGeom>
              <a:rect b="b" l="l" r="r" t="t"/>
              <a:pathLst>
                <a:path extrusionOk="0" h="15579" w="707">
                  <a:moveTo>
                    <a:pt x="355" y="0"/>
                  </a:moveTo>
                  <a:cubicBezTo>
                    <a:pt x="160" y="0"/>
                    <a:pt x="1" y="153"/>
                    <a:pt x="1" y="345"/>
                  </a:cubicBezTo>
                  <a:lnTo>
                    <a:pt x="1" y="15233"/>
                  </a:lnTo>
                  <a:cubicBezTo>
                    <a:pt x="1" y="15426"/>
                    <a:pt x="160" y="15578"/>
                    <a:pt x="355" y="15578"/>
                  </a:cubicBezTo>
                  <a:cubicBezTo>
                    <a:pt x="548" y="15578"/>
                    <a:pt x="707" y="15426"/>
                    <a:pt x="707" y="15233"/>
                  </a:cubicBezTo>
                  <a:lnTo>
                    <a:pt x="707" y="345"/>
                  </a:lnTo>
                  <a:cubicBezTo>
                    <a:pt x="707" y="153"/>
                    <a:pt x="548" y="0"/>
                    <a:pt x="355"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4" name="Google Shape;584;p59"/>
            <p:cNvSpPr/>
            <p:nvPr/>
          </p:nvSpPr>
          <p:spPr>
            <a:xfrm>
              <a:off x="266600" y="4659400"/>
              <a:ext cx="8615285" cy="218077"/>
            </a:xfrm>
            <a:custGeom>
              <a:rect b="b" l="l" r="r" t="t"/>
              <a:pathLst>
                <a:path extrusionOk="0" h="5845" w="73679">
                  <a:moveTo>
                    <a:pt x="1" y="0"/>
                  </a:moveTo>
                  <a:lnTo>
                    <a:pt x="1" y="5845"/>
                  </a:lnTo>
                  <a:lnTo>
                    <a:pt x="73678" y="5845"/>
                  </a:lnTo>
                  <a:lnTo>
                    <a:pt x="73678"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5" name="Google Shape;585;p59"/>
            <p:cNvSpPr/>
            <p:nvPr/>
          </p:nvSpPr>
          <p:spPr>
            <a:xfrm>
              <a:off x="8754902" y="4715245"/>
              <a:ext cx="50949" cy="104677"/>
            </a:xfrm>
            <a:custGeom>
              <a:rect b="b" l="l" r="r" t="t"/>
              <a:pathLst>
                <a:path extrusionOk="0" h="1785" w="869">
                  <a:moveTo>
                    <a:pt x="0" y="1"/>
                  </a:moveTo>
                  <a:lnTo>
                    <a:pt x="0" y="1784"/>
                  </a:lnTo>
                  <a:lnTo>
                    <a:pt x="869" y="955"/>
                  </a:lnTo>
                  <a:lnTo>
                    <a:pt x="0"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6" name="Google Shape;586;p59"/>
            <p:cNvSpPr/>
            <p:nvPr/>
          </p:nvSpPr>
          <p:spPr>
            <a:xfrm rot="10800000">
              <a:off x="317427" y="4715245"/>
              <a:ext cx="50949" cy="104677"/>
            </a:xfrm>
            <a:custGeom>
              <a:rect b="b" l="l" r="r" t="t"/>
              <a:pathLst>
                <a:path extrusionOk="0" h="1785" w="869">
                  <a:moveTo>
                    <a:pt x="0" y="1"/>
                  </a:moveTo>
                  <a:lnTo>
                    <a:pt x="0" y="1784"/>
                  </a:lnTo>
                  <a:lnTo>
                    <a:pt x="869" y="955"/>
                  </a:lnTo>
                  <a:lnTo>
                    <a:pt x="0"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7" name="Google Shape;587;p59"/>
            <p:cNvSpPr/>
            <p:nvPr/>
          </p:nvSpPr>
          <p:spPr>
            <a:xfrm>
              <a:off x="268688" y="258700"/>
              <a:ext cx="8615400" cy="46173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88" name="Google Shape;588;p59"/>
          <p:cNvSpPr txBox="1"/>
          <p:nvPr>
            <p:ph idx="1" type="subTitle"/>
          </p:nvPr>
        </p:nvSpPr>
        <p:spPr>
          <a:xfrm>
            <a:off x="720000" y="1294750"/>
            <a:ext cx="4132200" cy="3056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0E162F"/>
              </a:buClr>
              <a:buSzPts val="1400"/>
              <a:buFont typeface="Open Sans"/>
              <a:buChar char="●"/>
              <a:defRPr/>
            </a:lvl1pPr>
            <a:lvl2pPr lvl="1" algn="ctr">
              <a:lnSpc>
                <a:spcPct val="115000"/>
              </a:lnSpc>
              <a:spcBef>
                <a:spcPts val="0"/>
              </a:spcBef>
              <a:spcAft>
                <a:spcPts val="0"/>
              </a:spcAft>
              <a:buClr>
                <a:srgbClr val="0E162F"/>
              </a:buClr>
              <a:buSzPts val="1400"/>
              <a:buFont typeface="Actor"/>
              <a:buChar char="○"/>
              <a:defRPr/>
            </a:lvl2pPr>
            <a:lvl3pPr lvl="2" algn="ctr">
              <a:lnSpc>
                <a:spcPct val="115000"/>
              </a:lnSpc>
              <a:spcBef>
                <a:spcPts val="0"/>
              </a:spcBef>
              <a:spcAft>
                <a:spcPts val="0"/>
              </a:spcAft>
              <a:buClr>
                <a:srgbClr val="0E162F"/>
              </a:buClr>
              <a:buSzPts val="1400"/>
              <a:buFont typeface="Actor"/>
              <a:buChar char="■"/>
              <a:defRPr/>
            </a:lvl3pPr>
            <a:lvl4pPr lvl="3" algn="ctr">
              <a:lnSpc>
                <a:spcPct val="115000"/>
              </a:lnSpc>
              <a:spcBef>
                <a:spcPts val="0"/>
              </a:spcBef>
              <a:spcAft>
                <a:spcPts val="0"/>
              </a:spcAft>
              <a:buClr>
                <a:srgbClr val="0E162F"/>
              </a:buClr>
              <a:buSzPts val="1400"/>
              <a:buFont typeface="Actor"/>
              <a:buChar char="●"/>
              <a:defRPr/>
            </a:lvl4pPr>
            <a:lvl5pPr lvl="4" algn="ctr">
              <a:lnSpc>
                <a:spcPct val="115000"/>
              </a:lnSpc>
              <a:spcBef>
                <a:spcPts val="0"/>
              </a:spcBef>
              <a:spcAft>
                <a:spcPts val="0"/>
              </a:spcAft>
              <a:buClr>
                <a:srgbClr val="0E162F"/>
              </a:buClr>
              <a:buSzPts val="1400"/>
              <a:buFont typeface="Actor"/>
              <a:buChar char="○"/>
              <a:defRPr/>
            </a:lvl5pPr>
            <a:lvl6pPr lvl="5" algn="ctr">
              <a:lnSpc>
                <a:spcPct val="115000"/>
              </a:lnSpc>
              <a:spcBef>
                <a:spcPts val="0"/>
              </a:spcBef>
              <a:spcAft>
                <a:spcPts val="0"/>
              </a:spcAft>
              <a:buClr>
                <a:srgbClr val="0E162F"/>
              </a:buClr>
              <a:buSzPts val="1400"/>
              <a:buFont typeface="Actor"/>
              <a:buChar char="■"/>
              <a:defRPr/>
            </a:lvl6pPr>
            <a:lvl7pPr lvl="6" algn="ctr">
              <a:lnSpc>
                <a:spcPct val="115000"/>
              </a:lnSpc>
              <a:spcBef>
                <a:spcPts val="0"/>
              </a:spcBef>
              <a:spcAft>
                <a:spcPts val="0"/>
              </a:spcAft>
              <a:buClr>
                <a:srgbClr val="0E162F"/>
              </a:buClr>
              <a:buSzPts val="1400"/>
              <a:buFont typeface="Actor"/>
              <a:buChar char="●"/>
              <a:defRPr/>
            </a:lvl7pPr>
            <a:lvl8pPr lvl="7" algn="ctr">
              <a:lnSpc>
                <a:spcPct val="115000"/>
              </a:lnSpc>
              <a:spcBef>
                <a:spcPts val="0"/>
              </a:spcBef>
              <a:spcAft>
                <a:spcPts val="0"/>
              </a:spcAft>
              <a:buClr>
                <a:srgbClr val="0E162F"/>
              </a:buClr>
              <a:buSzPts val="1400"/>
              <a:buFont typeface="Actor"/>
              <a:buChar char="○"/>
              <a:defRPr/>
            </a:lvl8pPr>
            <a:lvl9pPr lvl="8" algn="ctr">
              <a:lnSpc>
                <a:spcPct val="115000"/>
              </a:lnSpc>
              <a:spcBef>
                <a:spcPts val="0"/>
              </a:spcBef>
              <a:spcAft>
                <a:spcPts val="0"/>
              </a:spcAft>
              <a:buClr>
                <a:srgbClr val="0E162F"/>
              </a:buClr>
              <a:buSzPts val="1400"/>
              <a:buFont typeface="Actor"/>
              <a:buChar char="■"/>
              <a:defRPr/>
            </a:lvl9pPr>
          </a:lstStyle>
          <a:p/>
        </p:txBody>
      </p:sp>
      <p:sp>
        <p:nvSpPr>
          <p:cNvPr id="589" name="Google Shape;589;p59"/>
          <p:cNvSpPr txBox="1"/>
          <p:nvPr>
            <p:ph type="title"/>
          </p:nvPr>
        </p:nvSpPr>
        <p:spPr>
          <a:xfrm>
            <a:off x="720000" y="552150"/>
            <a:ext cx="4132200" cy="598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grpSp>
        <p:nvGrpSpPr>
          <p:cNvPr id="590" name="Google Shape;590;p59"/>
          <p:cNvGrpSpPr/>
          <p:nvPr/>
        </p:nvGrpSpPr>
        <p:grpSpPr>
          <a:xfrm flipH="1">
            <a:off x="8505049" y="2646929"/>
            <a:ext cx="1365469" cy="935075"/>
            <a:chOff x="4354825" y="2560575"/>
            <a:chExt cx="284900" cy="195100"/>
          </a:xfrm>
        </p:grpSpPr>
        <p:sp>
          <p:nvSpPr>
            <p:cNvPr id="591" name="Google Shape;591;p59"/>
            <p:cNvSpPr/>
            <p:nvPr/>
          </p:nvSpPr>
          <p:spPr>
            <a:xfrm>
              <a:off x="4354825" y="2560575"/>
              <a:ext cx="284900" cy="195100"/>
            </a:xfrm>
            <a:custGeom>
              <a:rect b="b" l="l" r="r" t="t"/>
              <a:pathLst>
                <a:path extrusionOk="0" h="7804" w="11396">
                  <a:moveTo>
                    <a:pt x="11304" y="89"/>
                  </a:moveTo>
                  <a:lnTo>
                    <a:pt x="11304" y="7713"/>
                  </a:lnTo>
                  <a:lnTo>
                    <a:pt x="91" y="7713"/>
                  </a:lnTo>
                  <a:lnTo>
                    <a:pt x="91" y="89"/>
                  </a:lnTo>
                  <a:close/>
                  <a:moveTo>
                    <a:pt x="0" y="1"/>
                  </a:moveTo>
                  <a:lnTo>
                    <a:pt x="0" y="7804"/>
                  </a:lnTo>
                  <a:lnTo>
                    <a:pt x="11395" y="7804"/>
                  </a:lnTo>
                  <a:lnTo>
                    <a:pt x="11395"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2" name="Google Shape;592;p59"/>
            <p:cNvSpPr/>
            <p:nvPr/>
          </p:nvSpPr>
          <p:spPr>
            <a:xfrm>
              <a:off x="4366850" y="2568525"/>
              <a:ext cx="11275" cy="11175"/>
            </a:xfrm>
            <a:custGeom>
              <a:rect b="b" l="l" r="r" t="t"/>
              <a:pathLst>
                <a:path extrusionOk="0" h="447" w="451">
                  <a:moveTo>
                    <a:pt x="224" y="0"/>
                  </a:moveTo>
                  <a:cubicBezTo>
                    <a:pt x="101" y="0"/>
                    <a:pt x="0" y="101"/>
                    <a:pt x="0" y="224"/>
                  </a:cubicBezTo>
                  <a:cubicBezTo>
                    <a:pt x="0" y="346"/>
                    <a:pt x="98" y="447"/>
                    <a:pt x="224" y="447"/>
                  </a:cubicBezTo>
                  <a:cubicBezTo>
                    <a:pt x="350" y="447"/>
                    <a:pt x="450" y="349"/>
                    <a:pt x="450" y="224"/>
                  </a:cubicBezTo>
                  <a:cubicBezTo>
                    <a:pt x="450" y="101"/>
                    <a:pt x="350" y="0"/>
                    <a:pt x="22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3" name="Google Shape;593;p59"/>
            <p:cNvSpPr/>
            <p:nvPr/>
          </p:nvSpPr>
          <p:spPr>
            <a:xfrm>
              <a:off x="4389800" y="2568525"/>
              <a:ext cx="11350" cy="11175"/>
            </a:xfrm>
            <a:custGeom>
              <a:rect b="b" l="l" r="r" t="t"/>
              <a:pathLst>
                <a:path extrusionOk="0" h="447" w="454">
                  <a:moveTo>
                    <a:pt x="230" y="0"/>
                  </a:moveTo>
                  <a:cubicBezTo>
                    <a:pt x="105" y="0"/>
                    <a:pt x="1" y="101"/>
                    <a:pt x="1" y="224"/>
                  </a:cubicBezTo>
                  <a:cubicBezTo>
                    <a:pt x="1" y="346"/>
                    <a:pt x="105" y="447"/>
                    <a:pt x="230" y="447"/>
                  </a:cubicBezTo>
                  <a:cubicBezTo>
                    <a:pt x="350" y="447"/>
                    <a:pt x="454" y="349"/>
                    <a:pt x="454" y="224"/>
                  </a:cubicBezTo>
                  <a:cubicBezTo>
                    <a:pt x="454" y="101"/>
                    <a:pt x="356" y="0"/>
                    <a:pt x="23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4" name="Google Shape;594;p59"/>
            <p:cNvSpPr/>
            <p:nvPr/>
          </p:nvSpPr>
          <p:spPr>
            <a:xfrm>
              <a:off x="4412925" y="2568525"/>
              <a:ext cx="11350" cy="11175"/>
            </a:xfrm>
            <a:custGeom>
              <a:rect b="b" l="l" r="r" t="t"/>
              <a:pathLst>
                <a:path extrusionOk="0" h="447" w="454">
                  <a:moveTo>
                    <a:pt x="227" y="0"/>
                  </a:moveTo>
                  <a:cubicBezTo>
                    <a:pt x="101" y="0"/>
                    <a:pt x="1" y="101"/>
                    <a:pt x="1" y="224"/>
                  </a:cubicBezTo>
                  <a:cubicBezTo>
                    <a:pt x="1" y="346"/>
                    <a:pt x="101" y="447"/>
                    <a:pt x="227" y="447"/>
                  </a:cubicBezTo>
                  <a:cubicBezTo>
                    <a:pt x="350" y="447"/>
                    <a:pt x="454" y="349"/>
                    <a:pt x="454" y="224"/>
                  </a:cubicBezTo>
                  <a:cubicBezTo>
                    <a:pt x="454" y="101"/>
                    <a:pt x="353" y="0"/>
                    <a:pt x="227"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5" name="Google Shape;595;p59"/>
            <p:cNvSpPr/>
            <p:nvPr/>
          </p:nvSpPr>
          <p:spPr>
            <a:xfrm>
              <a:off x="4357100" y="2585200"/>
              <a:ext cx="282625" cy="2300"/>
            </a:xfrm>
            <a:custGeom>
              <a:rect b="b" l="l" r="r" t="t"/>
              <a:pathLst>
                <a:path extrusionOk="0" h="92" w="11305">
                  <a:moveTo>
                    <a:pt x="0" y="0"/>
                  </a:moveTo>
                  <a:lnTo>
                    <a:pt x="0" y="91"/>
                  </a:lnTo>
                  <a:lnTo>
                    <a:pt x="11304" y="91"/>
                  </a:lnTo>
                  <a:lnTo>
                    <a:pt x="11304"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96" name="Google Shape;596;p59"/>
          <p:cNvGrpSpPr/>
          <p:nvPr/>
        </p:nvGrpSpPr>
        <p:grpSpPr>
          <a:xfrm flipH="1">
            <a:off x="-605858" y="919472"/>
            <a:ext cx="1198424" cy="661358"/>
            <a:chOff x="8500481" y="919472"/>
            <a:chExt cx="1198424" cy="661358"/>
          </a:xfrm>
        </p:grpSpPr>
        <p:sp>
          <p:nvSpPr>
            <p:cNvPr id="597" name="Google Shape;597;p59"/>
            <p:cNvSpPr/>
            <p:nvPr/>
          </p:nvSpPr>
          <p:spPr>
            <a:xfrm>
              <a:off x="8504431" y="923665"/>
              <a:ext cx="1190292" cy="652961"/>
            </a:xfrm>
            <a:custGeom>
              <a:rect b="b" l="l" r="r" t="t"/>
              <a:pathLst>
                <a:path extrusionOk="0" h="7087" w="12919">
                  <a:moveTo>
                    <a:pt x="1" y="1"/>
                  </a:moveTo>
                  <a:lnTo>
                    <a:pt x="1" y="7087"/>
                  </a:lnTo>
                  <a:lnTo>
                    <a:pt x="12918" y="7087"/>
                  </a:lnTo>
                  <a:lnTo>
                    <a:pt x="12918"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98" name="Google Shape;598;p59"/>
            <p:cNvGrpSpPr/>
            <p:nvPr/>
          </p:nvGrpSpPr>
          <p:grpSpPr>
            <a:xfrm>
              <a:off x="8500481" y="919472"/>
              <a:ext cx="1198424" cy="661358"/>
              <a:chOff x="3072901" y="606093"/>
              <a:chExt cx="598972" cy="330547"/>
            </a:xfrm>
          </p:grpSpPr>
          <p:sp>
            <p:nvSpPr>
              <p:cNvPr id="599" name="Google Shape;599;p59"/>
              <p:cNvSpPr/>
              <p:nvPr/>
            </p:nvSpPr>
            <p:spPr>
              <a:xfrm>
                <a:off x="3072901" y="606093"/>
                <a:ext cx="598972" cy="330547"/>
              </a:xfrm>
              <a:custGeom>
                <a:rect b="b" l="l" r="r" t="t"/>
                <a:pathLst>
                  <a:path extrusionOk="0" h="7178" w="13007">
                    <a:moveTo>
                      <a:pt x="1" y="0"/>
                    </a:moveTo>
                    <a:lnTo>
                      <a:pt x="1" y="7159"/>
                    </a:lnTo>
                    <a:lnTo>
                      <a:pt x="1" y="7175"/>
                    </a:lnTo>
                    <a:lnTo>
                      <a:pt x="89" y="7175"/>
                    </a:lnTo>
                    <a:lnTo>
                      <a:pt x="89" y="95"/>
                    </a:lnTo>
                    <a:lnTo>
                      <a:pt x="13006" y="92"/>
                    </a:lnTo>
                    <a:lnTo>
                      <a:pt x="13006" y="0"/>
                    </a:lnTo>
                    <a:close/>
                    <a:moveTo>
                      <a:pt x="89" y="7175"/>
                    </a:moveTo>
                    <a:lnTo>
                      <a:pt x="89" y="7178"/>
                    </a:lnTo>
                    <a:lnTo>
                      <a:pt x="13006" y="7178"/>
                    </a:lnTo>
                    <a:lnTo>
                      <a:pt x="13006" y="7175"/>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0" name="Google Shape;600;p59"/>
              <p:cNvSpPr/>
              <p:nvPr/>
            </p:nvSpPr>
            <p:spPr>
              <a:xfrm>
                <a:off x="3077690" y="610007"/>
                <a:ext cx="593124" cy="325620"/>
              </a:xfrm>
              <a:custGeom>
                <a:rect b="b" l="l" r="r" t="t"/>
                <a:pathLst>
                  <a:path extrusionOk="0" h="7071" w="12880">
                    <a:moveTo>
                      <a:pt x="0" y="0"/>
                    </a:moveTo>
                    <a:cubicBezTo>
                      <a:pt x="1060" y="607"/>
                      <a:pt x="2130" y="1205"/>
                      <a:pt x="3193" y="1802"/>
                    </a:cubicBezTo>
                    <a:lnTo>
                      <a:pt x="6404" y="3579"/>
                    </a:lnTo>
                    <a:lnTo>
                      <a:pt x="9631" y="5338"/>
                    </a:lnTo>
                    <a:lnTo>
                      <a:pt x="11251" y="6209"/>
                    </a:lnTo>
                    <a:lnTo>
                      <a:pt x="12880" y="7071"/>
                    </a:lnTo>
                    <a:lnTo>
                      <a:pt x="11285" y="6165"/>
                    </a:lnTo>
                    <a:lnTo>
                      <a:pt x="9688" y="5268"/>
                    </a:lnTo>
                    <a:lnTo>
                      <a:pt x="6473" y="3491"/>
                    </a:lnTo>
                    <a:lnTo>
                      <a:pt x="3246" y="1736"/>
                    </a:lnTo>
                    <a:cubicBezTo>
                      <a:pt x="2164" y="1155"/>
                      <a:pt x="1089" y="573"/>
                      <a:pt x="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1" name="Google Shape;601;p59"/>
              <p:cNvSpPr/>
              <p:nvPr/>
            </p:nvSpPr>
            <p:spPr>
              <a:xfrm>
                <a:off x="3077828" y="610007"/>
                <a:ext cx="593170" cy="325205"/>
              </a:xfrm>
              <a:custGeom>
                <a:rect b="b" l="l" r="r" t="t"/>
                <a:pathLst>
                  <a:path extrusionOk="0" h="7062" w="12881">
                    <a:moveTo>
                      <a:pt x="12880" y="0"/>
                    </a:moveTo>
                    <a:cubicBezTo>
                      <a:pt x="11795" y="573"/>
                      <a:pt x="10713" y="1155"/>
                      <a:pt x="9628" y="1730"/>
                    </a:cubicBezTo>
                    <a:lnTo>
                      <a:pt x="6401" y="3488"/>
                    </a:lnTo>
                    <a:lnTo>
                      <a:pt x="3190" y="5265"/>
                    </a:lnTo>
                    <a:lnTo>
                      <a:pt x="1589" y="6162"/>
                    </a:lnTo>
                    <a:lnTo>
                      <a:pt x="0" y="7061"/>
                    </a:lnTo>
                    <a:lnTo>
                      <a:pt x="1627" y="6203"/>
                    </a:lnTo>
                    <a:lnTo>
                      <a:pt x="3243" y="5328"/>
                    </a:lnTo>
                    <a:lnTo>
                      <a:pt x="6470" y="3570"/>
                    </a:lnTo>
                    <a:lnTo>
                      <a:pt x="9685" y="1793"/>
                    </a:lnTo>
                    <a:cubicBezTo>
                      <a:pt x="10754" y="1205"/>
                      <a:pt x="11823" y="607"/>
                      <a:pt x="1288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602" name="Google Shape;602;p59"/>
          <p:cNvGrpSpPr/>
          <p:nvPr/>
        </p:nvGrpSpPr>
        <p:grpSpPr>
          <a:xfrm flipH="1">
            <a:off x="8550350" y="3796124"/>
            <a:ext cx="1031823" cy="1399454"/>
            <a:chOff x="460250" y="1921475"/>
            <a:chExt cx="233075" cy="316125"/>
          </a:xfrm>
        </p:grpSpPr>
        <p:grpSp>
          <p:nvGrpSpPr>
            <p:cNvPr id="603" name="Google Shape;603;p59"/>
            <p:cNvGrpSpPr/>
            <p:nvPr/>
          </p:nvGrpSpPr>
          <p:grpSpPr>
            <a:xfrm>
              <a:off x="460250" y="1921475"/>
              <a:ext cx="233075" cy="185800"/>
              <a:chOff x="460250" y="1921475"/>
              <a:chExt cx="233075" cy="185800"/>
            </a:xfrm>
          </p:grpSpPr>
          <p:sp>
            <p:nvSpPr>
              <p:cNvPr id="604" name="Google Shape;604;p59"/>
              <p:cNvSpPr/>
              <p:nvPr/>
            </p:nvSpPr>
            <p:spPr>
              <a:xfrm>
                <a:off x="477550" y="1921475"/>
                <a:ext cx="97600" cy="136750"/>
              </a:xfrm>
              <a:custGeom>
                <a:rect b="b" l="l" r="r" t="t"/>
                <a:pathLst>
                  <a:path extrusionOk="0" h="5470" w="3904">
                    <a:moveTo>
                      <a:pt x="1641" y="1"/>
                    </a:moveTo>
                    <a:cubicBezTo>
                      <a:pt x="1377" y="1"/>
                      <a:pt x="1116" y="49"/>
                      <a:pt x="897" y="161"/>
                    </a:cubicBezTo>
                    <a:cubicBezTo>
                      <a:pt x="491" y="371"/>
                      <a:pt x="246" y="780"/>
                      <a:pt x="135" y="1208"/>
                    </a:cubicBezTo>
                    <a:cubicBezTo>
                      <a:pt x="0" y="1711"/>
                      <a:pt x="25" y="2277"/>
                      <a:pt x="104" y="2787"/>
                    </a:cubicBezTo>
                    <a:cubicBezTo>
                      <a:pt x="183" y="3259"/>
                      <a:pt x="334" y="3731"/>
                      <a:pt x="642" y="4102"/>
                    </a:cubicBezTo>
                    <a:cubicBezTo>
                      <a:pt x="1290" y="4879"/>
                      <a:pt x="2369" y="4967"/>
                      <a:pt x="3208" y="5445"/>
                    </a:cubicBezTo>
                    <a:cubicBezTo>
                      <a:pt x="3210" y="5461"/>
                      <a:pt x="3247" y="5469"/>
                      <a:pt x="3272" y="5469"/>
                    </a:cubicBezTo>
                    <a:cubicBezTo>
                      <a:pt x="3289" y="5469"/>
                      <a:pt x="3300" y="5465"/>
                      <a:pt x="3287" y="5457"/>
                    </a:cubicBezTo>
                    <a:cubicBezTo>
                      <a:pt x="3256" y="5140"/>
                      <a:pt x="3384" y="4860"/>
                      <a:pt x="3510" y="4573"/>
                    </a:cubicBezTo>
                    <a:cubicBezTo>
                      <a:pt x="3611" y="4350"/>
                      <a:pt x="3693" y="4117"/>
                      <a:pt x="3752" y="3878"/>
                    </a:cubicBezTo>
                    <a:cubicBezTo>
                      <a:pt x="3878" y="3363"/>
                      <a:pt x="3903" y="2828"/>
                      <a:pt x="3831" y="2306"/>
                    </a:cubicBezTo>
                    <a:cubicBezTo>
                      <a:pt x="3696" y="1394"/>
                      <a:pt x="3234" y="381"/>
                      <a:pt x="2293" y="95"/>
                    </a:cubicBezTo>
                    <a:cubicBezTo>
                      <a:pt x="2091" y="35"/>
                      <a:pt x="1865" y="1"/>
                      <a:pt x="164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5" name="Google Shape;605;p59"/>
              <p:cNvSpPr/>
              <p:nvPr/>
            </p:nvSpPr>
            <p:spPr>
              <a:xfrm>
                <a:off x="571775" y="1935525"/>
                <a:ext cx="121550" cy="127975"/>
              </a:xfrm>
              <a:custGeom>
                <a:rect b="b" l="l" r="r" t="t"/>
                <a:pathLst>
                  <a:path extrusionOk="0" h="5119" w="4862">
                    <a:moveTo>
                      <a:pt x="3497" y="1"/>
                    </a:moveTo>
                    <a:cubicBezTo>
                      <a:pt x="3134" y="1"/>
                      <a:pt x="2755" y="95"/>
                      <a:pt x="2430" y="206"/>
                    </a:cubicBezTo>
                    <a:cubicBezTo>
                      <a:pt x="1493" y="523"/>
                      <a:pt x="710" y="1225"/>
                      <a:pt x="367" y="2159"/>
                    </a:cubicBezTo>
                    <a:cubicBezTo>
                      <a:pt x="1" y="3171"/>
                      <a:pt x="1016" y="5119"/>
                      <a:pt x="1074" y="5119"/>
                    </a:cubicBezTo>
                    <a:cubicBezTo>
                      <a:pt x="1074" y="5119"/>
                      <a:pt x="1075" y="5119"/>
                      <a:pt x="1075" y="5119"/>
                    </a:cubicBezTo>
                    <a:cubicBezTo>
                      <a:pt x="1682" y="4942"/>
                      <a:pt x="2289" y="4779"/>
                      <a:pt x="2896" y="4596"/>
                    </a:cubicBezTo>
                    <a:cubicBezTo>
                      <a:pt x="3368" y="4458"/>
                      <a:pt x="3780" y="4260"/>
                      <a:pt x="4097" y="3873"/>
                    </a:cubicBezTo>
                    <a:cubicBezTo>
                      <a:pt x="4412" y="3480"/>
                      <a:pt x="4623" y="3008"/>
                      <a:pt x="4701" y="2508"/>
                    </a:cubicBezTo>
                    <a:cubicBezTo>
                      <a:pt x="4799" y="1983"/>
                      <a:pt x="4862" y="1360"/>
                      <a:pt x="4679" y="841"/>
                    </a:cubicBezTo>
                    <a:cubicBezTo>
                      <a:pt x="4547" y="457"/>
                      <a:pt x="4261" y="127"/>
                      <a:pt x="3855" y="36"/>
                    </a:cubicBezTo>
                    <a:cubicBezTo>
                      <a:pt x="3739" y="11"/>
                      <a:pt x="3619" y="1"/>
                      <a:pt x="34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6" name="Google Shape;606;p59"/>
              <p:cNvSpPr/>
              <p:nvPr/>
            </p:nvSpPr>
            <p:spPr>
              <a:xfrm>
                <a:off x="460250" y="2041750"/>
                <a:ext cx="104125" cy="64050"/>
              </a:xfrm>
              <a:custGeom>
                <a:rect b="b" l="l" r="r" t="t"/>
                <a:pathLst>
                  <a:path extrusionOk="0" h="2562" w="4165">
                    <a:moveTo>
                      <a:pt x="744" y="1"/>
                    </a:moveTo>
                    <a:cubicBezTo>
                      <a:pt x="716" y="1"/>
                      <a:pt x="688" y="1"/>
                      <a:pt x="661" y="1"/>
                    </a:cubicBezTo>
                    <a:cubicBezTo>
                      <a:pt x="406" y="14"/>
                      <a:pt x="189" y="64"/>
                      <a:pt x="98" y="329"/>
                    </a:cubicBezTo>
                    <a:cubicBezTo>
                      <a:pt x="0" y="593"/>
                      <a:pt x="66" y="948"/>
                      <a:pt x="154" y="1216"/>
                    </a:cubicBezTo>
                    <a:cubicBezTo>
                      <a:pt x="334" y="1779"/>
                      <a:pt x="755" y="2562"/>
                      <a:pt x="1425" y="2562"/>
                    </a:cubicBezTo>
                    <a:cubicBezTo>
                      <a:pt x="1438" y="2562"/>
                      <a:pt x="1451" y="2562"/>
                      <a:pt x="1464" y="2562"/>
                    </a:cubicBezTo>
                    <a:cubicBezTo>
                      <a:pt x="1882" y="2562"/>
                      <a:pt x="2306" y="2514"/>
                      <a:pt x="2727" y="2511"/>
                    </a:cubicBezTo>
                    <a:cubicBezTo>
                      <a:pt x="2898" y="2508"/>
                      <a:pt x="3068" y="2506"/>
                      <a:pt x="3239" y="2506"/>
                    </a:cubicBezTo>
                    <a:cubicBezTo>
                      <a:pt x="3535" y="2506"/>
                      <a:pt x="3831" y="2512"/>
                      <a:pt x="4124" y="2530"/>
                    </a:cubicBezTo>
                    <a:cubicBezTo>
                      <a:pt x="4165" y="2530"/>
                      <a:pt x="4070" y="1137"/>
                      <a:pt x="2954" y="458"/>
                    </a:cubicBezTo>
                    <a:cubicBezTo>
                      <a:pt x="2639" y="269"/>
                      <a:pt x="2255" y="206"/>
                      <a:pt x="1903" y="130"/>
                    </a:cubicBezTo>
                    <a:cubicBezTo>
                      <a:pt x="1524" y="42"/>
                      <a:pt x="1132" y="1"/>
                      <a:pt x="74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7" name="Google Shape;607;p59"/>
              <p:cNvSpPr/>
              <p:nvPr/>
            </p:nvSpPr>
            <p:spPr>
              <a:xfrm>
                <a:off x="610400" y="2055325"/>
                <a:ext cx="81600" cy="51950"/>
              </a:xfrm>
              <a:custGeom>
                <a:rect b="b" l="l" r="r" t="t"/>
                <a:pathLst>
                  <a:path extrusionOk="0" h="2078" w="3264">
                    <a:moveTo>
                      <a:pt x="2442" y="0"/>
                    </a:moveTo>
                    <a:cubicBezTo>
                      <a:pt x="2107" y="0"/>
                      <a:pt x="1724" y="157"/>
                      <a:pt x="1480" y="276"/>
                    </a:cubicBezTo>
                    <a:cubicBezTo>
                      <a:pt x="829" y="594"/>
                      <a:pt x="304" y="1135"/>
                      <a:pt x="5" y="1795"/>
                    </a:cubicBezTo>
                    <a:cubicBezTo>
                      <a:pt x="1" y="1808"/>
                      <a:pt x="12" y="1820"/>
                      <a:pt x="23" y="1820"/>
                    </a:cubicBezTo>
                    <a:cubicBezTo>
                      <a:pt x="28" y="1820"/>
                      <a:pt x="33" y="1817"/>
                      <a:pt x="36" y="1811"/>
                    </a:cubicBezTo>
                    <a:cubicBezTo>
                      <a:pt x="43" y="1817"/>
                      <a:pt x="49" y="1821"/>
                      <a:pt x="52" y="1821"/>
                    </a:cubicBezTo>
                    <a:cubicBezTo>
                      <a:pt x="502" y="1927"/>
                      <a:pt x="958" y="2009"/>
                      <a:pt x="1417" y="2056"/>
                    </a:cubicBezTo>
                    <a:cubicBezTo>
                      <a:pt x="1542" y="2067"/>
                      <a:pt x="1673" y="2077"/>
                      <a:pt x="1805" y="2077"/>
                    </a:cubicBezTo>
                    <a:cubicBezTo>
                      <a:pt x="2062" y="2077"/>
                      <a:pt x="2321" y="2039"/>
                      <a:pt x="2537" y="1896"/>
                    </a:cubicBezTo>
                    <a:cubicBezTo>
                      <a:pt x="2974" y="1607"/>
                      <a:pt x="3263" y="827"/>
                      <a:pt x="3027" y="336"/>
                    </a:cubicBezTo>
                    <a:cubicBezTo>
                      <a:pt x="2910" y="86"/>
                      <a:pt x="2689" y="0"/>
                      <a:pt x="244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08" name="Google Shape;608;p59"/>
            <p:cNvGrpSpPr/>
            <p:nvPr/>
          </p:nvGrpSpPr>
          <p:grpSpPr>
            <a:xfrm>
              <a:off x="470000" y="1944350"/>
              <a:ext cx="211300" cy="231925"/>
              <a:chOff x="470000" y="1944350"/>
              <a:chExt cx="211300" cy="231925"/>
            </a:xfrm>
          </p:grpSpPr>
          <p:sp>
            <p:nvSpPr>
              <p:cNvPr id="609" name="Google Shape;609;p59"/>
              <p:cNvSpPr/>
              <p:nvPr/>
            </p:nvSpPr>
            <p:spPr>
              <a:xfrm>
                <a:off x="496150" y="1944350"/>
                <a:ext cx="95650" cy="218100"/>
              </a:xfrm>
              <a:custGeom>
                <a:rect b="b" l="l" r="r" t="t"/>
                <a:pathLst>
                  <a:path extrusionOk="0" h="8724" w="3826">
                    <a:moveTo>
                      <a:pt x="1187" y="1"/>
                    </a:moveTo>
                    <a:cubicBezTo>
                      <a:pt x="1178" y="1"/>
                      <a:pt x="1172" y="7"/>
                      <a:pt x="1172" y="13"/>
                    </a:cubicBezTo>
                    <a:cubicBezTo>
                      <a:pt x="1099" y="362"/>
                      <a:pt x="1074" y="721"/>
                      <a:pt x="1090" y="1079"/>
                    </a:cubicBezTo>
                    <a:cubicBezTo>
                      <a:pt x="907" y="721"/>
                      <a:pt x="719" y="369"/>
                      <a:pt x="514" y="23"/>
                    </a:cubicBezTo>
                    <a:cubicBezTo>
                      <a:pt x="509" y="13"/>
                      <a:pt x="501" y="10"/>
                      <a:pt x="493" y="10"/>
                    </a:cubicBezTo>
                    <a:cubicBezTo>
                      <a:pt x="475" y="10"/>
                      <a:pt x="457" y="32"/>
                      <a:pt x="470" y="54"/>
                    </a:cubicBezTo>
                    <a:cubicBezTo>
                      <a:pt x="791" y="658"/>
                      <a:pt x="1084" y="1287"/>
                      <a:pt x="1360" y="1916"/>
                    </a:cubicBezTo>
                    <a:cubicBezTo>
                      <a:pt x="970" y="1576"/>
                      <a:pt x="524" y="1318"/>
                      <a:pt x="36" y="1149"/>
                    </a:cubicBezTo>
                    <a:cubicBezTo>
                      <a:pt x="34" y="1148"/>
                      <a:pt x="32" y="1148"/>
                      <a:pt x="30" y="1148"/>
                    </a:cubicBezTo>
                    <a:cubicBezTo>
                      <a:pt x="12" y="1148"/>
                      <a:pt x="0" y="1174"/>
                      <a:pt x="21" y="1180"/>
                    </a:cubicBezTo>
                    <a:cubicBezTo>
                      <a:pt x="546" y="1410"/>
                      <a:pt x="1030" y="1727"/>
                      <a:pt x="1445" y="2124"/>
                    </a:cubicBezTo>
                    <a:cubicBezTo>
                      <a:pt x="1647" y="2586"/>
                      <a:pt x="1832" y="3048"/>
                      <a:pt x="2011" y="3520"/>
                    </a:cubicBezTo>
                    <a:cubicBezTo>
                      <a:pt x="1486" y="3004"/>
                      <a:pt x="766" y="2665"/>
                      <a:pt x="71" y="2482"/>
                    </a:cubicBezTo>
                    <a:cubicBezTo>
                      <a:pt x="68" y="2481"/>
                      <a:pt x="66" y="2481"/>
                      <a:pt x="64" y="2481"/>
                    </a:cubicBezTo>
                    <a:cubicBezTo>
                      <a:pt x="45" y="2481"/>
                      <a:pt x="42" y="2514"/>
                      <a:pt x="61" y="2517"/>
                    </a:cubicBezTo>
                    <a:cubicBezTo>
                      <a:pt x="870" y="2762"/>
                      <a:pt x="1499" y="3218"/>
                      <a:pt x="2106" y="3769"/>
                    </a:cubicBezTo>
                    <a:cubicBezTo>
                      <a:pt x="2178" y="3957"/>
                      <a:pt x="2247" y="4149"/>
                      <a:pt x="2317" y="4338"/>
                    </a:cubicBezTo>
                    <a:cubicBezTo>
                      <a:pt x="2574" y="5058"/>
                      <a:pt x="2823" y="5781"/>
                      <a:pt x="3059" y="6511"/>
                    </a:cubicBezTo>
                    <a:cubicBezTo>
                      <a:pt x="3172" y="6860"/>
                      <a:pt x="3282" y="7213"/>
                      <a:pt x="3392" y="7562"/>
                    </a:cubicBezTo>
                    <a:cubicBezTo>
                      <a:pt x="3512" y="7939"/>
                      <a:pt x="3600" y="8335"/>
                      <a:pt x="3751" y="8700"/>
                    </a:cubicBezTo>
                    <a:cubicBezTo>
                      <a:pt x="3757" y="8716"/>
                      <a:pt x="3773" y="8724"/>
                      <a:pt x="3787" y="8724"/>
                    </a:cubicBezTo>
                    <a:cubicBezTo>
                      <a:pt x="3807" y="8724"/>
                      <a:pt x="3825" y="8710"/>
                      <a:pt x="3820" y="8685"/>
                    </a:cubicBezTo>
                    <a:cubicBezTo>
                      <a:pt x="3735" y="8326"/>
                      <a:pt x="3638" y="7967"/>
                      <a:pt x="3518" y="7618"/>
                    </a:cubicBezTo>
                    <a:cubicBezTo>
                      <a:pt x="3405" y="7235"/>
                      <a:pt x="3292" y="6851"/>
                      <a:pt x="3172" y="6470"/>
                    </a:cubicBezTo>
                    <a:cubicBezTo>
                      <a:pt x="2939" y="5722"/>
                      <a:pt x="2700" y="4976"/>
                      <a:pt x="2436" y="4240"/>
                    </a:cubicBezTo>
                    <a:cubicBezTo>
                      <a:pt x="2279" y="3800"/>
                      <a:pt x="2112" y="3363"/>
                      <a:pt x="1933" y="2932"/>
                    </a:cubicBezTo>
                    <a:cubicBezTo>
                      <a:pt x="1955" y="2658"/>
                      <a:pt x="1989" y="2388"/>
                      <a:pt x="2037" y="2117"/>
                    </a:cubicBezTo>
                    <a:cubicBezTo>
                      <a:pt x="2106" y="1790"/>
                      <a:pt x="2210" y="1476"/>
                      <a:pt x="2304" y="1158"/>
                    </a:cubicBezTo>
                    <a:cubicBezTo>
                      <a:pt x="2308" y="1146"/>
                      <a:pt x="2295" y="1136"/>
                      <a:pt x="2283" y="1136"/>
                    </a:cubicBezTo>
                    <a:cubicBezTo>
                      <a:pt x="2277" y="1136"/>
                      <a:pt x="2272" y="1139"/>
                      <a:pt x="2269" y="1145"/>
                    </a:cubicBezTo>
                    <a:cubicBezTo>
                      <a:pt x="2081" y="1586"/>
                      <a:pt x="1832" y="2149"/>
                      <a:pt x="1829" y="2671"/>
                    </a:cubicBezTo>
                    <a:cubicBezTo>
                      <a:pt x="1625" y="2180"/>
                      <a:pt x="1404" y="1699"/>
                      <a:pt x="1169" y="1224"/>
                    </a:cubicBezTo>
                    <a:cubicBezTo>
                      <a:pt x="1140" y="825"/>
                      <a:pt x="1153" y="419"/>
                      <a:pt x="1200" y="16"/>
                    </a:cubicBezTo>
                    <a:cubicBezTo>
                      <a:pt x="1200" y="10"/>
                      <a:pt x="1194" y="1"/>
                      <a:pt x="1187"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0" name="Google Shape;610;p59"/>
              <p:cNvSpPr/>
              <p:nvPr/>
            </p:nvSpPr>
            <p:spPr>
              <a:xfrm>
                <a:off x="541625" y="1960425"/>
                <a:ext cx="8800" cy="19475"/>
              </a:xfrm>
              <a:custGeom>
                <a:rect b="b" l="l" r="r" t="t"/>
                <a:pathLst>
                  <a:path extrusionOk="0" h="779" w="352">
                    <a:moveTo>
                      <a:pt x="325" y="0"/>
                    </a:moveTo>
                    <a:cubicBezTo>
                      <a:pt x="317" y="0"/>
                      <a:pt x="308" y="5"/>
                      <a:pt x="303" y="15"/>
                    </a:cubicBezTo>
                    <a:cubicBezTo>
                      <a:pt x="155" y="245"/>
                      <a:pt x="51" y="502"/>
                      <a:pt x="1" y="770"/>
                    </a:cubicBezTo>
                    <a:cubicBezTo>
                      <a:pt x="1" y="775"/>
                      <a:pt x="5" y="779"/>
                      <a:pt x="8" y="779"/>
                    </a:cubicBezTo>
                    <a:cubicBezTo>
                      <a:pt x="11" y="779"/>
                      <a:pt x="13" y="777"/>
                      <a:pt x="13" y="773"/>
                    </a:cubicBezTo>
                    <a:cubicBezTo>
                      <a:pt x="108" y="518"/>
                      <a:pt x="218" y="276"/>
                      <a:pt x="343" y="34"/>
                    </a:cubicBezTo>
                    <a:cubicBezTo>
                      <a:pt x="351" y="14"/>
                      <a:pt x="339" y="0"/>
                      <a:pt x="325"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1" name="Google Shape;611;p59"/>
              <p:cNvSpPr/>
              <p:nvPr/>
            </p:nvSpPr>
            <p:spPr>
              <a:xfrm>
                <a:off x="492475" y="1998050"/>
                <a:ext cx="19525" cy="7350"/>
              </a:xfrm>
              <a:custGeom>
                <a:rect b="b" l="l" r="r" t="t"/>
                <a:pathLst>
                  <a:path extrusionOk="0" h="294" w="781">
                    <a:moveTo>
                      <a:pt x="13" y="1"/>
                    </a:moveTo>
                    <a:cubicBezTo>
                      <a:pt x="4" y="1"/>
                      <a:pt x="1" y="7"/>
                      <a:pt x="13" y="13"/>
                    </a:cubicBezTo>
                    <a:cubicBezTo>
                      <a:pt x="136" y="64"/>
                      <a:pt x="262" y="98"/>
                      <a:pt x="388" y="145"/>
                    </a:cubicBezTo>
                    <a:cubicBezTo>
                      <a:pt x="507" y="193"/>
                      <a:pt x="630" y="252"/>
                      <a:pt x="756" y="293"/>
                    </a:cubicBezTo>
                    <a:cubicBezTo>
                      <a:pt x="768" y="293"/>
                      <a:pt x="781" y="287"/>
                      <a:pt x="781" y="274"/>
                    </a:cubicBezTo>
                    <a:cubicBezTo>
                      <a:pt x="781" y="268"/>
                      <a:pt x="775" y="265"/>
                      <a:pt x="768" y="256"/>
                    </a:cubicBezTo>
                    <a:cubicBezTo>
                      <a:pt x="532" y="127"/>
                      <a:pt x="278" y="38"/>
                      <a:pt x="13"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2" name="Google Shape;612;p59"/>
              <p:cNvSpPr/>
              <p:nvPr/>
            </p:nvSpPr>
            <p:spPr>
              <a:xfrm>
                <a:off x="494675" y="1947975"/>
                <a:ext cx="6825" cy="4525"/>
              </a:xfrm>
              <a:custGeom>
                <a:rect b="b" l="l" r="r" t="t"/>
                <a:pathLst>
                  <a:path extrusionOk="0" h="181" w="273">
                    <a:moveTo>
                      <a:pt x="10" y="1"/>
                    </a:moveTo>
                    <a:cubicBezTo>
                      <a:pt x="5" y="1"/>
                      <a:pt x="3" y="5"/>
                      <a:pt x="1" y="10"/>
                    </a:cubicBezTo>
                    <a:cubicBezTo>
                      <a:pt x="1" y="13"/>
                      <a:pt x="1" y="22"/>
                      <a:pt x="4" y="22"/>
                    </a:cubicBezTo>
                    <a:cubicBezTo>
                      <a:pt x="80" y="82"/>
                      <a:pt x="158" y="132"/>
                      <a:pt x="243" y="180"/>
                    </a:cubicBezTo>
                    <a:cubicBezTo>
                      <a:pt x="245" y="180"/>
                      <a:pt x="246" y="181"/>
                      <a:pt x="248" y="181"/>
                    </a:cubicBezTo>
                    <a:cubicBezTo>
                      <a:pt x="260" y="181"/>
                      <a:pt x="273" y="162"/>
                      <a:pt x="259" y="151"/>
                    </a:cubicBezTo>
                    <a:cubicBezTo>
                      <a:pt x="183" y="91"/>
                      <a:pt x="102" y="41"/>
                      <a:pt x="17" y="3"/>
                    </a:cubicBezTo>
                    <a:cubicBezTo>
                      <a:pt x="14" y="2"/>
                      <a:pt x="12" y="1"/>
                      <a:pt x="10"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3" name="Google Shape;613;p59"/>
              <p:cNvSpPr/>
              <p:nvPr/>
            </p:nvSpPr>
            <p:spPr>
              <a:xfrm>
                <a:off x="576300" y="1965800"/>
                <a:ext cx="90300" cy="202750"/>
              </a:xfrm>
              <a:custGeom>
                <a:rect b="b" l="l" r="r" t="t"/>
                <a:pathLst>
                  <a:path extrusionOk="0" h="8110" w="3612">
                    <a:moveTo>
                      <a:pt x="3532" y="1"/>
                    </a:moveTo>
                    <a:cubicBezTo>
                      <a:pt x="3529" y="1"/>
                      <a:pt x="3526" y="2"/>
                      <a:pt x="3523" y="4"/>
                    </a:cubicBezTo>
                    <a:cubicBezTo>
                      <a:pt x="3202" y="234"/>
                      <a:pt x="2844" y="369"/>
                      <a:pt x="2485" y="523"/>
                    </a:cubicBezTo>
                    <a:cubicBezTo>
                      <a:pt x="2570" y="375"/>
                      <a:pt x="2649" y="225"/>
                      <a:pt x="2731" y="77"/>
                    </a:cubicBezTo>
                    <a:cubicBezTo>
                      <a:pt x="2746" y="47"/>
                      <a:pt x="2722" y="16"/>
                      <a:pt x="2696" y="16"/>
                    </a:cubicBezTo>
                    <a:cubicBezTo>
                      <a:pt x="2686" y="16"/>
                      <a:pt x="2676" y="21"/>
                      <a:pt x="2668" y="33"/>
                    </a:cubicBezTo>
                    <a:cubicBezTo>
                      <a:pt x="2347" y="495"/>
                      <a:pt x="2061" y="979"/>
                      <a:pt x="1806" y="1479"/>
                    </a:cubicBezTo>
                    <a:cubicBezTo>
                      <a:pt x="1740" y="1039"/>
                      <a:pt x="1721" y="599"/>
                      <a:pt x="1743" y="155"/>
                    </a:cubicBezTo>
                    <a:cubicBezTo>
                      <a:pt x="1743" y="149"/>
                      <a:pt x="1743" y="146"/>
                      <a:pt x="1740" y="143"/>
                    </a:cubicBezTo>
                    <a:cubicBezTo>
                      <a:pt x="1734" y="143"/>
                      <a:pt x="1730" y="143"/>
                      <a:pt x="1727" y="146"/>
                    </a:cubicBezTo>
                    <a:lnTo>
                      <a:pt x="1727" y="149"/>
                    </a:lnTo>
                    <a:cubicBezTo>
                      <a:pt x="1652" y="633"/>
                      <a:pt x="1655" y="1124"/>
                      <a:pt x="1743" y="1605"/>
                    </a:cubicBezTo>
                    <a:cubicBezTo>
                      <a:pt x="1529" y="2030"/>
                      <a:pt x="1337" y="2461"/>
                      <a:pt x="1164" y="2901"/>
                    </a:cubicBezTo>
                    <a:cubicBezTo>
                      <a:pt x="1095" y="2640"/>
                      <a:pt x="1007" y="2379"/>
                      <a:pt x="944" y="2112"/>
                    </a:cubicBezTo>
                    <a:cubicBezTo>
                      <a:pt x="850" y="1731"/>
                      <a:pt x="822" y="1338"/>
                      <a:pt x="853" y="945"/>
                    </a:cubicBezTo>
                    <a:cubicBezTo>
                      <a:pt x="853" y="942"/>
                      <a:pt x="850" y="935"/>
                      <a:pt x="847" y="935"/>
                    </a:cubicBezTo>
                    <a:cubicBezTo>
                      <a:pt x="844" y="935"/>
                      <a:pt x="837" y="942"/>
                      <a:pt x="837" y="945"/>
                    </a:cubicBezTo>
                    <a:cubicBezTo>
                      <a:pt x="733" y="1668"/>
                      <a:pt x="818" y="2407"/>
                      <a:pt x="1095" y="3087"/>
                    </a:cubicBezTo>
                    <a:cubicBezTo>
                      <a:pt x="991" y="3351"/>
                      <a:pt x="897" y="3618"/>
                      <a:pt x="806" y="3886"/>
                    </a:cubicBezTo>
                    <a:cubicBezTo>
                      <a:pt x="350" y="5241"/>
                      <a:pt x="79" y="6656"/>
                      <a:pt x="1" y="8088"/>
                    </a:cubicBezTo>
                    <a:cubicBezTo>
                      <a:pt x="1" y="8103"/>
                      <a:pt x="13" y="8110"/>
                      <a:pt x="29" y="8110"/>
                    </a:cubicBezTo>
                    <a:cubicBezTo>
                      <a:pt x="42" y="8110"/>
                      <a:pt x="48" y="8103"/>
                      <a:pt x="51" y="8091"/>
                    </a:cubicBezTo>
                    <a:cubicBezTo>
                      <a:pt x="208" y="6682"/>
                      <a:pt x="513" y="5288"/>
                      <a:pt x="957" y="3936"/>
                    </a:cubicBezTo>
                    <a:cubicBezTo>
                      <a:pt x="1136" y="3407"/>
                      <a:pt x="1334" y="2895"/>
                      <a:pt x="1554" y="2392"/>
                    </a:cubicBezTo>
                    <a:cubicBezTo>
                      <a:pt x="1913" y="2285"/>
                      <a:pt x="2275" y="2143"/>
                      <a:pt x="2621" y="2020"/>
                    </a:cubicBezTo>
                    <a:cubicBezTo>
                      <a:pt x="2970" y="1898"/>
                      <a:pt x="3316" y="1766"/>
                      <a:pt x="3605" y="1542"/>
                    </a:cubicBezTo>
                    <a:cubicBezTo>
                      <a:pt x="3611" y="1536"/>
                      <a:pt x="3611" y="1530"/>
                      <a:pt x="3605" y="1520"/>
                    </a:cubicBezTo>
                    <a:lnTo>
                      <a:pt x="3596" y="1523"/>
                    </a:lnTo>
                    <a:cubicBezTo>
                      <a:pt x="3215" y="1706"/>
                      <a:pt x="2816" y="1863"/>
                      <a:pt x="2407" y="1989"/>
                    </a:cubicBezTo>
                    <a:cubicBezTo>
                      <a:pt x="2136" y="2064"/>
                      <a:pt x="1869" y="2159"/>
                      <a:pt x="1614" y="2278"/>
                    </a:cubicBezTo>
                    <a:cubicBezTo>
                      <a:pt x="1869" y="1706"/>
                      <a:pt x="2152" y="1149"/>
                      <a:pt x="2448" y="596"/>
                    </a:cubicBezTo>
                    <a:cubicBezTo>
                      <a:pt x="2838" y="479"/>
                      <a:pt x="3250" y="303"/>
                      <a:pt x="3545" y="30"/>
                    </a:cubicBezTo>
                    <a:cubicBezTo>
                      <a:pt x="3552" y="20"/>
                      <a:pt x="3552" y="7"/>
                      <a:pt x="3545" y="4"/>
                    </a:cubicBezTo>
                    <a:cubicBezTo>
                      <a:pt x="3542" y="3"/>
                      <a:pt x="3537" y="1"/>
                      <a:pt x="3532"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4" name="Google Shape;614;p59"/>
              <p:cNvSpPr/>
              <p:nvPr/>
            </p:nvSpPr>
            <p:spPr>
              <a:xfrm>
                <a:off x="652575" y="1989550"/>
                <a:ext cx="28325" cy="12075"/>
              </a:xfrm>
              <a:custGeom>
                <a:rect b="b" l="l" r="r" t="t"/>
                <a:pathLst>
                  <a:path extrusionOk="0" h="483" w="1133">
                    <a:moveTo>
                      <a:pt x="1114" y="1"/>
                    </a:moveTo>
                    <a:cubicBezTo>
                      <a:pt x="1113" y="1"/>
                      <a:pt x="1112" y="1"/>
                      <a:pt x="1111" y="1"/>
                    </a:cubicBezTo>
                    <a:cubicBezTo>
                      <a:pt x="740" y="136"/>
                      <a:pt x="390" y="322"/>
                      <a:pt x="16" y="451"/>
                    </a:cubicBezTo>
                    <a:cubicBezTo>
                      <a:pt x="0" y="457"/>
                      <a:pt x="10" y="482"/>
                      <a:pt x="29" y="482"/>
                    </a:cubicBezTo>
                    <a:cubicBezTo>
                      <a:pt x="419" y="397"/>
                      <a:pt x="809" y="281"/>
                      <a:pt x="1126" y="20"/>
                    </a:cubicBezTo>
                    <a:cubicBezTo>
                      <a:pt x="1132" y="14"/>
                      <a:pt x="1125" y="1"/>
                      <a:pt x="1114"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5" name="Google Shape;615;p59"/>
              <p:cNvSpPr/>
              <p:nvPr/>
            </p:nvSpPr>
            <p:spPr>
              <a:xfrm>
                <a:off x="599425" y="1969200"/>
                <a:ext cx="5125" cy="26875"/>
              </a:xfrm>
              <a:custGeom>
                <a:rect b="b" l="l" r="r" t="t"/>
                <a:pathLst>
                  <a:path extrusionOk="0" h="1075" w="205">
                    <a:moveTo>
                      <a:pt x="186" y="1"/>
                    </a:moveTo>
                    <a:cubicBezTo>
                      <a:pt x="181" y="1"/>
                      <a:pt x="177" y="3"/>
                      <a:pt x="173" y="10"/>
                    </a:cubicBezTo>
                    <a:cubicBezTo>
                      <a:pt x="73" y="353"/>
                      <a:pt x="0" y="714"/>
                      <a:pt x="104" y="1064"/>
                    </a:cubicBezTo>
                    <a:cubicBezTo>
                      <a:pt x="106" y="1070"/>
                      <a:pt x="112" y="1074"/>
                      <a:pt x="118" y="1074"/>
                    </a:cubicBezTo>
                    <a:cubicBezTo>
                      <a:pt x="123" y="1074"/>
                      <a:pt x="128" y="1071"/>
                      <a:pt x="129" y="1064"/>
                    </a:cubicBezTo>
                    <a:cubicBezTo>
                      <a:pt x="151" y="705"/>
                      <a:pt x="129" y="365"/>
                      <a:pt x="205" y="22"/>
                    </a:cubicBezTo>
                    <a:cubicBezTo>
                      <a:pt x="205" y="10"/>
                      <a:pt x="195" y="1"/>
                      <a:pt x="186"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6" name="Google Shape;616;p59"/>
              <p:cNvSpPr/>
              <p:nvPr/>
            </p:nvSpPr>
            <p:spPr>
              <a:xfrm>
                <a:off x="638425" y="1949700"/>
                <a:ext cx="5675" cy="15100"/>
              </a:xfrm>
              <a:custGeom>
                <a:rect b="b" l="l" r="r" t="t"/>
                <a:pathLst>
                  <a:path extrusionOk="0" h="604" w="227">
                    <a:moveTo>
                      <a:pt x="202" y="0"/>
                    </a:moveTo>
                    <a:cubicBezTo>
                      <a:pt x="195" y="0"/>
                      <a:pt x="186" y="4"/>
                      <a:pt x="180" y="7"/>
                    </a:cubicBezTo>
                    <a:cubicBezTo>
                      <a:pt x="60" y="177"/>
                      <a:pt x="0" y="381"/>
                      <a:pt x="16" y="589"/>
                    </a:cubicBezTo>
                    <a:cubicBezTo>
                      <a:pt x="16" y="596"/>
                      <a:pt x="25" y="603"/>
                      <a:pt x="32" y="603"/>
                    </a:cubicBezTo>
                    <a:cubicBezTo>
                      <a:pt x="36" y="603"/>
                      <a:pt x="40" y="601"/>
                      <a:pt x="41" y="595"/>
                    </a:cubicBezTo>
                    <a:cubicBezTo>
                      <a:pt x="88" y="397"/>
                      <a:pt x="164" y="221"/>
                      <a:pt x="221" y="32"/>
                    </a:cubicBezTo>
                    <a:cubicBezTo>
                      <a:pt x="227" y="19"/>
                      <a:pt x="217" y="4"/>
                      <a:pt x="202"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7" name="Google Shape;617;p59"/>
              <p:cNvSpPr/>
              <p:nvPr/>
            </p:nvSpPr>
            <p:spPr>
              <a:xfrm>
                <a:off x="474875" y="2047750"/>
                <a:ext cx="116400" cy="124925"/>
              </a:xfrm>
              <a:custGeom>
                <a:rect b="b" l="l" r="r" t="t"/>
                <a:pathLst>
                  <a:path extrusionOk="0" h="4997" w="4656">
                    <a:moveTo>
                      <a:pt x="281" y="0"/>
                    </a:moveTo>
                    <a:cubicBezTo>
                      <a:pt x="272" y="0"/>
                      <a:pt x="262" y="17"/>
                      <a:pt x="274" y="26"/>
                    </a:cubicBezTo>
                    <a:cubicBezTo>
                      <a:pt x="393" y="111"/>
                      <a:pt x="526" y="186"/>
                      <a:pt x="642" y="284"/>
                    </a:cubicBezTo>
                    <a:cubicBezTo>
                      <a:pt x="721" y="356"/>
                      <a:pt x="796" y="425"/>
                      <a:pt x="865" y="504"/>
                    </a:cubicBezTo>
                    <a:cubicBezTo>
                      <a:pt x="595" y="419"/>
                      <a:pt x="315" y="340"/>
                      <a:pt x="47" y="268"/>
                    </a:cubicBezTo>
                    <a:cubicBezTo>
                      <a:pt x="42" y="267"/>
                      <a:pt x="38" y="266"/>
                      <a:pt x="34" y="266"/>
                    </a:cubicBezTo>
                    <a:cubicBezTo>
                      <a:pt x="1" y="266"/>
                      <a:pt x="7" y="297"/>
                      <a:pt x="57" y="299"/>
                    </a:cubicBezTo>
                    <a:cubicBezTo>
                      <a:pt x="566" y="497"/>
                      <a:pt x="1082" y="658"/>
                      <a:pt x="1592" y="856"/>
                    </a:cubicBezTo>
                    <a:cubicBezTo>
                      <a:pt x="1256" y="872"/>
                      <a:pt x="924" y="955"/>
                      <a:pt x="589" y="955"/>
                    </a:cubicBezTo>
                    <a:cubicBezTo>
                      <a:pt x="460" y="955"/>
                      <a:pt x="330" y="943"/>
                      <a:pt x="198" y="909"/>
                    </a:cubicBezTo>
                    <a:cubicBezTo>
                      <a:pt x="196" y="909"/>
                      <a:pt x="194" y="908"/>
                      <a:pt x="192" y="908"/>
                    </a:cubicBezTo>
                    <a:cubicBezTo>
                      <a:pt x="186" y="908"/>
                      <a:pt x="183" y="912"/>
                      <a:pt x="183" y="919"/>
                    </a:cubicBezTo>
                    <a:cubicBezTo>
                      <a:pt x="176" y="925"/>
                      <a:pt x="183" y="935"/>
                      <a:pt x="189" y="935"/>
                    </a:cubicBezTo>
                    <a:cubicBezTo>
                      <a:pt x="366" y="993"/>
                      <a:pt x="547" y="1014"/>
                      <a:pt x="730" y="1014"/>
                    </a:cubicBezTo>
                    <a:cubicBezTo>
                      <a:pt x="1058" y="1014"/>
                      <a:pt x="1391" y="947"/>
                      <a:pt x="1714" y="906"/>
                    </a:cubicBezTo>
                    <a:lnTo>
                      <a:pt x="1787" y="938"/>
                    </a:lnTo>
                    <a:cubicBezTo>
                      <a:pt x="2215" y="1104"/>
                      <a:pt x="2608" y="1356"/>
                      <a:pt x="2947" y="1677"/>
                    </a:cubicBezTo>
                    <a:cubicBezTo>
                      <a:pt x="2787" y="1643"/>
                      <a:pt x="2625" y="1631"/>
                      <a:pt x="2462" y="1631"/>
                    </a:cubicBezTo>
                    <a:cubicBezTo>
                      <a:pt x="2070" y="1631"/>
                      <a:pt x="1674" y="1700"/>
                      <a:pt x="1280" y="1700"/>
                    </a:cubicBezTo>
                    <a:cubicBezTo>
                      <a:pt x="1035" y="1700"/>
                      <a:pt x="791" y="1673"/>
                      <a:pt x="551" y="1586"/>
                    </a:cubicBezTo>
                    <a:cubicBezTo>
                      <a:pt x="550" y="1586"/>
                      <a:pt x="550" y="1585"/>
                      <a:pt x="549" y="1585"/>
                    </a:cubicBezTo>
                    <a:cubicBezTo>
                      <a:pt x="540" y="1585"/>
                      <a:pt x="526" y="1608"/>
                      <a:pt x="541" y="1617"/>
                    </a:cubicBezTo>
                    <a:cubicBezTo>
                      <a:pt x="790" y="1755"/>
                      <a:pt x="1079" y="1794"/>
                      <a:pt x="1363" y="1794"/>
                    </a:cubicBezTo>
                    <a:cubicBezTo>
                      <a:pt x="1482" y="1794"/>
                      <a:pt x="1600" y="1787"/>
                      <a:pt x="1714" y="1778"/>
                    </a:cubicBezTo>
                    <a:cubicBezTo>
                      <a:pt x="1957" y="1759"/>
                      <a:pt x="2192" y="1724"/>
                      <a:pt x="2428" y="1724"/>
                    </a:cubicBezTo>
                    <a:cubicBezTo>
                      <a:pt x="2633" y="1724"/>
                      <a:pt x="2831" y="1740"/>
                      <a:pt x="3035" y="1765"/>
                    </a:cubicBezTo>
                    <a:cubicBezTo>
                      <a:pt x="3092" y="1825"/>
                      <a:pt x="3145" y="1885"/>
                      <a:pt x="3199" y="1947"/>
                    </a:cubicBezTo>
                    <a:cubicBezTo>
                      <a:pt x="3932" y="2812"/>
                      <a:pt x="4419" y="3863"/>
                      <a:pt x="4608" y="4979"/>
                    </a:cubicBezTo>
                    <a:cubicBezTo>
                      <a:pt x="4611" y="4991"/>
                      <a:pt x="4619" y="4996"/>
                      <a:pt x="4629" y="4996"/>
                    </a:cubicBezTo>
                    <a:cubicBezTo>
                      <a:pt x="4641" y="4996"/>
                      <a:pt x="4655" y="4986"/>
                      <a:pt x="4655" y="4970"/>
                    </a:cubicBezTo>
                    <a:cubicBezTo>
                      <a:pt x="4652" y="3831"/>
                      <a:pt x="4070" y="2715"/>
                      <a:pt x="3331" y="1872"/>
                    </a:cubicBezTo>
                    <a:cubicBezTo>
                      <a:pt x="3142" y="1661"/>
                      <a:pt x="2928" y="1466"/>
                      <a:pt x="2699" y="1299"/>
                    </a:cubicBezTo>
                    <a:cubicBezTo>
                      <a:pt x="2554" y="878"/>
                      <a:pt x="2233" y="532"/>
                      <a:pt x="1825" y="356"/>
                    </a:cubicBezTo>
                    <a:cubicBezTo>
                      <a:pt x="1822" y="352"/>
                      <a:pt x="1818" y="350"/>
                      <a:pt x="1814" y="350"/>
                    </a:cubicBezTo>
                    <a:cubicBezTo>
                      <a:pt x="1809" y="350"/>
                      <a:pt x="1804" y="354"/>
                      <a:pt x="1802" y="359"/>
                    </a:cubicBezTo>
                    <a:cubicBezTo>
                      <a:pt x="1793" y="369"/>
                      <a:pt x="1799" y="378"/>
                      <a:pt x="1806" y="384"/>
                    </a:cubicBezTo>
                    <a:cubicBezTo>
                      <a:pt x="1997" y="519"/>
                      <a:pt x="2199" y="626"/>
                      <a:pt x="2350" y="818"/>
                    </a:cubicBezTo>
                    <a:cubicBezTo>
                      <a:pt x="2438" y="950"/>
                      <a:pt x="2513" y="1082"/>
                      <a:pt x="2579" y="1224"/>
                    </a:cubicBezTo>
                    <a:cubicBezTo>
                      <a:pt x="2375" y="1092"/>
                      <a:pt x="2164" y="976"/>
                      <a:pt x="1941" y="887"/>
                    </a:cubicBezTo>
                    <a:cubicBezTo>
                      <a:pt x="1617" y="755"/>
                      <a:pt x="1280" y="633"/>
                      <a:pt x="941" y="523"/>
                    </a:cubicBezTo>
                    <a:cubicBezTo>
                      <a:pt x="777" y="293"/>
                      <a:pt x="548" y="111"/>
                      <a:pt x="283" y="1"/>
                    </a:cubicBezTo>
                    <a:cubicBezTo>
                      <a:pt x="283" y="0"/>
                      <a:pt x="282" y="0"/>
                      <a:pt x="281"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8" name="Google Shape;618;p59"/>
              <p:cNvSpPr/>
              <p:nvPr/>
            </p:nvSpPr>
            <p:spPr>
              <a:xfrm>
                <a:off x="470000" y="2066850"/>
                <a:ext cx="18975" cy="2325"/>
              </a:xfrm>
              <a:custGeom>
                <a:rect b="b" l="l" r="r" t="t"/>
                <a:pathLst>
                  <a:path extrusionOk="0" h="93" w="759">
                    <a:moveTo>
                      <a:pt x="19" y="1"/>
                    </a:moveTo>
                    <a:cubicBezTo>
                      <a:pt x="7" y="1"/>
                      <a:pt x="0" y="17"/>
                      <a:pt x="13" y="20"/>
                    </a:cubicBezTo>
                    <a:cubicBezTo>
                      <a:pt x="164" y="67"/>
                      <a:pt x="321" y="93"/>
                      <a:pt x="478" y="93"/>
                    </a:cubicBezTo>
                    <a:cubicBezTo>
                      <a:pt x="569" y="93"/>
                      <a:pt x="661" y="84"/>
                      <a:pt x="752" y="67"/>
                    </a:cubicBezTo>
                    <a:cubicBezTo>
                      <a:pt x="758" y="64"/>
                      <a:pt x="755" y="54"/>
                      <a:pt x="752" y="54"/>
                    </a:cubicBezTo>
                    <a:cubicBezTo>
                      <a:pt x="507" y="51"/>
                      <a:pt x="264" y="32"/>
                      <a:pt x="19"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9" name="Google Shape;619;p59"/>
              <p:cNvSpPr/>
              <p:nvPr/>
            </p:nvSpPr>
            <p:spPr>
              <a:xfrm>
                <a:off x="510975" y="2054750"/>
                <a:ext cx="10100" cy="7000"/>
              </a:xfrm>
              <a:custGeom>
                <a:rect b="b" l="l" r="r" t="t"/>
                <a:pathLst>
                  <a:path extrusionOk="0" h="280" w="404">
                    <a:moveTo>
                      <a:pt x="32" y="0"/>
                    </a:moveTo>
                    <a:cubicBezTo>
                      <a:pt x="14" y="0"/>
                      <a:pt x="0" y="26"/>
                      <a:pt x="3" y="32"/>
                    </a:cubicBezTo>
                    <a:cubicBezTo>
                      <a:pt x="63" y="76"/>
                      <a:pt x="123" y="111"/>
                      <a:pt x="186" y="145"/>
                    </a:cubicBezTo>
                    <a:cubicBezTo>
                      <a:pt x="248" y="186"/>
                      <a:pt x="311" y="233"/>
                      <a:pt x="374" y="277"/>
                    </a:cubicBezTo>
                    <a:cubicBezTo>
                      <a:pt x="377" y="279"/>
                      <a:pt x="380" y="280"/>
                      <a:pt x="383" y="280"/>
                    </a:cubicBezTo>
                    <a:cubicBezTo>
                      <a:pt x="397" y="280"/>
                      <a:pt x="404" y="263"/>
                      <a:pt x="393" y="252"/>
                    </a:cubicBezTo>
                    <a:cubicBezTo>
                      <a:pt x="292" y="145"/>
                      <a:pt x="170" y="63"/>
                      <a:pt x="35" y="0"/>
                    </a:cubicBezTo>
                    <a:cubicBezTo>
                      <a:pt x="34" y="0"/>
                      <a:pt x="33" y="0"/>
                      <a:pt x="32"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0" name="Google Shape;620;p59"/>
              <p:cNvSpPr/>
              <p:nvPr/>
            </p:nvSpPr>
            <p:spPr>
              <a:xfrm>
                <a:off x="568125" y="2064025"/>
                <a:ext cx="107750" cy="112250"/>
              </a:xfrm>
              <a:custGeom>
                <a:rect b="b" l="l" r="r" t="t"/>
                <a:pathLst>
                  <a:path extrusionOk="0" h="4490" w="4310">
                    <a:moveTo>
                      <a:pt x="3904" y="1"/>
                    </a:moveTo>
                    <a:cubicBezTo>
                      <a:pt x="3668" y="126"/>
                      <a:pt x="3479" y="318"/>
                      <a:pt x="3353" y="551"/>
                    </a:cubicBezTo>
                    <a:cubicBezTo>
                      <a:pt x="3001" y="680"/>
                      <a:pt x="2661" y="834"/>
                      <a:pt x="2331" y="1013"/>
                    </a:cubicBezTo>
                    <a:cubicBezTo>
                      <a:pt x="2526" y="740"/>
                      <a:pt x="2762" y="491"/>
                      <a:pt x="3023" y="284"/>
                    </a:cubicBezTo>
                    <a:cubicBezTo>
                      <a:pt x="3036" y="273"/>
                      <a:pt x="3028" y="252"/>
                      <a:pt x="3015" y="252"/>
                    </a:cubicBezTo>
                    <a:cubicBezTo>
                      <a:pt x="3013" y="252"/>
                      <a:pt x="3010" y="253"/>
                      <a:pt x="3007" y="255"/>
                    </a:cubicBezTo>
                    <a:cubicBezTo>
                      <a:pt x="2677" y="472"/>
                      <a:pt x="2394" y="759"/>
                      <a:pt x="2180" y="1095"/>
                    </a:cubicBezTo>
                    <a:cubicBezTo>
                      <a:pt x="1885" y="1268"/>
                      <a:pt x="1614" y="1479"/>
                      <a:pt x="1366" y="1718"/>
                    </a:cubicBezTo>
                    <a:cubicBezTo>
                      <a:pt x="658" y="2416"/>
                      <a:pt x="170" y="3495"/>
                      <a:pt x="7" y="4467"/>
                    </a:cubicBezTo>
                    <a:cubicBezTo>
                      <a:pt x="1" y="4476"/>
                      <a:pt x="10" y="4486"/>
                      <a:pt x="16" y="4489"/>
                    </a:cubicBezTo>
                    <a:cubicBezTo>
                      <a:pt x="18" y="4489"/>
                      <a:pt x="21" y="4490"/>
                      <a:pt x="23" y="4490"/>
                    </a:cubicBezTo>
                    <a:cubicBezTo>
                      <a:pt x="32" y="4490"/>
                      <a:pt x="39" y="4484"/>
                      <a:pt x="41" y="4476"/>
                    </a:cubicBezTo>
                    <a:cubicBezTo>
                      <a:pt x="233" y="3982"/>
                      <a:pt x="359" y="3476"/>
                      <a:pt x="595" y="2995"/>
                    </a:cubicBezTo>
                    <a:cubicBezTo>
                      <a:pt x="809" y="2551"/>
                      <a:pt x="1095" y="2146"/>
                      <a:pt x="1444" y="1797"/>
                    </a:cubicBezTo>
                    <a:cubicBezTo>
                      <a:pt x="1627" y="1624"/>
                      <a:pt x="1822" y="1463"/>
                      <a:pt x="2032" y="1322"/>
                    </a:cubicBezTo>
                    <a:cubicBezTo>
                      <a:pt x="2102" y="1313"/>
                      <a:pt x="2171" y="1309"/>
                      <a:pt x="2240" y="1309"/>
                    </a:cubicBezTo>
                    <a:cubicBezTo>
                      <a:pt x="2632" y="1309"/>
                      <a:pt x="3016" y="1433"/>
                      <a:pt x="3411" y="1433"/>
                    </a:cubicBezTo>
                    <a:cubicBezTo>
                      <a:pt x="3503" y="1433"/>
                      <a:pt x="3596" y="1426"/>
                      <a:pt x="3690" y="1410"/>
                    </a:cubicBezTo>
                    <a:cubicBezTo>
                      <a:pt x="3706" y="1406"/>
                      <a:pt x="3702" y="1388"/>
                      <a:pt x="3690" y="1388"/>
                    </a:cubicBezTo>
                    <a:cubicBezTo>
                      <a:pt x="3360" y="1388"/>
                      <a:pt x="3033" y="1353"/>
                      <a:pt x="2715" y="1278"/>
                    </a:cubicBezTo>
                    <a:cubicBezTo>
                      <a:pt x="2579" y="1245"/>
                      <a:pt x="2439" y="1228"/>
                      <a:pt x="2301" y="1228"/>
                    </a:cubicBezTo>
                    <a:cubicBezTo>
                      <a:pt x="2254" y="1228"/>
                      <a:pt x="2207" y="1230"/>
                      <a:pt x="2161" y="1234"/>
                    </a:cubicBezTo>
                    <a:cubicBezTo>
                      <a:pt x="2385" y="1092"/>
                      <a:pt x="2611" y="963"/>
                      <a:pt x="2847" y="850"/>
                    </a:cubicBezTo>
                    <a:cubicBezTo>
                      <a:pt x="3072" y="909"/>
                      <a:pt x="3301" y="938"/>
                      <a:pt x="3529" y="938"/>
                    </a:cubicBezTo>
                    <a:cubicBezTo>
                      <a:pt x="3787" y="938"/>
                      <a:pt x="4044" y="901"/>
                      <a:pt x="4294" y="828"/>
                    </a:cubicBezTo>
                    <a:cubicBezTo>
                      <a:pt x="4309" y="825"/>
                      <a:pt x="4303" y="809"/>
                      <a:pt x="4291" y="809"/>
                    </a:cubicBezTo>
                    <a:cubicBezTo>
                      <a:pt x="4064" y="845"/>
                      <a:pt x="3836" y="863"/>
                      <a:pt x="3608" y="863"/>
                    </a:cubicBezTo>
                    <a:cubicBezTo>
                      <a:pt x="3380" y="863"/>
                      <a:pt x="3152" y="845"/>
                      <a:pt x="2926" y="809"/>
                    </a:cubicBezTo>
                    <a:cubicBezTo>
                      <a:pt x="3297" y="633"/>
                      <a:pt x="3677" y="479"/>
                      <a:pt x="4052" y="334"/>
                    </a:cubicBezTo>
                    <a:cubicBezTo>
                      <a:pt x="4069" y="331"/>
                      <a:pt x="4065" y="305"/>
                      <a:pt x="4050" y="305"/>
                    </a:cubicBezTo>
                    <a:cubicBezTo>
                      <a:pt x="4049" y="305"/>
                      <a:pt x="4047" y="305"/>
                      <a:pt x="4045" y="306"/>
                    </a:cubicBezTo>
                    <a:cubicBezTo>
                      <a:pt x="3831" y="378"/>
                      <a:pt x="3624" y="447"/>
                      <a:pt x="3416" y="526"/>
                    </a:cubicBezTo>
                    <a:cubicBezTo>
                      <a:pt x="3548" y="331"/>
                      <a:pt x="3718" y="152"/>
                      <a:pt x="3910" y="7"/>
                    </a:cubicBezTo>
                    <a:cubicBezTo>
                      <a:pt x="3913" y="4"/>
                      <a:pt x="3907" y="1"/>
                      <a:pt x="3904"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1" name="Google Shape;621;p59"/>
              <p:cNvSpPr/>
              <p:nvPr/>
            </p:nvSpPr>
            <p:spPr>
              <a:xfrm>
                <a:off x="644950" y="2065750"/>
                <a:ext cx="7975" cy="7875"/>
              </a:xfrm>
              <a:custGeom>
                <a:rect b="b" l="l" r="r" t="t"/>
                <a:pathLst>
                  <a:path extrusionOk="0" h="315" w="319">
                    <a:moveTo>
                      <a:pt x="309" y="1"/>
                    </a:moveTo>
                    <a:cubicBezTo>
                      <a:pt x="249" y="32"/>
                      <a:pt x="192" y="76"/>
                      <a:pt x="145" y="127"/>
                    </a:cubicBezTo>
                    <a:cubicBezTo>
                      <a:pt x="85" y="177"/>
                      <a:pt x="35" y="240"/>
                      <a:pt x="0" y="309"/>
                    </a:cubicBezTo>
                    <a:lnTo>
                      <a:pt x="0" y="312"/>
                    </a:lnTo>
                    <a:cubicBezTo>
                      <a:pt x="2" y="314"/>
                      <a:pt x="4" y="315"/>
                      <a:pt x="5" y="315"/>
                    </a:cubicBezTo>
                    <a:cubicBezTo>
                      <a:pt x="7" y="315"/>
                      <a:pt x="8" y="314"/>
                      <a:pt x="10" y="312"/>
                    </a:cubicBezTo>
                    <a:cubicBezTo>
                      <a:pt x="63" y="259"/>
                      <a:pt x="101" y="202"/>
                      <a:pt x="151" y="152"/>
                    </a:cubicBezTo>
                    <a:cubicBezTo>
                      <a:pt x="205" y="98"/>
                      <a:pt x="268" y="61"/>
                      <a:pt x="315" y="10"/>
                    </a:cubicBezTo>
                    <a:cubicBezTo>
                      <a:pt x="318" y="4"/>
                      <a:pt x="318" y="1"/>
                      <a:pt x="309"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2" name="Google Shape;622;p59"/>
              <p:cNvSpPr/>
              <p:nvPr/>
            </p:nvSpPr>
            <p:spPr>
              <a:xfrm>
                <a:off x="667825" y="2078225"/>
                <a:ext cx="13475" cy="3500"/>
              </a:xfrm>
              <a:custGeom>
                <a:rect b="b" l="l" r="r" t="t"/>
                <a:pathLst>
                  <a:path extrusionOk="0" h="140" w="539">
                    <a:moveTo>
                      <a:pt x="528" y="1"/>
                    </a:moveTo>
                    <a:cubicBezTo>
                      <a:pt x="526" y="1"/>
                      <a:pt x="525" y="1"/>
                      <a:pt x="523" y="2"/>
                    </a:cubicBezTo>
                    <a:cubicBezTo>
                      <a:pt x="441" y="30"/>
                      <a:pt x="359" y="55"/>
                      <a:pt x="271" y="77"/>
                    </a:cubicBezTo>
                    <a:cubicBezTo>
                      <a:pt x="189" y="93"/>
                      <a:pt x="98" y="93"/>
                      <a:pt x="16" y="112"/>
                    </a:cubicBezTo>
                    <a:cubicBezTo>
                      <a:pt x="15" y="111"/>
                      <a:pt x="14" y="111"/>
                      <a:pt x="13" y="111"/>
                    </a:cubicBezTo>
                    <a:cubicBezTo>
                      <a:pt x="7" y="111"/>
                      <a:pt x="1" y="117"/>
                      <a:pt x="1" y="125"/>
                    </a:cubicBezTo>
                    <a:cubicBezTo>
                      <a:pt x="1" y="131"/>
                      <a:pt x="10" y="134"/>
                      <a:pt x="16" y="134"/>
                    </a:cubicBezTo>
                    <a:cubicBezTo>
                      <a:pt x="47" y="138"/>
                      <a:pt x="78" y="140"/>
                      <a:pt x="109" y="140"/>
                    </a:cubicBezTo>
                    <a:cubicBezTo>
                      <a:pt x="259" y="140"/>
                      <a:pt x="404" y="96"/>
                      <a:pt x="532" y="18"/>
                    </a:cubicBezTo>
                    <a:cubicBezTo>
                      <a:pt x="535" y="18"/>
                      <a:pt x="538" y="8"/>
                      <a:pt x="535" y="5"/>
                    </a:cubicBezTo>
                    <a:cubicBezTo>
                      <a:pt x="535" y="3"/>
                      <a:pt x="532" y="1"/>
                      <a:pt x="528"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23" name="Google Shape;623;p59"/>
            <p:cNvSpPr/>
            <p:nvPr/>
          </p:nvSpPr>
          <p:spPr>
            <a:xfrm>
              <a:off x="544150" y="2145650"/>
              <a:ext cx="74000" cy="91950"/>
            </a:xfrm>
            <a:custGeom>
              <a:rect b="b" l="l" r="r" t="t"/>
              <a:pathLst>
                <a:path extrusionOk="0" h="3678" w="2960">
                  <a:moveTo>
                    <a:pt x="0" y="0"/>
                  </a:moveTo>
                  <a:lnTo>
                    <a:pt x="76" y="840"/>
                  </a:lnTo>
                  <a:lnTo>
                    <a:pt x="327" y="3677"/>
                  </a:lnTo>
                  <a:lnTo>
                    <a:pt x="2554" y="3677"/>
                  </a:lnTo>
                  <a:lnTo>
                    <a:pt x="2866" y="840"/>
                  </a:lnTo>
                  <a:lnTo>
                    <a:pt x="2960"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4" name="Google Shape;624;p59"/>
            <p:cNvSpPr/>
            <p:nvPr/>
          </p:nvSpPr>
          <p:spPr>
            <a:xfrm>
              <a:off x="545625" y="2145650"/>
              <a:ext cx="71050" cy="20225"/>
            </a:xfrm>
            <a:custGeom>
              <a:rect b="b" l="l" r="r" t="t"/>
              <a:pathLst>
                <a:path extrusionOk="0" h="809" w="2842">
                  <a:moveTo>
                    <a:pt x="1" y="0"/>
                  </a:moveTo>
                  <a:lnTo>
                    <a:pt x="73" y="809"/>
                  </a:lnTo>
                  <a:lnTo>
                    <a:pt x="2750" y="809"/>
                  </a:lnTo>
                  <a:lnTo>
                    <a:pt x="2841"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5" name="Google Shape;625;p59"/>
            <p:cNvSpPr/>
            <p:nvPr/>
          </p:nvSpPr>
          <p:spPr>
            <a:xfrm>
              <a:off x="538000" y="2138875"/>
              <a:ext cx="85275" cy="18050"/>
            </a:xfrm>
            <a:custGeom>
              <a:rect b="b" l="l" r="r" t="t"/>
              <a:pathLst>
                <a:path extrusionOk="0" h="722" w="3411">
                  <a:moveTo>
                    <a:pt x="1" y="1"/>
                  </a:moveTo>
                  <a:lnTo>
                    <a:pt x="1" y="721"/>
                  </a:lnTo>
                  <a:lnTo>
                    <a:pt x="3410" y="721"/>
                  </a:lnTo>
                  <a:lnTo>
                    <a:pt x="3410"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2_2">
    <p:spTree>
      <p:nvGrpSpPr>
        <p:cNvPr id="626" name="Shape 626"/>
        <p:cNvGrpSpPr/>
        <p:nvPr/>
      </p:nvGrpSpPr>
      <p:grpSpPr>
        <a:xfrm>
          <a:off x="0" y="0"/>
          <a:ext cx="0" cy="0"/>
          <a:chOff x="0" y="0"/>
          <a:chExt cx="0" cy="0"/>
        </a:xfrm>
      </p:grpSpPr>
      <p:grpSp>
        <p:nvGrpSpPr>
          <p:cNvPr id="627" name="Google Shape;627;p60"/>
          <p:cNvGrpSpPr/>
          <p:nvPr/>
        </p:nvGrpSpPr>
        <p:grpSpPr>
          <a:xfrm>
            <a:off x="262200" y="262350"/>
            <a:ext cx="8617488" cy="4618794"/>
            <a:chOff x="266600" y="258700"/>
            <a:chExt cx="8617488" cy="4618794"/>
          </a:xfrm>
        </p:grpSpPr>
        <p:sp>
          <p:nvSpPr>
            <p:cNvPr id="628" name="Google Shape;628;p60"/>
            <p:cNvSpPr/>
            <p:nvPr/>
          </p:nvSpPr>
          <p:spPr>
            <a:xfrm>
              <a:off x="266600" y="260350"/>
              <a:ext cx="8615262" cy="4617144"/>
            </a:xfrm>
            <a:custGeom>
              <a:rect b="b" l="l" r="r" t="t"/>
              <a:pathLst>
                <a:path extrusionOk="0" h="47449" w="75005">
                  <a:moveTo>
                    <a:pt x="1" y="0"/>
                  </a:moveTo>
                  <a:lnTo>
                    <a:pt x="1" y="47449"/>
                  </a:lnTo>
                  <a:lnTo>
                    <a:pt x="75004" y="47449"/>
                  </a:lnTo>
                  <a:lnTo>
                    <a:pt x="75004"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9" name="Google Shape;629;p60"/>
            <p:cNvSpPr/>
            <p:nvPr/>
          </p:nvSpPr>
          <p:spPr>
            <a:xfrm>
              <a:off x="266600" y="264175"/>
              <a:ext cx="8615262" cy="174525"/>
            </a:xfrm>
            <a:custGeom>
              <a:rect b="b" l="l" r="r" t="t"/>
              <a:pathLst>
                <a:path extrusionOk="0" h="1824" w="75005">
                  <a:moveTo>
                    <a:pt x="1" y="0"/>
                  </a:moveTo>
                  <a:lnTo>
                    <a:pt x="1" y="1823"/>
                  </a:lnTo>
                  <a:lnTo>
                    <a:pt x="75004" y="1823"/>
                  </a:lnTo>
                  <a:lnTo>
                    <a:pt x="75004"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0" name="Google Shape;630;p60"/>
            <p:cNvSpPr/>
            <p:nvPr/>
          </p:nvSpPr>
          <p:spPr>
            <a:xfrm>
              <a:off x="362380" y="315851"/>
              <a:ext cx="78460" cy="70518"/>
            </a:xfrm>
            <a:custGeom>
              <a:rect b="b" l="l" r="r" t="t"/>
              <a:pathLst>
                <a:path extrusionOk="0" h="737" w="820">
                  <a:moveTo>
                    <a:pt x="375" y="0"/>
                  </a:moveTo>
                  <a:cubicBezTo>
                    <a:pt x="167" y="0"/>
                    <a:pt x="1" y="173"/>
                    <a:pt x="11" y="382"/>
                  </a:cubicBezTo>
                  <a:cubicBezTo>
                    <a:pt x="14" y="578"/>
                    <a:pt x="183" y="737"/>
                    <a:pt x="378" y="737"/>
                  </a:cubicBezTo>
                  <a:cubicBezTo>
                    <a:pt x="384" y="737"/>
                    <a:pt x="389" y="737"/>
                    <a:pt x="395" y="736"/>
                  </a:cubicBezTo>
                  <a:cubicBezTo>
                    <a:pt x="641" y="730"/>
                    <a:pt x="820" y="481"/>
                    <a:pt x="720" y="223"/>
                  </a:cubicBezTo>
                  <a:cubicBezTo>
                    <a:pt x="664" y="87"/>
                    <a:pt x="525" y="0"/>
                    <a:pt x="379"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1" name="Google Shape;631;p60"/>
            <p:cNvSpPr/>
            <p:nvPr/>
          </p:nvSpPr>
          <p:spPr>
            <a:xfrm>
              <a:off x="506096" y="315851"/>
              <a:ext cx="78173" cy="70518"/>
            </a:xfrm>
            <a:custGeom>
              <a:rect b="b" l="l" r="r" t="t"/>
              <a:pathLst>
                <a:path extrusionOk="0" h="737" w="817">
                  <a:moveTo>
                    <a:pt x="372" y="0"/>
                  </a:moveTo>
                  <a:cubicBezTo>
                    <a:pt x="166" y="0"/>
                    <a:pt x="1" y="173"/>
                    <a:pt x="7" y="382"/>
                  </a:cubicBezTo>
                  <a:cubicBezTo>
                    <a:pt x="14" y="578"/>
                    <a:pt x="179" y="737"/>
                    <a:pt x="377" y="737"/>
                  </a:cubicBezTo>
                  <a:cubicBezTo>
                    <a:pt x="383" y="737"/>
                    <a:pt x="389" y="737"/>
                    <a:pt x="395" y="736"/>
                  </a:cubicBezTo>
                  <a:cubicBezTo>
                    <a:pt x="637" y="730"/>
                    <a:pt x="816" y="481"/>
                    <a:pt x="717" y="223"/>
                  </a:cubicBezTo>
                  <a:cubicBezTo>
                    <a:pt x="664" y="87"/>
                    <a:pt x="528" y="0"/>
                    <a:pt x="37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2" name="Google Shape;632;p60"/>
            <p:cNvSpPr/>
            <p:nvPr/>
          </p:nvSpPr>
          <p:spPr>
            <a:xfrm>
              <a:off x="650099" y="315851"/>
              <a:ext cx="78173" cy="70518"/>
            </a:xfrm>
            <a:custGeom>
              <a:rect b="b" l="l" r="r" t="t"/>
              <a:pathLst>
                <a:path extrusionOk="0" h="737" w="817">
                  <a:moveTo>
                    <a:pt x="372" y="0"/>
                  </a:moveTo>
                  <a:cubicBezTo>
                    <a:pt x="166" y="0"/>
                    <a:pt x="1" y="173"/>
                    <a:pt x="7" y="382"/>
                  </a:cubicBezTo>
                  <a:cubicBezTo>
                    <a:pt x="10" y="578"/>
                    <a:pt x="179" y="737"/>
                    <a:pt x="374" y="737"/>
                  </a:cubicBezTo>
                  <a:cubicBezTo>
                    <a:pt x="380" y="737"/>
                    <a:pt x="386" y="737"/>
                    <a:pt x="392" y="736"/>
                  </a:cubicBezTo>
                  <a:cubicBezTo>
                    <a:pt x="637" y="730"/>
                    <a:pt x="816" y="481"/>
                    <a:pt x="717" y="223"/>
                  </a:cubicBezTo>
                  <a:cubicBezTo>
                    <a:pt x="664" y="87"/>
                    <a:pt x="521" y="0"/>
                    <a:pt x="37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3" name="Google Shape;633;p60"/>
            <p:cNvSpPr/>
            <p:nvPr/>
          </p:nvSpPr>
          <p:spPr>
            <a:xfrm>
              <a:off x="266600" y="438700"/>
              <a:ext cx="8615262" cy="70530"/>
            </a:xfrm>
            <a:custGeom>
              <a:rect b="b" l="l" r="r" t="t"/>
              <a:pathLst>
                <a:path extrusionOk="0" h="4351" w="75005">
                  <a:moveTo>
                    <a:pt x="1" y="1"/>
                  </a:moveTo>
                  <a:lnTo>
                    <a:pt x="1" y="4350"/>
                  </a:lnTo>
                  <a:lnTo>
                    <a:pt x="75004" y="4350"/>
                  </a:lnTo>
                  <a:lnTo>
                    <a:pt x="75004"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4" name="Google Shape;634;p60"/>
            <p:cNvSpPr/>
            <p:nvPr/>
          </p:nvSpPr>
          <p:spPr>
            <a:xfrm>
              <a:off x="8754900" y="438701"/>
              <a:ext cx="126951" cy="4256684"/>
            </a:xfrm>
            <a:custGeom>
              <a:rect b="b" l="l" r="r" t="t"/>
              <a:pathLst>
                <a:path extrusionOk="0" h="41316" w="1327">
                  <a:moveTo>
                    <a:pt x="0" y="0"/>
                  </a:moveTo>
                  <a:lnTo>
                    <a:pt x="0" y="41316"/>
                  </a:lnTo>
                  <a:lnTo>
                    <a:pt x="1326" y="41316"/>
                  </a:lnTo>
                  <a:lnTo>
                    <a:pt x="1326"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5" name="Google Shape;635;p60"/>
            <p:cNvSpPr/>
            <p:nvPr/>
          </p:nvSpPr>
          <p:spPr>
            <a:xfrm>
              <a:off x="8786145" y="463831"/>
              <a:ext cx="67648" cy="1490638"/>
            </a:xfrm>
            <a:custGeom>
              <a:rect b="b" l="l" r="r" t="t"/>
              <a:pathLst>
                <a:path extrusionOk="0" h="15579" w="707">
                  <a:moveTo>
                    <a:pt x="355" y="0"/>
                  </a:moveTo>
                  <a:cubicBezTo>
                    <a:pt x="160" y="0"/>
                    <a:pt x="1" y="153"/>
                    <a:pt x="1" y="345"/>
                  </a:cubicBezTo>
                  <a:lnTo>
                    <a:pt x="1" y="15233"/>
                  </a:lnTo>
                  <a:cubicBezTo>
                    <a:pt x="1" y="15426"/>
                    <a:pt x="160" y="15578"/>
                    <a:pt x="355" y="15578"/>
                  </a:cubicBezTo>
                  <a:cubicBezTo>
                    <a:pt x="548" y="15578"/>
                    <a:pt x="707" y="15426"/>
                    <a:pt x="707" y="15233"/>
                  </a:cubicBezTo>
                  <a:lnTo>
                    <a:pt x="707" y="345"/>
                  </a:lnTo>
                  <a:cubicBezTo>
                    <a:pt x="707" y="153"/>
                    <a:pt x="548" y="0"/>
                    <a:pt x="355"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6" name="Google Shape;636;p60"/>
            <p:cNvSpPr/>
            <p:nvPr/>
          </p:nvSpPr>
          <p:spPr>
            <a:xfrm>
              <a:off x="266600" y="4659400"/>
              <a:ext cx="8615285" cy="218077"/>
            </a:xfrm>
            <a:custGeom>
              <a:rect b="b" l="l" r="r" t="t"/>
              <a:pathLst>
                <a:path extrusionOk="0" h="5845" w="73679">
                  <a:moveTo>
                    <a:pt x="1" y="0"/>
                  </a:moveTo>
                  <a:lnTo>
                    <a:pt x="1" y="5845"/>
                  </a:lnTo>
                  <a:lnTo>
                    <a:pt x="73678" y="5845"/>
                  </a:lnTo>
                  <a:lnTo>
                    <a:pt x="73678"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7" name="Google Shape;637;p60"/>
            <p:cNvSpPr/>
            <p:nvPr/>
          </p:nvSpPr>
          <p:spPr>
            <a:xfrm>
              <a:off x="8754902" y="4715245"/>
              <a:ext cx="50949" cy="104677"/>
            </a:xfrm>
            <a:custGeom>
              <a:rect b="b" l="l" r="r" t="t"/>
              <a:pathLst>
                <a:path extrusionOk="0" h="1785" w="869">
                  <a:moveTo>
                    <a:pt x="0" y="1"/>
                  </a:moveTo>
                  <a:lnTo>
                    <a:pt x="0" y="1784"/>
                  </a:lnTo>
                  <a:lnTo>
                    <a:pt x="869" y="955"/>
                  </a:lnTo>
                  <a:lnTo>
                    <a:pt x="0"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8" name="Google Shape;638;p60"/>
            <p:cNvSpPr/>
            <p:nvPr/>
          </p:nvSpPr>
          <p:spPr>
            <a:xfrm rot="10800000">
              <a:off x="317427" y="4715245"/>
              <a:ext cx="50949" cy="104677"/>
            </a:xfrm>
            <a:custGeom>
              <a:rect b="b" l="l" r="r" t="t"/>
              <a:pathLst>
                <a:path extrusionOk="0" h="1785" w="869">
                  <a:moveTo>
                    <a:pt x="0" y="1"/>
                  </a:moveTo>
                  <a:lnTo>
                    <a:pt x="0" y="1784"/>
                  </a:lnTo>
                  <a:lnTo>
                    <a:pt x="869" y="955"/>
                  </a:lnTo>
                  <a:lnTo>
                    <a:pt x="0"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9" name="Google Shape;639;p60"/>
            <p:cNvSpPr/>
            <p:nvPr/>
          </p:nvSpPr>
          <p:spPr>
            <a:xfrm>
              <a:off x="268688" y="258700"/>
              <a:ext cx="8615400" cy="46173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40" name="Google Shape;640;p60"/>
          <p:cNvSpPr txBox="1"/>
          <p:nvPr>
            <p:ph idx="1" type="subTitle"/>
          </p:nvPr>
        </p:nvSpPr>
        <p:spPr>
          <a:xfrm>
            <a:off x="724050" y="1189825"/>
            <a:ext cx="4551600" cy="32892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rgbClr val="301408"/>
              </a:buClr>
              <a:buSzPts val="1400"/>
              <a:buFont typeface="Open Sans"/>
              <a:buChar char="●"/>
              <a:defRPr/>
            </a:lvl1pPr>
            <a:lvl2pPr lvl="1" algn="ctr">
              <a:lnSpc>
                <a:spcPct val="115000"/>
              </a:lnSpc>
              <a:spcBef>
                <a:spcPts val="0"/>
              </a:spcBef>
              <a:spcAft>
                <a:spcPts val="0"/>
              </a:spcAft>
              <a:buClr>
                <a:srgbClr val="0E162F"/>
              </a:buClr>
              <a:buSzPts val="1400"/>
              <a:buFont typeface="Actor"/>
              <a:buChar char="○"/>
              <a:defRPr/>
            </a:lvl2pPr>
            <a:lvl3pPr lvl="2" algn="ctr">
              <a:lnSpc>
                <a:spcPct val="115000"/>
              </a:lnSpc>
              <a:spcBef>
                <a:spcPts val="0"/>
              </a:spcBef>
              <a:spcAft>
                <a:spcPts val="0"/>
              </a:spcAft>
              <a:buClr>
                <a:srgbClr val="0E162F"/>
              </a:buClr>
              <a:buSzPts val="1400"/>
              <a:buFont typeface="Actor"/>
              <a:buChar char="■"/>
              <a:defRPr/>
            </a:lvl3pPr>
            <a:lvl4pPr lvl="3" algn="ctr">
              <a:lnSpc>
                <a:spcPct val="115000"/>
              </a:lnSpc>
              <a:spcBef>
                <a:spcPts val="0"/>
              </a:spcBef>
              <a:spcAft>
                <a:spcPts val="0"/>
              </a:spcAft>
              <a:buClr>
                <a:srgbClr val="0E162F"/>
              </a:buClr>
              <a:buSzPts val="1400"/>
              <a:buFont typeface="Actor"/>
              <a:buChar char="●"/>
              <a:defRPr/>
            </a:lvl4pPr>
            <a:lvl5pPr lvl="4" algn="ctr">
              <a:lnSpc>
                <a:spcPct val="115000"/>
              </a:lnSpc>
              <a:spcBef>
                <a:spcPts val="0"/>
              </a:spcBef>
              <a:spcAft>
                <a:spcPts val="0"/>
              </a:spcAft>
              <a:buClr>
                <a:srgbClr val="0E162F"/>
              </a:buClr>
              <a:buSzPts val="1400"/>
              <a:buFont typeface="Actor"/>
              <a:buChar char="○"/>
              <a:defRPr/>
            </a:lvl5pPr>
            <a:lvl6pPr lvl="5" algn="ctr">
              <a:lnSpc>
                <a:spcPct val="115000"/>
              </a:lnSpc>
              <a:spcBef>
                <a:spcPts val="0"/>
              </a:spcBef>
              <a:spcAft>
                <a:spcPts val="0"/>
              </a:spcAft>
              <a:buClr>
                <a:srgbClr val="0E162F"/>
              </a:buClr>
              <a:buSzPts val="1400"/>
              <a:buFont typeface="Actor"/>
              <a:buChar char="■"/>
              <a:defRPr/>
            </a:lvl6pPr>
            <a:lvl7pPr lvl="6" algn="ctr">
              <a:lnSpc>
                <a:spcPct val="115000"/>
              </a:lnSpc>
              <a:spcBef>
                <a:spcPts val="0"/>
              </a:spcBef>
              <a:spcAft>
                <a:spcPts val="0"/>
              </a:spcAft>
              <a:buClr>
                <a:srgbClr val="0E162F"/>
              </a:buClr>
              <a:buSzPts val="1400"/>
              <a:buFont typeface="Actor"/>
              <a:buChar char="●"/>
              <a:defRPr/>
            </a:lvl7pPr>
            <a:lvl8pPr lvl="7" algn="ctr">
              <a:lnSpc>
                <a:spcPct val="115000"/>
              </a:lnSpc>
              <a:spcBef>
                <a:spcPts val="0"/>
              </a:spcBef>
              <a:spcAft>
                <a:spcPts val="0"/>
              </a:spcAft>
              <a:buClr>
                <a:srgbClr val="0E162F"/>
              </a:buClr>
              <a:buSzPts val="1400"/>
              <a:buFont typeface="Actor"/>
              <a:buChar char="○"/>
              <a:defRPr/>
            </a:lvl8pPr>
            <a:lvl9pPr lvl="8" algn="ctr">
              <a:lnSpc>
                <a:spcPct val="115000"/>
              </a:lnSpc>
              <a:spcBef>
                <a:spcPts val="0"/>
              </a:spcBef>
              <a:spcAft>
                <a:spcPts val="0"/>
              </a:spcAft>
              <a:buClr>
                <a:srgbClr val="0E162F"/>
              </a:buClr>
              <a:buSzPts val="1400"/>
              <a:buFont typeface="Actor"/>
              <a:buChar char="■"/>
              <a:defRPr/>
            </a:lvl9pPr>
          </a:lstStyle>
          <a:p/>
        </p:txBody>
      </p:sp>
      <p:sp>
        <p:nvSpPr>
          <p:cNvPr id="641" name="Google Shape;641;p60"/>
          <p:cNvSpPr txBox="1"/>
          <p:nvPr>
            <p:ph type="title"/>
          </p:nvPr>
        </p:nvSpPr>
        <p:spPr>
          <a:xfrm>
            <a:off x="720000" y="552150"/>
            <a:ext cx="4551600" cy="598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grpSp>
        <p:nvGrpSpPr>
          <p:cNvPr id="642" name="Google Shape;642;p60"/>
          <p:cNvGrpSpPr/>
          <p:nvPr/>
        </p:nvGrpSpPr>
        <p:grpSpPr>
          <a:xfrm flipH="1">
            <a:off x="8519899" y="2571654"/>
            <a:ext cx="1118160" cy="635560"/>
            <a:chOff x="-674499" y="3224905"/>
            <a:chExt cx="601549" cy="341920"/>
          </a:xfrm>
        </p:grpSpPr>
        <p:sp>
          <p:nvSpPr>
            <p:cNvPr id="643" name="Google Shape;643;p60"/>
            <p:cNvSpPr/>
            <p:nvPr/>
          </p:nvSpPr>
          <p:spPr>
            <a:xfrm>
              <a:off x="-672050" y="3236225"/>
              <a:ext cx="599100" cy="3306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44" name="Google Shape;644;p60"/>
            <p:cNvGrpSpPr/>
            <p:nvPr/>
          </p:nvGrpSpPr>
          <p:grpSpPr>
            <a:xfrm>
              <a:off x="-674499" y="3224905"/>
              <a:ext cx="598972" cy="330547"/>
              <a:chOff x="3072901" y="606093"/>
              <a:chExt cx="598972" cy="330547"/>
            </a:xfrm>
          </p:grpSpPr>
          <p:sp>
            <p:nvSpPr>
              <p:cNvPr id="645" name="Google Shape;645;p60"/>
              <p:cNvSpPr/>
              <p:nvPr/>
            </p:nvSpPr>
            <p:spPr>
              <a:xfrm>
                <a:off x="3072901" y="606093"/>
                <a:ext cx="598972" cy="330547"/>
              </a:xfrm>
              <a:custGeom>
                <a:rect b="b" l="l" r="r" t="t"/>
                <a:pathLst>
                  <a:path extrusionOk="0" h="7178" w="13007">
                    <a:moveTo>
                      <a:pt x="1" y="0"/>
                    </a:moveTo>
                    <a:lnTo>
                      <a:pt x="1" y="7159"/>
                    </a:lnTo>
                    <a:lnTo>
                      <a:pt x="1" y="7175"/>
                    </a:lnTo>
                    <a:lnTo>
                      <a:pt x="89" y="7175"/>
                    </a:lnTo>
                    <a:lnTo>
                      <a:pt x="89" y="95"/>
                    </a:lnTo>
                    <a:lnTo>
                      <a:pt x="13006" y="92"/>
                    </a:lnTo>
                    <a:lnTo>
                      <a:pt x="13006" y="0"/>
                    </a:lnTo>
                    <a:close/>
                    <a:moveTo>
                      <a:pt x="89" y="7175"/>
                    </a:moveTo>
                    <a:lnTo>
                      <a:pt x="89" y="7178"/>
                    </a:lnTo>
                    <a:lnTo>
                      <a:pt x="13006" y="7178"/>
                    </a:lnTo>
                    <a:lnTo>
                      <a:pt x="13006" y="7175"/>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6" name="Google Shape;646;p60"/>
              <p:cNvSpPr/>
              <p:nvPr/>
            </p:nvSpPr>
            <p:spPr>
              <a:xfrm>
                <a:off x="3077690" y="610007"/>
                <a:ext cx="593124" cy="325620"/>
              </a:xfrm>
              <a:custGeom>
                <a:rect b="b" l="l" r="r" t="t"/>
                <a:pathLst>
                  <a:path extrusionOk="0" h="7071" w="12880">
                    <a:moveTo>
                      <a:pt x="0" y="0"/>
                    </a:moveTo>
                    <a:cubicBezTo>
                      <a:pt x="1060" y="607"/>
                      <a:pt x="2130" y="1205"/>
                      <a:pt x="3193" y="1802"/>
                    </a:cubicBezTo>
                    <a:lnTo>
                      <a:pt x="6404" y="3579"/>
                    </a:lnTo>
                    <a:lnTo>
                      <a:pt x="9631" y="5338"/>
                    </a:lnTo>
                    <a:lnTo>
                      <a:pt x="11251" y="6209"/>
                    </a:lnTo>
                    <a:lnTo>
                      <a:pt x="12880" y="7071"/>
                    </a:lnTo>
                    <a:lnTo>
                      <a:pt x="11285" y="6165"/>
                    </a:lnTo>
                    <a:lnTo>
                      <a:pt x="9688" y="5268"/>
                    </a:lnTo>
                    <a:lnTo>
                      <a:pt x="6473" y="3491"/>
                    </a:lnTo>
                    <a:lnTo>
                      <a:pt x="3246" y="1736"/>
                    </a:lnTo>
                    <a:cubicBezTo>
                      <a:pt x="2164" y="1155"/>
                      <a:pt x="1089" y="573"/>
                      <a:pt x="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7" name="Google Shape;647;p60"/>
              <p:cNvSpPr/>
              <p:nvPr/>
            </p:nvSpPr>
            <p:spPr>
              <a:xfrm>
                <a:off x="3077828" y="610007"/>
                <a:ext cx="593170" cy="325205"/>
              </a:xfrm>
              <a:custGeom>
                <a:rect b="b" l="l" r="r" t="t"/>
                <a:pathLst>
                  <a:path extrusionOk="0" h="7062" w="12881">
                    <a:moveTo>
                      <a:pt x="12880" y="0"/>
                    </a:moveTo>
                    <a:cubicBezTo>
                      <a:pt x="11795" y="573"/>
                      <a:pt x="10713" y="1155"/>
                      <a:pt x="9628" y="1730"/>
                    </a:cubicBezTo>
                    <a:lnTo>
                      <a:pt x="6401" y="3488"/>
                    </a:lnTo>
                    <a:lnTo>
                      <a:pt x="3190" y="5265"/>
                    </a:lnTo>
                    <a:lnTo>
                      <a:pt x="1589" y="6162"/>
                    </a:lnTo>
                    <a:lnTo>
                      <a:pt x="0" y="7061"/>
                    </a:lnTo>
                    <a:lnTo>
                      <a:pt x="1627" y="6203"/>
                    </a:lnTo>
                    <a:lnTo>
                      <a:pt x="3243" y="5328"/>
                    </a:lnTo>
                    <a:lnTo>
                      <a:pt x="6470" y="3570"/>
                    </a:lnTo>
                    <a:lnTo>
                      <a:pt x="9685" y="1793"/>
                    </a:lnTo>
                    <a:cubicBezTo>
                      <a:pt x="10754" y="1205"/>
                      <a:pt x="11823" y="607"/>
                      <a:pt x="1288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648" name="Google Shape;648;p60"/>
          <p:cNvGrpSpPr/>
          <p:nvPr/>
        </p:nvGrpSpPr>
        <p:grpSpPr>
          <a:xfrm flipH="1">
            <a:off x="34981" y="4218166"/>
            <a:ext cx="556796" cy="990785"/>
            <a:chOff x="5081850" y="1981125"/>
            <a:chExt cx="168125" cy="299150"/>
          </a:xfrm>
        </p:grpSpPr>
        <p:sp>
          <p:nvSpPr>
            <p:cNvPr id="649" name="Google Shape;649;p60"/>
            <p:cNvSpPr/>
            <p:nvPr/>
          </p:nvSpPr>
          <p:spPr>
            <a:xfrm>
              <a:off x="5115175" y="1981125"/>
              <a:ext cx="90525" cy="43050"/>
            </a:xfrm>
            <a:custGeom>
              <a:rect b="b" l="l" r="r" t="t"/>
              <a:pathLst>
                <a:path extrusionOk="0" h="1722" w="3621">
                  <a:moveTo>
                    <a:pt x="2468" y="1"/>
                  </a:moveTo>
                  <a:cubicBezTo>
                    <a:pt x="2160" y="1"/>
                    <a:pt x="1887" y="335"/>
                    <a:pt x="1809" y="712"/>
                  </a:cubicBezTo>
                  <a:cubicBezTo>
                    <a:pt x="1731" y="334"/>
                    <a:pt x="1450" y="2"/>
                    <a:pt x="1145" y="2"/>
                  </a:cubicBezTo>
                  <a:cubicBezTo>
                    <a:pt x="1095" y="2"/>
                    <a:pt x="1045" y="11"/>
                    <a:pt x="994" y="30"/>
                  </a:cubicBezTo>
                  <a:cubicBezTo>
                    <a:pt x="639" y="162"/>
                    <a:pt x="1039" y="951"/>
                    <a:pt x="1057" y="983"/>
                  </a:cubicBezTo>
                  <a:cubicBezTo>
                    <a:pt x="1042" y="971"/>
                    <a:pt x="712" y="703"/>
                    <a:pt x="452" y="703"/>
                  </a:cubicBezTo>
                  <a:cubicBezTo>
                    <a:pt x="352" y="703"/>
                    <a:pt x="262" y="743"/>
                    <a:pt x="205" y="854"/>
                  </a:cubicBezTo>
                  <a:cubicBezTo>
                    <a:pt x="1" y="1250"/>
                    <a:pt x="1215" y="1722"/>
                    <a:pt x="1812" y="1722"/>
                  </a:cubicBezTo>
                  <a:cubicBezTo>
                    <a:pt x="2413" y="1722"/>
                    <a:pt x="3621" y="1244"/>
                    <a:pt x="3413" y="854"/>
                  </a:cubicBezTo>
                  <a:cubicBezTo>
                    <a:pt x="3357" y="747"/>
                    <a:pt x="3269" y="709"/>
                    <a:pt x="3170" y="709"/>
                  </a:cubicBezTo>
                  <a:cubicBezTo>
                    <a:pt x="2911" y="709"/>
                    <a:pt x="2579" y="971"/>
                    <a:pt x="2561" y="983"/>
                  </a:cubicBezTo>
                  <a:cubicBezTo>
                    <a:pt x="2580" y="958"/>
                    <a:pt x="2989" y="165"/>
                    <a:pt x="2624" y="30"/>
                  </a:cubicBezTo>
                  <a:cubicBezTo>
                    <a:pt x="2571" y="10"/>
                    <a:pt x="2519" y="1"/>
                    <a:pt x="246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0" name="Google Shape;650;p60"/>
            <p:cNvSpPr/>
            <p:nvPr/>
          </p:nvSpPr>
          <p:spPr>
            <a:xfrm>
              <a:off x="5081850" y="2012125"/>
              <a:ext cx="155150" cy="169850"/>
            </a:xfrm>
            <a:custGeom>
              <a:rect b="b" l="l" r="r" t="t"/>
              <a:pathLst>
                <a:path extrusionOk="0" h="6794" w="6206">
                  <a:moveTo>
                    <a:pt x="3139" y="1"/>
                  </a:moveTo>
                  <a:cubicBezTo>
                    <a:pt x="2821" y="1"/>
                    <a:pt x="2500" y="42"/>
                    <a:pt x="2192" y="120"/>
                  </a:cubicBezTo>
                  <a:cubicBezTo>
                    <a:pt x="1305" y="353"/>
                    <a:pt x="286" y="1007"/>
                    <a:pt x="104" y="2712"/>
                  </a:cubicBezTo>
                  <a:cubicBezTo>
                    <a:pt x="0" y="3655"/>
                    <a:pt x="252" y="5492"/>
                    <a:pt x="972" y="6386"/>
                  </a:cubicBezTo>
                  <a:cubicBezTo>
                    <a:pt x="1670" y="6658"/>
                    <a:pt x="2405" y="6794"/>
                    <a:pt x="3141" y="6794"/>
                  </a:cubicBezTo>
                  <a:cubicBezTo>
                    <a:pt x="3876" y="6794"/>
                    <a:pt x="4611" y="6658"/>
                    <a:pt x="5309" y="6386"/>
                  </a:cubicBezTo>
                  <a:cubicBezTo>
                    <a:pt x="5643" y="5967"/>
                    <a:pt x="5878" y="5341"/>
                    <a:pt x="6020" y="4697"/>
                  </a:cubicBezTo>
                  <a:cubicBezTo>
                    <a:pt x="6095" y="4376"/>
                    <a:pt x="6146" y="4045"/>
                    <a:pt x="6174" y="3715"/>
                  </a:cubicBezTo>
                  <a:cubicBezTo>
                    <a:pt x="6206" y="3382"/>
                    <a:pt x="6206" y="3042"/>
                    <a:pt x="6174" y="2712"/>
                  </a:cubicBezTo>
                  <a:cubicBezTo>
                    <a:pt x="5919" y="315"/>
                    <a:pt x="4007" y="1"/>
                    <a:pt x="3139"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1" name="Google Shape;651;p60"/>
            <p:cNvSpPr/>
            <p:nvPr/>
          </p:nvSpPr>
          <p:spPr>
            <a:xfrm>
              <a:off x="5096625" y="2172450"/>
              <a:ext cx="128750" cy="107825"/>
            </a:xfrm>
            <a:custGeom>
              <a:rect b="b" l="l" r="r" t="t"/>
              <a:pathLst>
                <a:path extrusionOk="0" h="4313" w="5150">
                  <a:moveTo>
                    <a:pt x="0" y="1"/>
                  </a:moveTo>
                  <a:lnTo>
                    <a:pt x="519" y="4313"/>
                  </a:lnTo>
                  <a:lnTo>
                    <a:pt x="4636" y="4313"/>
                  </a:lnTo>
                  <a:lnTo>
                    <a:pt x="5149"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2" name="Google Shape;652;p60"/>
            <p:cNvSpPr/>
            <p:nvPr/>
          </p:nvSpPr>
          <p:spPr>
            <a:xfrm>
              <a:off x="5096625" y="2172450"/>
              <a:ext cx="128750" cy="24475"/>
            </a:xfrm>
            <a:custGeom>
              <a:rect b="b" l="l" r="r" t="t"/>
              <a:pathLst>
                <a:path extrusionOk="0" h="979" w="5150">
                  <a:moveTo>
                    <a:pt x="0" y="1"/>
                  </a:moveTo>
                  <a:lnTo>
                    <a:pt x="117" y="979"/>
                  </a:lnTo>
                  <a:lnTo>
                    <a:pt x="5064" y="737"/>
                  </a:lnTo>
                  <a:lnTo>
                    <a:pt x="5149"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53" name="Google Shape;653;p60"/>
            <p:cNvGrpSpPr/>
            <p:nvPr/>
          </p:nvGrpSpPr>
          <p:grpSpPr>
            <a:xfrm>
              <a:off x="5086475" y="2011175"/>
              <a:ext cx="163500" cy="170825"/>
              <a:chOff x="5086475" y="2011175"/>
              <a:chExt cx="163500" cy="170825"/>
            </a:xfrm>
          </p:grpSpPr>
          <p:sp>
            <p:nvSpPr>
              <p:cNvPr id="654" name="Google Shape;654;p60"/>
              <p:cNvSpPr/>
              <p:nvPr/>
            </p:nvSpPr>
            <p:spPr>
              <a:xfrm>
                <a:off x="5160475" y="2011975"/>
                <a:ext cx="3725" cy="170025"/>
              </a:xfrm>
              <a:custGeom>
                <a:rect b="b" l="l" r="r" t="t"/>
                <a:pathLst>
                  <a:path extrusionOk="0" h="6801" w="149">
                    <a:moveTo>
                      <a:pt x="79" y="0"/>
                    </a:moveTo>
                    <a:cubicBezTo>
                      <a:pt x="76" y="567"/>
                      <a:pt x="73" y="1133"/>
                      <a:pt x="63" y="1702"/>
                    </a:cubicBezTo>
                    <a:lnTo>
                      <a:pt x="63" y="3404"/>
                    </a:lnTo>
                    <a:cubicBezTo>
                      <a:pt x="66" y="3970"/>
                      <a:pt x="60" y="4536"/>
                      <a:pt x="60" y="5102"/>
                    </a:cubicBezTo>
                    <a:cubicBezTo>
                      <a:pt x="60" y="5385"/>
                      <a:pt x="57" y="5668"/>
                      <a:pt x="47" y="5951"/>
                    </a:cubicBezTo>
                    <a:cubicBezTo>
                      <a:pt x="44" y="6093"/>
                      <a:pt x="44" y="6234"/>
                      <a:pt x="32" y="6376"/>
                    </a:cubicBezTo>
                    <a:lnTo>
                      <a:pt x="19" y="6587"/>
                    </a:lnTo>
                    <a:lnTo>
                      <a:pt x="0" y="6800"/>
                    </a:lnTo>
                    <a:cubicBezTo>
                      <a:pt x="91" y="6241"/>
                      <a:pt x="104" y="5671"/>
                      <a:pt x="120" y="5105"/>
                    </a:cubicBezTo>
                    <a:cubicBezTo>
                      <a:pt x="135" y="4539"/>
                      <a:pt x="148" y="3976"/>
                      <a:pt x="142" y="3407"/>
                    </a:cubicBezTo>
                    <a:cubicBezTo>
                      <a:pt x="139" y="2831"/>
                      <a:pt x="139" y="2265"/>
                      <a:pt x="126" y="1699"/>
                    </a:cubicBezTo>
                    <a:cubicBezTo>
                      <a:pt x="120" y="1133"/>
                      <a:pt x="104" y="567"/>
                      <a:pt x="79"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5" name="Google Shape;655;p60"/>
              <p:cNvSpPr/>
              <p:nvPr/>
            </p:nvSpPr>
            <p:spPr>
              <a:xfrm>
                <a:off x="5139550" y="2012300"/>
                <a:ext cx="13250" cy="168200"/>
              </a:xfrm>
              <a:custGeom>
                <a:rect b="b" l="l" r="r" t="t"/>
                <a:pathLst>
                  <a:path extrusionOk="0" h="6728" w="530">
                    <a:moveTo>
                      <a:pt x="529" y="0"/>
                    </a:moveTo>
                    <a:cubicBezTo>
                      <a:pt x="343" y="535"/>
                      <a:pt x="208" y="1088"/>
                      <a:pt x="136" y="1651"/>
                    </a:cubicBezTo>
                    <a:cubicBezTo>
                      <a:pt x="60" y="2214"/>
                      <a:pt x="13" y="2780"/>
                      <a:pt x="10" y="3347"/>
                    </a:cubicBezTo>
                    <a:lnTo>
                      <a:pt x="10" y="3771"/>
                    </a:lnTo>
                    <a:cubicBezTo>
                      <a:pt x="1" y="3913"/>
                      <a:pt x="13" y="4054"/>
                      <a:pt x="13" y="4196"/>
                    </a:cubicBezTo>
                    <a:cubicBezTo>
                      <a:pt x="19" y="4479"/>
                      <a:pt x="42" y="4762"/>
                      <a:pt x="64" y="5045"/>
                    </a:cubicBezTo>
                    <a:cubicBezTo>
                      <a:pt x="76" y="5186"/>
                      <a:pt x="92" y="5328"/>
                      <a:pt x="108" y="5470"/>
                    </a:cubicBezTo>
                    <a:lnTo>
                      <a:pt x="155" y="5891"/>
                    </a:lnTo>
                    <a:cubicBezTo>
                      <a:pt x="199" y="6168"/>
                      <a:pt x="240" y="6448"/>
                      <a:pt x="287" y="6728"/>
                    </a:cubicBezTo>
                    <a:lnTo>
                      <a:pt x="192" y="5885"/>
                    </a:lnTo>
                    <a:lnTo>
                      <a:pt x="155" y="5463"/>
                    </a:lnTo>
                    <a:cubicBezTo>
                      <a:pt x="142" y="5328"/>
                      <a:pt x="126" y="5186"/>
                      <a:pt x="123" y="5045"/>
                    </a:cubicBezTo>
                    <a:cubicBezTo>
                      <a:pt x="108" y="4765"/>
                      <a:pt x="82" y="4482"/>
                      <a:pt x="82" y="4199"/>
                    </a:cubicBezTo>
                    <a:cubicBezTo>
                      <a:pt x="79" y="4057"/>
                      <a:pt x="76" y="3916"/>
                      <a:pt x="98" y="3774"/>
                    </a:cubicBezTo>
                    <a:lnTo>
                      <a:pt x="98" y="3350"/>
                    </a:lnTo>
                    <a:cubicBezTo>
                      <a:pt x="82" y="2784"/>
                      <a:pt x="123" y="2221"/>
                      <a:pt x="189" y="1661"/>
                    </a:cubicBezTo>
                    <a:cubicBezTo>
                      <a:pt x="224" y="1378"/>
                      <a:pt x="268" y="1098"/>
                      <a:pt x="325" y="821"/>
                    </a:cubicBezTo>
                    <a:cubicBezTo>
                      <a:pt x="375" y="544"/>
                      <a:pt x="444" y="271"/>
                      <a:pt x="529"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6" name="Google Shape;656;p60"/>
              <p:cNvSpPr/>
              <p:nvPr/>
            </p:nvSpPr>
            <p:spPr>
              <a:xfrm>
                <a:off x="5115650" y="2014100"/>
                <a:ext cx="24950" cy="166475"/>
              </a:xfrm>
              <a:custGeom>
                <a:rect b="b" l="l" r="r" t="t"/>
                <a:pathLst>
                  <a:path extrusionOk="0" h="6659" w="998">
                    <a:moveTo>
                      <a:pt x="998" y="0"/>
                    </a:moveTo>
                    <a:cubicBezTo>
                      <a:pt x="812" y="224"/>
                      <a:pt x="655" y="466"/>
                      <a:pt x="526" y="730"/>
                    </a:cubicBezTo>
                    <a:cubicBezTo>
                      <a:pt x="494" y="793"/>
                      <a:pt x="463" y="859"/>
                      <a:pt x="435" y="928"/>
                    </a:cubicBezTo>
                    <a:lnTo>
                      <a:pt x="356" y="1133"/>
                    </a:lnTo>
                    <a:lnTo>
                      <a:pt x="315" y="1233"/>
                    </a:lnTo>
                    <a:cubicBezTo>
                      <a:pt x="306" y="1265"/>
                      <a:pt x="296" y="1299"/>
                      <a:pt x="284" y="1337"/>
                    </a:cubicBezTo>
                    <a:lnTo>
                      <a:pt x="221" y="1545"/>
                    </a:lnTo>
                    <a:cubicBezTo>
                      <a:pt x="73" y="2108"/>
                      <a:pt x="0" y="2690"/>
                      <a:pt x="7" y="3271"/>
                    </a:cubicBezTo>
                    <a:lnTo>
                      <a:pt x="16" y="3705"/>
                    </a:lnTo>
                    <a:lnTo>
                      <a:pt x="63" y="4139"/>
                    </a:lnTo>
                    <a:lnTo>
                      <a:pt x="89" y="4356"/>
                    </a:lnTo>
                    <a:cubicBezTo>
                      <a:pt x="101" y="4429"/>
                      <a:pt x="117" y="4501"/>
                      <a:pt x="126" y="4570"/>
                    </a:cubicBezTo>
                    <a:lnTo>
                      <a:pt x="211" y="5001"/>
                    </a:lnTo>
                    <a:cubicBezTo>
                      <a:pt x="221" y="5070"/>
                      <a:pt x="243" y="5143"/>
                      <a:pt x="262" y="5212"/>
                    </a:cubicBezTo>
                    <a:lnTo>
                      <a:pt x="315" y="5420"/>
                    </a:lnTo>
                    <a:lnTo>
                      <a:pt x="431" y="5841"/>
                    </a:lnTo>
                    <a:cubicBezTo>
                      <a:pt x="526" y="6118"/>
                      <a:pt x="623" y="6391"/>
                      <a:pt x="721" y="6659"/>
                    </a:cubicBezTo>
                    <a:lnTo>
                      <a:pt x="466" y="5828"/>
                    </a:lnTo>
                    <a:lnTo>
                      <a:pt x="362" y="5407"/>
                    </a:lnTo>
                    <a:lnTo>
                      <a:pt x="312" y="5199"/>
                    </a:lnTo>
                    <a:cubicBezTo>
                      <a:pt x="293" y="5130"/>
                      <a:pt x="277" y="5058"/>
                      <a:pt x="265" y="4989"/>
                    </a:cubicBezTo>
                    <a:lnTo>
                      <a:pt x="195" y="4564"/>
                    </a:lnTo>
                    <a:lnTo>
                      <a:pt x="158" y="4350"/>
                    </a:lnTo>
                    <a:lnTo>
                      <a:pt x="139" y="4136"/>
                    </a:lnTo>
                    <a:lnTo>
                      <a:pt x="95" y="3705"/>
                    </a:lnTo>
                    <a:lnTo>
                      <a:pt x="89" y="3275"/>
                    </a:lnTo>
                    <a:cubicBezTo>
                      <a:pt x="79" y="2696"/>
                      <a:pt x="148" y="2123"/>
                      <a:pt x="284" y="1564"/>
                    </a:cubicBezTo>
                    <a:lnTo>
                      <a:pt x="343" y="1356"/>
                    </a:lnTo>
                    <a:cubicBezTo>
                      <a:pt x="356" y="1325"/>
                      <a:pt x="362" y="1290"/>
                      <a:pt x="375" y="1252"/>
                    </a:cubicBezTo>
                    <a:lnTo>
                      <a:pt x="409" y="1152"/>
                    </a:lnTo>
                    <a:lnTo>
                      <a:pt x="482" y="947"/>
                    </a:lnTo>
                    <a:cubicBezTo>
                      <a:pt x="510" y="881"/>
                      <a:pt x="541" y="812"/>
                      <a:pt x="567" y="746"/>
                    </a:cubicBezTo>
                    <a:cubicBezTo>
                      <a:pt x="677" y="482"/>
                      <a:pt x="825" y="230"/>
                      <a:pt x="998"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7" name="Google Shape;657;p60"/>
              <p:cNvSpPr/>
              <p:nvPr/>
            </p:nvSpPr>
            <p:spPr>
              <a:xfrm>
                <a:off x="5096000" y="2016525"/>
                <a:ext cx="35400" cy="162575"/>
              </a:xfrm>
              <a:custGeom>
                <a:rect b="b" l="l" r="r" t="t"/>
                <a:pathLst>
                  <a:path extrusionOk="0" h="6503" w="1416">
                    <a:moveTo>
                      <a:pt x="1416" y="1"/>
                    </a:moveTo>
                    <a:cubicBezTo>
                      <a:pt x="1299" y="86"/>
                      <a:pt x="1189" y="186"/>
                      <a:pt x="1082" y="287"/>
                    </a:cubicBezTo>
                    <a:cubicBezTo>
                      <a:pt x="981" y="394"/>
                      <a:pt x="881" y="507"/>
                      <a:pt x="796" y="627"/>
                    </a:cubicBezTo>
                    <a:cubicBezTo>
                      <a:pt x="623" y="866"/>
                      <a:pt x="472" y="1121"/>
                      <a:pt x="356" y="1391"/>
                    </a:cubicBezTo>
                    <a:cubicBezTo>
                      <a:pt x="123" y="1938"/>
                      <a:pt x="6" y="2530"/>
                      <a:pt x="6" y="3121"/>
                    </a:cubicBezTo>
                    <a:cubicBezTo>
                      <a:pt x="0" y="3272"/>
                      <a:pt x="0" y="3420"/>
                      <a:pt x="22" y="3564"/>
                    </a:cubicBezTo>
                    <a:cubicBezTo>
                      <a:pt x="38" y="3712"/>
                      <a:pt x="44" y="3860"/>
                      <a:pt x="73" y="4008"/>
                    </a:cubicBezTo>
                    <a:lnTo>
                      <a:pt x="107" y="4228"/>
                    </a:lnTo>
                    <a:lnTo>
                      <a:pt x="154" y="4442"/>
                    </a:lnTo>
                    <a:cubicBezTo>
                      <a:pt x="183" y="4587"/>
                      <a:pt x="227" y="4731"/>
                      <a:pt x="264" y="4873"/>
                    </a:cubicBezTo>
                    <a:cubicBezTo>
                      <a:pt x="434" y="5439"/>
                      <a:pt x="658" y="5983"/>
                      <a:pt x="937" y="6502"/>
                    </a:cubicBezTo>
                    <a:lnTo>
                      <a:pt x="755" y="6103"/>
                    </a:lnTo>
                    <a:lnTo>
                      <a:pt x="591" y="5694"/>
                    </a:lnTo>
                    <a:lnTo>
                      <a:pt x="447" y="5282"/>
                    </a:lnTo>
                    <a:cubicBezTo>
                      <a:pt x="403" y="5140"/>
                      <a:pt x="356" y="5002"/>
                      <a:pt x="321" y="4860"/>
                    </a:cubicBezTo>
                    <a:lnTo>
                      <a:pt x="268" y="4646"/>
                    </a:lnTo>
                    <a:cubicBezTo>
                      <a:pt x="249" y="4577"/>
                      <a:pt x="233" y="4502"/>
                      <a:pt x="217" y="4432"/>
                    </a:cubicBezTo>
                    <a:lnTo>
                      <a:pt x="173" y="4215"/>
                    </a:lnTo>
                    <a:lnTo>
                      <a:pt x="142" y="3998"/>
                    </a:lnTo>
                    <a:cubicBezTo>
                      <a:pt x="120" y="3854"/>
                      <a:pt x="101" y="3709"/>
                      <a:pt x="95" y="3561"/>
                    </a:cubicBezTo>
                    <a:cubicBezTo>
                      <a:pt x="91" y="3417"/>
                      <a:pt x="79" y="3272"/>
                      <a:pt x="85" y="3127"/>
                    </a:cubicBezTo>
                    <a:cubicBezTo>
                      <a:pt x="85" y="2539"/>
                      <a:pt x="192" y="1963"/>
                      <a:pt x="415" y="1419"/>
                    </a:cubicBezTo>
                    <a:cubicBezTo>
                      <a:pt x="525" y="1149"/>
                      <a:pt x="661" y="894"/>
                      <a:pt x="831" y="652"/>
                    </a:cubicBezTo>
                    <a:cubicBezTo>
                      <a:pt x="997" y="410"/>
                      <a:pt x="1192" y="190"/>
                      <a:pt x="141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8" name="Google Shape;658;p60"/>
              <p:cNvSpPr/>
              <p:nvPr/>
            </p:nvSpPr>
            <p:spPr>
              <a:xfrm>
                <a:off x="5170600" y="2012375"/>
                <a:ext cx="14100" cy="168125"/>
              </a:xfrm>
              <a:custGeom>
                <a:rect b="b" l="l" r="r" t="t"/>
                <a:pathLst>
                  <a:path extrusionOk="0" h="6725" w="564">
                    <a:moveTo>
                      <a:pt x="1" y="0"/>
                    </a:moveTo>
                    <a:lnTo>
                      <a:pt x="1" y="0"/>
                    </a:lnTo>
                    <a:cubicBezTo>
                      <a:pt x="83" y="274"/>
                      <a:pt x="155" y="544"/>
                      <a:pt x="205" y="824"/>
                    </a:cubicBezTo>
                    <a:cubicBezTo>
                      <a:pt x="262" y="1101"/>
                      <a:pt x="303" y="1381"/>
                      <a:pt x="341" y="1661"/>
                    </a:cubicBezTo>
                    <a:cubicBezTo>
                      <a:pt x="410" y="2218"/>
                      <a:pt x="444" y="2781"/>
                      <a:pt x="473" y="3347"/>
                    </a:cubicBezTo>
                    <a:lnTo>
                      <a:pt x="473" y="3771"/>
                    </a:lnTo>
                    <a:cubicBezTo>
                      <a:pt x="460" y="3913"/>
                      <a:pt x="448" y="4054"/>
                      <a:pt x="448" y="4196"/>
                    </a:cubicBezTo>
                    <a:cubicBezTo>
                      <a:pt x="444" y="4476"/>
                      <a:pt x="422" y="4759"/>
                      <a:pt x="410" y="5042"/>
                    </a:cubicBezTo>
                    <a:cubicBezTo>
                      <a:pt x="407" y="5180"/>
                      <a:pt x="391" y="5322"/>
                      <a:pt x="378" y="5463"/>
                    </a:cubicBezTo>
                    <a:lnTo>
                      <a:pt x="338" y="5882"/>
                    </a:lnTo>
                    <a:lnTo>
                      <a:pt x="243" y="6725"/>
                    </a:lnTo>
                    <a:cubicBezTo>
                      <a:pt x="287" y="6445"/>
                      <a:pt x="338" y="6165"/>
                      <a:pt x="378" y="5888"/>
                    </a:cubicBezTo>
                    <a:lnTo>
                      <a:pt x="426" y="5467"/>
                    </a:lnTo>
                    <a:cubicBezTo>
                      <a:pt x="441" y="5328"/>
                      <a:pt x="460" y="5187"/>
                      <a:pt x="470" y="5045"/>
                    </a:cubicBezTo>
                    <a:cubicBezTo>
                      <a:pt x="492" y="4762"/>
                      <a:pt x="517" y="4479"/>
                      <a:pt x="520" y="4196"/>
                    </a:cubicBezTo>
                    <a:cubicBezTo>
                      <a:pt x="523" y="4054"/>
                      <a:pt x="529" y="3913"/>
                      <a:pt x="564" y="3771"/>
                    </a:cubicBezTo>
                    <a:lnTo>
                      <a:pt x="564" y="3347"/>
                    </a:lnTo>
                    <a:cubicBezTo>
                      <a:pt x="517" y="2781"/>
                      <a:pt x="473" y="2214"/>
                      <a:pt x="394" y="1651"/>
                    </a:cubicBezTo>
                    <a:cubicBezTo>
                      <a:pt x="319" y="1092"/>
                      <a:pt x="190" y="535"/>
                      <a:pt x="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9" name="Google Shape;659;p60"/>
              <p:cNvSpPr/>
              <p:nvPr/>
            </p:nvSpPr>
            <p:spPr>
              <a:xfrm>
                <a:off x="5182875" y="2014175"/>
                <a:ext cx="24650" cy="166475"/>
              </a:xfrm>
              <a:custGeom>
                <a:rect b="b" l="l" r="r" t="t"/>
                <a:pathLst>
                  <a:path extrusionOk="0" h="6659" w="986">
                    <a:moveTo>
                      <a:pt x="1" y="1"/>
                    </a:moveTo>
                    <a:cubicBezTo>
                      <a:pt x="170" y="233"/>
                      <a:pt x="312" y="485"/>
                      <a:pt x="416" y="752"/>
                    </a:cubicBezTo>
                    <a:cubicBezTo>
                      <a:pt x="447" y="815"/>
                      <a:pt x="479" y="881"/>
                      <a:pt x="504" y="947"/>
                    </a:cubicBezTo>
                    <a:lnTo>
                      <a:pt x="576" y="1152"/>
                    </a:lnTo>
                    <a:lnTo>
                      <a:pt x="611" y="1255"/>
                    </a:lnTo>
                    <a:cubicBezTo>
                      <a:pt x="623" y="1287"/>
                      <a:pt x="630" y="1322"/>
                      <a:pt x="642" y="1356"/>
                    </a:cubicBezTo>
                    <a:lnTo>
                      <a:pt x="702" y="1564"/>
                    </a:lnTo>
                    <a:cubicBezTo>
                      <a:pt x="840" y="2124"/>
                      <a:pt x="906" y="2702"/>
                      <a:pt x="897" y="3275"/>
                    </a:cubicBezTo>
                    <a:lnTo>
                      <a:pt x="891" y="3709"/>
                    </a:lnTo>
                    <a:lnTo>
                      <a:pt x="847" y="4136"/>
                    </a:lnTo>
                    <a:lnTo>
                      <a:pt x="828" y="4353"/>
                    </a:lnTo>
                    <a:cubicBezTo>
                      <a:pt x="818" y="4423"/>
                      <a:pt x="803" y="4495"/>
                      <a:pt x="793" y="4564"/>
                    </a:cubicBezTo>
                    <a:lnTo>
                      <a:pt x="721" y="4989"/>
                    </a:lnTo>
                    <a:cubicBezTo>
                      <a:pt x="708" y="5061"/>
                      <a:pt x="693" y="5130"/>
                      <a:pt x="674" y="5203"/>
                    </a:cubicBezTo>
                    <a:lnTo>
                      <a:pt x="623" y="5410"/>
                    </a:lnTo>
                    <a:lnTo>
                      <a:pt x="520" y="5832"/>
                    </a:lnTo>
                    <a:lnTo>
                      <a:pt x="265" y="6659"/>
                    </a:lnTo>
                    <a:cubicBezTo>
                      <a:pt x="362" y="6388"/>
                      <a:pt x="457" y="6109"/>
                      <a:pt x="557" y="5841"/>
                    </a:cubicBezTo>
                    <a:lnTo>
                      <a:pt x="671" y="5423"/>
                    </a:lnTo>
                    <a:lnTo>
                      <a:pt x="724" y="5212"/>
                    </a:lnTo>
                    <a:cubicBezTo>
                      <a:pt x="743" y="5143"/>
                      <a:pt x="765" y="5071"/>
                      <a:pt x="774" y="5001"/>
                    </a:cubicBezTo>
                    <a:lnTo>
                      <a:pt x="859" y="4574"/>
                    </a:lnTo>
                    <a:cubicBezTo>
                      <a:pt x="872" y="4501"/>
                      <a:pt x="884" y="4426"/>
                      <a:pt x="897" y="4357"/>
                    </a:cubicBezTo>
                    <a:lnTo>
                      <a:pt x="922" y="4140"/>
                    </a:lnTo>
                    <a:lnTo>
                      <a:pt x="969" y="3709"/>
                    </a:lnTo>
                    <a:lnTo>
                      <a:pt x="982" y="3272"/>
                    </a:lnTo>
                    <a:cubicBezTo>
                      <a:pt x="985" y="2690"/>
                      <a:pt x="913" y="2108"/>
                      <a:pt x="765" y="1545"/>
                    </a:cubicBezTo>
                    <a:lnTo>
                      <a:pt x="702" y="1337"/>
                    </a:lnTo>
                    <a:cubicBezTo>
                      <a:pt x="689" y="1306"/>
                      <a:pt x="683" y="1271"/>
                      <a:pt x="671" y="1233"/>
                    </a:cubicBezTo>
                    <a:lnTo>
                      <a:pt x="630" y="1133"/>
                    </a:lnTo>
                    <a:lnTo>
                      <a:pt x="551" y="928"/>
                    </a:lnTo>
                    <a:cubicBezTo>
                      <a:pt x="526" y="862"/>
                      <a:pt x="491" y="799"/>
                      <a:pt x="460" y="730"/>
                    </a:cubicBezTo>
                    <a:cubicBezTo>
                      <a:pt x="340" y="469"/>
                      <a:pt x="186" y="224"/>
                      <a:pt x="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0" name="Google Shape;660;p60"/>
              <p:cNvSpPr/>
              <p:nvPr/>
            </p:nvSpPr>
            <p:spPr>
              <a:xfrm>
                <a:off x="5191850" y="2016625"/>
                <a:ext cx="35175" cy="162625"/>
              </a:xfrm>
              <a:custGeom>
                <a:rect b="b" l="l" r="r" t="t"/>
                <a:pathLst>
                  <a:path extrusionOk="0" h="6505" w="1407">
                    <a:moveTo>
                      <a:pt x="0" y="0"/>
                    </a:moveTo>
                    <a:lnTo>
                      <a:pt x="0" y="0"/>
                    </a:lnTo>
                    <a:cubicBezTo>
                      <a:pt x="224" y="189"/>
                      <a:pt x="425" y="406"/>
                      <a:pt x="582" y="654"/>
                    </a:cubicBezTo>
                    <a:cubicBezTo>
                      <a:pt x="749" y="893"/>
                      <a:pt x="890" y="1148"/>
                      <a:pt x="1000" y="1419"/>
                    </a:cubicBezTo>
                    <a:cubicBezTo>
                      <a:pt x="1221" y="1963"/>
                      <a:pt x="1334" y="2541"/>
                      <a:pt x="1331" y="3126"/>
                    </a:cubicBezTo>
                    <a:cubicBezTo>
                      <a:pt x="1334" y="3271"/>
                      <a:pt x="1334" y="3416"/>
                      <a:pt x="1318" y="3564"/>
                    </a:cubicBezTo>
                    <a:cubicBezTo>
                      <a:pt x="1302" y="3708"/>
                      <a:pt x="1299" y="3853"/>
                      <a:pt x="1271" y="3998"/>
                    </a:cubicBezTo>
                    <a:lnTo>
                      <a:pt x="1239" y="4215"/>
                    </a:lnTo>
                    <a:lnTo>
                      <a:pt x="1195" y="4432"/>
                    </a:lnTo>
                    <a:cubicBezTo>
                      <a:pt x="1180" y="4501"/>
                      <a:pt x="1164" y="4573"/>
                      <a:pt x="1145" y="4642"/>
                    </a:cubicBezTo>
                    <a:lnTo>
                      <a:pt x="1092" y="4856"/>
                    </a:lnTo>
                    <a:cubicBezTo>
                      <a:pt x="1057" y="4998"/>
                      <a:pt x="1007" y="5136"/>
                      <a:pt x="966" y="5278"/>
                    </a:cubicBezTo>
                    <a:lnTo>
                      <a:pt x="821" y="5693"/>
                    </a:lnTo>
                    <a:lnTo>
                      <a:pt x="658" y="6102"/>
                    </a:lnTo>
                    <a:lnTo>
                      <a:pt x="475" y="6504"/>
                    </a:lnTo>
                    <a:cubicBezTo>
                      <a:pt x="755" y="5985"/>
                      <a:pt x="978" y="5438"/>
                      <a:pt x="1148" y="4872"/>
                    </a:cubicBezTo>
                    <a:cubicBezTo>
                      <a:pt x="1189" y="4730"/>
                      <a:pt x="1230" y="4589"/>
                      <a:pt x="1258" y="4444"/>
                    </a:cubicBezTo>
                    <a:lnTo>
                      <a:pt x="1305" y="4227"/>
                    </a:lnTo>
                    <a:lnTo>
                      <a:pt x="1340" y="4010"/>
                    </a:lnTo>
                    <a:cubicBezTo>
                      <a:pt x="1365" y="3865"/>
                      <a:pt x="1384" y="3718"/>
                      <a:pt x="1390" y="3570"/>
                    </a:cubicBezTo>
                    <a:cubicBezTo>
                      <a:pt x="1400" y="3422"/>
                      <a:pt x="1406" y="3274"/>
                      <a:pt x="1406" y="3126"/>
                    </a:cubicBezTo>
                    <a:cubicBezTo>
                      <a:pt x="1406" y="2532"/>
                      <a:pt x="1290" y="1944"/>
                      <a:pt x="1057" y="1396"/>
                    </a:cubicBezTo>
                    <a:cubicBezTo>
                      <a:pt x="944" y="1126"/>
                      <a:pt x="796" y="865"/>
                      <a:pt x="617" y="629"/>
                    </a:cubicBezTo>
                    <a:cubicBezTo>
                      <a:pt x="525" y="513"/>
                      <a:pt x="434" y="396"/>
                      <a:pt x="330" y="293"/>
                    </a:cubicBezTo>
                    <a:cubicBezTo>
                      <a:pt x="230" y="186"/>
                      <a:pt x="120" y="88"/>
                      <a:pt x="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1" name="Google Shape;661;p60"/>
              <p:cNvSpPr/>
              <p:nvPr/>
            </p:nvSpPr>
            <p:spPr>
              <a:xfrm>
                <a:off x="5156850" y="2060575"/>
                <a:ext cx="12125" cy="12750"/>
              </a:xfrm>
              <a:custGeom>
                <a:rect b="b" l="l" r="r" t="t"/>
                <a:pathLst>
                  <a:path extrusionOk="0" h="510" w="485">
                    <a:moveTo>
                      <a:pt x="485" y="0"/>
                    </a:moveTo>
                    <a:cubicBezTo>
                      <a:pt x="460" y="35"/>
                      <a:pt x="431" y="76"/>
                      <a:pt x="409" y="110"/>
                    </a:cubicBezTo>
                    <a:cubicBezTo>
                      <a:pt x="384" y="145"/>
                      <a:pt x="362" y="179"/>
                      <a:pt x="337" y="220"/>
                    </a:cubicBezTo>
                    <a:cubicBezTo>
                      <a:pt x="303" y="278"/>
                      <a:pt x="265" y="341"/>
                      <a:pt x="228" y="404"/>
                    </a:cubicBezTo>
                    <a:lnTo>
                      <a:pt x="228" y="404"/>
                    </a:lnTo>
                    <a:cubicBezTo>
                      <a:pt x="157" y="289"/>
                      <a:pt x="82" y="176"/>
                      <a:pt x="1" y="66"/>
                    </a:cubicBezTo>
                    <a:lnTo>
                      <a:pt x="1" y="66"/>
                    </a:lnTo>
                    <a:cubicBezTo>
                      <a:pt x="63" y="205"/>
                      <a:pt x="130" y="337"/>
                      <a:pt x="202" y="472"/>
                    </a:cubicBezTo>
                    <a:lnTo>
                      <a:pt x="224" y="510"/>
                    </a:lnTo>
                    <a:lnTo>
                      <a:pt x="249" y="472"/>
                    </a:lnTo>
                    <a:cubicBezTo>
                      <a:pt x="287" y="406"/>
                      <a:pt x="321" y="337"/>
                      <a:pt x="359" y="271"/>
                    </a:cubicBezTo>
                    <a:cubicBezTo>
                      <a:pt x="384" y="220"/>
                      <a:pt x="409" y="173"/>
                      <a:pt x="431" y="123"/>
                    </a:cubicBezTo>
                    <a:cubicBezTo>
                      <a:pt x="447" y="82"/>
                      <a:pt x="469" y="38"/>
                      <a:pt x="48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2" name="Google Shape;662;p60"/>
              <p:cNvSpPr/>
              <p:nvPr/>
            </p:nvSpPr>
            <p:spPr>
              <a:xfrm>
                <a:off x="5161400" y="2057725"/>
                <a:ext cx="1850" cy="14650"/>
              </a:xfrm>
              <a:custGeom>
                <a:rect b="b" l="l" r="r" t="t"/>
                <a:pathLst>
                  <a:path extrusionOk="0" h="586" w="74">
                    <a:moveTo>
                      <a:pt x="26" y="1"/>
                    </a:moveTo>
                    <a:cubicBezTo>
                      <a:pt x="1" y="196"/>
                      <a:pt x="7" y="397"/>
                      <a:pt x="48" y="586"/>
                    </a:cubicBezTo>
                    <a:cubicBezTo>
                      <a:pt x="73" y="394"/>
                      <a:pt x="70" y="193"/>
                      <a:pt x="2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3" name="Google Shape;663;p60"/>
              <p:cNvSpPr/>
              <p:nvPr/>
            </p:nvSpPr>
            <p:spPr>
              <a:xfrm>
                <a:off x="5204825" y="2012525"/>
                <a:ext cx="12450" cy="12300"/>
              </a:xfrm>
              <a:custGeom>
                <a:rect b="b" l="l" r="r" t="t"/>
                <a:pathLst>
                  <a:path extrusionOk="0" h="492" w="498">
                    <a:moveTo>
                      <a:pt x="50" y="0"/>
                    </a:moveTo>
                    <a:cubicBezTo>
                      <a:pt x="25" y="145"/>
                      <a:pt x="6" y="299"/>
                      <a:pt x="0" y="444"/>
                    </a:cubicBezTo>
                    <a:lnTo>
                      <a:pt x="0" y="491"/>
                    </a:lnTo>
                    <a:lnTo>
                      <a:pt x="41" y="472"/>
                    </a:lnTo>
                    <a:cubicBezTo>
                      <a:pt x="120" y="431"/>
                      <a:pt x="198" y="387"/>
                      <a:pt x="271" y="343"/>
                    </a:cubicBezTo>
                    <a:lnTo>
                      <a:pt x="387" y="277"/>
                    </a:lnTo>
                    <a:cubicBezTo>
                      <a:pt x="422" y="255"/>
                      <a:pt x="459" y="230"/>
                      <a:pt x="497" y="208"/>
                    </a:cubicBezTo>
                    <a:lnTo>
                      <a:pt x="497" y="208"/>
                    </a:lnTo>
                    <a:cubicBezTo>
                      <a:pt x="456" y="224"/>
                      <a:pt x="418" y="236"/>
                      <a:pt x="374" y="255"/>
                    </a:cubicBezTo>
                    <a:cubicBezTo>
                      <a:pt x="330" y="274"/>
                      <a:pt x="293" y="290"/>
                      <a:pt x="252" y="309"/>
                    </a:cubicBezTo>
                    <a:lnTo>
                      <a:pt x="58" y="407"/>
                    </a:lnTo>
                    <a:lnTo>
                      <a:pt x="58" y="407"/>
                    </a:lnTo>
                    <a:cubicBezTo>
                      <a:pt x="63" y="272"/>
                      <a:pt x="62" y="134"/>
                      <a:pt x="5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4" name="Google Shape;664;p60"/>
              <p:cNvSpPr/>
              <p:nvPr/>
            </p:nvSpPr>
            <p:spPr>
              <a:xfrm>
                <a:off x="5205450" y="2011175"/>
                <a:ext cx="7575" cy="12625"/>
              </a:xfrm>
              <a:custGeom>
                <a:rect b="b" l="l" r="r" t="t"/>
                <a:pathLst>
                  <a:path extrusionOk="0" h="505" w="303">
                    <a:moveTo>
                      <a:pt x="302" y="1"/>
                    </a:moveTo>
                    <a:lnTo>
                      <a:pt x="302" y="1"/>
                    </a:lnTo>
                    <a:cubicBezTo>
                      <a:pt x="173" y="149"/>
                      <a:pt x="70" y="322"/>
                      <a:pt x="0" y="504"/>
                    </a:cubicBezTo>
                    <a:cubicBezTo>
                      <a:pt x="66" y="432"/>
                      <a:pt x="120" y="353"/>
                      <a:pt x="173" y="265"/>
                    </a:cubicBezTo>
                    <a:cubicBezTo>
                      <a:pt x="224" y="183"/>
                      <a:pt x="268" y="95"/>
                      <a:pt x="302"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5" name="Google Shape;665;p60"/>
              <p:cNvSpPr/>
              <p:nvPr/>
            </p:nvSpPr>
            <p:spPr>
              <a:xfrm>
                <a:off x="5194200" y="2046100"/>
                <a:ext cx="12300" cy="11900"/>
              </a:xfrm>
              <a:custGeom>
                <a:rect b="b" l="l" r="r" t="t"/>
                <a:pathLst>
                  <a:path extrusionOk="0" h="476" w="492">
                    <a:moveTo>
                      <a:pt x="491" y="0"/>
                    </a:moveTo>
                    <a:cubicBezTo>
                      <a:pt x="460" y="32"/>
                      <a:pt x="428" y="67"/>
                      <a:pt x="403" y="98"/>
                    </a:cubicBezTo>
                    <a:cubicBezTo>
                      <a:pt x="375" y="136"/>
                      <a:pt x="347" y="167"/>
                      <a:pt x="318" y="202"/>
                    </a:cubicBezTo>
                    <a:cubicBezTo>
                      <a:pt x="275" y="256"/>
                      <a:pt x="229" y="314"/>
                      <a:pt x="186" y="371"/>
                    </a:cubicBezTo>
                    <a:lnTo>
                      <a:pt x="186" y="371"/>
                    </a:lnTo>
                    <a:cubicBezTo>
                      <a:pt x="131" y="249"/>
                      <a:pt x="68" y="126"/>
                      <a:pt x="1" y="10"/>
                    </a:cubicBezTo>
                    <a:lnTo>
                      <a:pt x="1" y="10"/>
                    </a:lnTo>
                    <a:cubicBezTo>
                      <a:pt x="45" y="155"/>
                      <a:pt x="98" y="296"/>
                      <a:pt x="155" y="438"/>
                    </a:cubicBezTo>
                    <a:lnTo>
                      <a:pt x="174" y="475"/>
                    </a:lnTo>
                    <a:lnTo>
                      <a:pt x="202" y="441"/>
                    </a:lnTo>
                    <a:cubicBezTo>
                      <a:pt x="255" y="372"/>
                      <a:pt x="302" y="296"/>
                      <a:pt x="356" y="224"/>
                    </a:cubicBezTo>
                    <a:cubicBezTo>
                      <a:pt x="378" y="189"/>
                      <a:pt x="403" y="155"/>
                      <a:pt x="425" y="114"/>
                    </a:cubicBezTo>
                    <a:cubicBezTo>
                      <a:pt x="450" y="76"/>
                      <a:pt x="472" y="41"/>
                      <a:pt x="49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6" name="Google Shape;666;p60"/>
              <p:cNvSpPr/>
              <p:nvPr/>
            </p:nvSpPr>
            <p:spPr>
              <a:xfrm>
                <a:off x="5198450" y="2042100"/>
                <a:ext cx="2000" cy="14650"/>
              </a:xfrm>
              <a:custGeom>
                <a:rect b="b" l="l" r="r" t="t"/>
                <a:pathLst>
                  <a:path extrusionOk="0" h="586" w="80">
                    <a:moveTo>
                      <a:pt x="60" y="0"/>
                    </a:moveTo>
                    <a:lnTo>
                      <a:pt x="60" y="0"/>
                    </a:lnTo>
                    <a:cubicBezTo>
                      <a:pt x="35" y="94"/>
                      <a:pt x="19" y="192"/>
                      <a:pt x="13" y="289"/>
                    </a:cubicBezTo>
                    <a:cubicBezTo>
                      <a:pt x="0" y="390"/>
                      <a:pt x="0" y="488"/>
                      <a:pt x="13" y="585"/>
                    </a:cubicBezTo>
                    <a:cubicBezTo>
                      <a:pt x="63" y="393"/>
                      <a:pt x="79" y="195"/>
                      <a:pt x="6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7" name="Google Shape;667;p60"/>
              <p:cNvSpPr/>
              <p:nvPr/>
            </p:nvSpPr>
            <p:spPr>
              <a:xfrm>
                <a:off x="5123050" y="2029200"/>
                <a:ext cx="12200" cy="12275"/>
              </a:xfrm>
              <a:custGeom>
                <a:rect b="b" l="l" r="r" t="t"/>
                <a:pathLst>
                  <a:path extrusionOk="0" h="491" w="488">
                    <a:moveTo>
                      <a:pt x="0" y="0"/>
                    </a:moveTo>
                    <a:lnTo>
                      <a:pt x="0" y="0"/>
                    </a:lnTo>
                    <a:cubicBezTo>
                      <a:pt x="16" y="151"/>
                      <a:pt x="44" y="296"/>
                      <a:pt x="76" y="450"/>
                    </a:cubicBezTo>
                    <a:lnTo>
                      <a:pt x="88" y="491"/>
                    </a:lnTo>
                    <a:lnTo>
                      <a:pt x="123" y="459"/>
                    </a:lnTo>
                    <a:lnTo>
                      <a:pt x="305" y="277"/>
                    </a:lnTo>
                    <a:cubicBezTo>
                      <a:pt x="337" y="239"/>
                      <a:pt x="362" y="208"/>
                      <a:pt x="396" y="176"/>
                    </a:cubicBezTo>
                    <a:cubicBezTo>
                      <a:pt x="434" y="145"/>
                      <a:pt x="459" y="113"/>
                      <a:pt x="488" y="79"/>
                    </a:cubicBezTo>
                    <a:lnTo>
                      <a:pt x="488" y="79"/>
                    </a:lnTo>
                    <a:cubicBezTo>
                      <a:pt x="453" y="104"/>
                      <a:pt x="415" y="129"/>
                      <a:pt x="381" y="158"/>
                    </a:cubicBezTo>
                    <a:lnTo>
                      <a:pt x="280" y="239"/>
                    </a:lnTo>
                    <a:cubicBezTo>
                      <a:pt x="227" y="292"/>
                      <a:pt x="172" y="340"/>
                      <a:pt x="119" y="392"/>
                    </a:cubicBezTo>
                    <a:lnTo>
                      <a:pt x="119" y="392"/>
                    </a:lnTo>
                    <a:cubicBezTo>
                      <a:pt x="86" y="259"/>
                      <a:pt x="46" y="128"/>
                      <a:pt x="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8" name="Google Shape;668;p60"/>
              <p:cNvSpPr/>
              <p:nvPr/>
            </p:nvSpPr>
            <p:spPr>
              <a:xfrm>
                <a:off x="5125625" y="2025975"/>
                <a:ext cx="3800" cy="14175"/>
              </a:xfrm>
              <a:custGeom>
                <a:rect b="b" l="l" r="r" t="t"/>
                <a:pathLst>
                  <a:path extrusionOk="0" h="567" w="152">
                    <a:moveTo>
                      <a:pt x="152" y="0"/>
                    </a:moveTo>
                    <a:lnTo>
                      <a:pt x="152" y="0"/>
                    </a:lnTo>
                    <a:cubicBezTo>
                      <a:pt x="70" y="176"/>
                      <a:pt x="20" y="368"/>
                      <a:pt x="1" y="566"/>
                    </a:cubicBezTo>
                    <a:cubicBezTo>
                      <a:pt x="86" y="390"/>
                      <a:pt x="136" y="195"/>
                      <a:pt x="15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9" name="Google Shape;669;p60"/>
              <p:cNvSpPr/>
              <p:nvPr/>
            </p:nvSpPr>
            <p:spPr>
              <a:xfrm>
                <a:off x="5236900" y="2069925"/>
                <a:ext cx="13075" cy="12200"/>
              </a:xfrm>
              <a:custGeom>
                <a:rect b="b" l="l" r="r" t="t"/>
                <a:pathLst>
                  <a:path extrusionOk="0" h="488" w="523">
                    <a:moveTo>
                      <a:pt x="104" y="0"/>
                    </a:moveTo>
                    <a:lnTo>
                      <a:pt x="104" y="0"/>
                    </a:lnTo>
                    <a:cubicBezTo>
                      <a:pt x="60" y="148"/>
                      <a:pt x="26" y="299"/>
                      <a:pt x="7" y="450"/>
                    </a:cubicBezTo>
                    <a:lnTo>
                      <a:pt x="0" y="488"/>
                    </a:lnTo>
                    <a:lnTo>
                      <a:pt x="41" y="472"/>
                    </a:lnTo>
                    <a:cubicBezTo>
                      <a:pt x="126" y="441"/>
                      <a:pt x="205" y="409"/>
                      <a:pt x="287" y="372"/>
                    </a:cubicBezTo>
                    <a:cubicBezTo>
                      <a:pt x="324" y="353"/>
                      <a:pt x="365" y="337"/>
                      <a:pt x="403" y="318"/>
                    </a:cubicBezTo>
                    <a:lnTo>
                      <a:pt x="523" y="258"/>
                    </a:lnTo>
                    <a:lnTo>
                      <a:pt x="523" y="258"/>
                    </a:lnTo>
                    <a:cubicBezTo>
                      <a:pt x="478" y="268"/>
                      <a:pt x="441" y="277"/>
                      <a:pt x="397" y="290"/>
                    </a:cubicBezTo>
                    <a:lnTo>
                      <a:pt x="271" y="331"/>
                    </a:lnTo>
                    <a:cubicBezTo>
                      <a:pt x="203" y="352"/>
                      <a:pt x="133" y="377"/>
                      <a:pt x="64" y="403"/>
                    </a:cubicBezTo>
                    <a:lnTo>
                      <a:pt x="64" y="403"/>
                    </a:lnTo>
                    <a:cubicBezTo>
                      <a:pt x="85" y="269"/>
                      <a:pt x="99" y="134"/>
                      <a:pt x="10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0" name="Google Shape;670;p60"/>
              <p:cNvSpPr/>
              <p:nvPr/>
            </p:nvSpPr>
            <p:spPr>
              <a:xfrm>
                <a:off x="5237600" y="2069375"/>
                <a:ext cx="9000" cy="11650"/>
              </a:xfrm>
              <a:custGeom>
                <a:rect b="b" l="l" r="r" t="t"/>
                <a:pathLst>
                  <a:path extrusionOk="0" h="466" w="360">
                    <a:moveTo>
                      <a:pt x="359" y="0"/>
                    </a:moveTo>
                    <a:cubicBezTo>
                      <a:pt x="215" y="133"/>
                      <a:pt x="92" y="293"/>
                      <a:pt x="1" y="466"/>
                    </a:cubicBezTo>
                    <a:cubicBezTo>
                      <a:pt x="76" y="403"/>
                      <a:pt x="145" y="328"/>
                      <a:pt x="202" y="249"/>
                    </a:cubicBezTo>
                    <a:cubicBezTo>
                      <a:pt x="262" y="173"/>
                      <a:pt x="315" y="89"/>
                      <a:pt x="359"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1" name="Google Shape;671;p60"/>
              <p:cNvSpPr/>
              <p:nvPr/>
            </p:nvSpPr>
            <p:spPr>
              <a:xfrm>
                <a:off x="5135300" y="2109800"/>
                <a:ext cx="12300" cy="12825"/>
              </a:xfrm>
              <a:custGeom>
                <a:rect b="b" l="l" r="r" t="t"/>
                <a:pathLst>
                  <a:path extrusionOk="0" h="513" w="492">
                    <a:moveTo>
                      <a:pt x="491" y="0"/>
                    </a:moveTo>
                    <a:cubicBezTo>
                      <a:pt x="466" y="35"/>
                      <a:pt x="441" y="72"/>
                      <a:pt x="419" y="107"/>
                    </a:cubicBezTo>
                    <a:cubicBezTo>
                      <a:pt x="394" y="142"/>
                      <a:pt x="372" y="176"/>
                      <a:pt x="347" y="217"/>
                    </a:cubicBezTo>
                    <a:cubicBezTo>
                      <a:pt x="312" y="281"/>
                      <a:pt x="274" y="342"/>
                      <a:pt x="236" y="407"/>
                    </a:cubicBezTo>
                    <a:lnTo>
                      <a:pt x="236" y="407"/>
                    </a:lnTo>
                    <a:cubicBezTo>
                      <a:pt x="164" y="291"/>
                      <a:pt x="86" y="178"/>
                      <a:pt x="1" y="72"/>
                    </a:cubicBezTo>
                    <a:lnTo>
                      <a:pt x="1" y="72"/>
                    </a:lnTo>
                    <a:cubicBezTo>
                      <a:pt x="61" y="208"/>
                      <a:pt x="133" y="343"/>
                      <a:pt x="215" y="472"/>
                    </a:cubicBezTo>
                    <a:lnTo>
                      <a:pt x="237" y="513"/>
                    </a:lnTo>
                    <a:lnTo>
                      <a:pt x="262" y="472"/>
                    </a:lnTo>
                    <a:cubicBezTo>
                      <a:pt x="300" y="409"/>
                      <a:pt x="334" y="343"/>
                      <a:pt x="366" y="277"/>
                    </a:cubicBezTo>
                    <a:cubicBezTo>
                      <a:pt x="391" y="223"/>
                      <a:pt x="419" y="173"/>
                      <a:pt x="441" y="123"/>
                    </a:cubicBezTo>
                    <a:cubicBezTo>
                      <a:pt x="457" y="82"/>
                      <a:pt x="476" y="41"/>
                      <a:pt x="49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2" name="Google Shape;672;p60"/>
              <p:cNvSpPr/>
              <p:nvPr/>
            </p:nvSpPr>
            <p:spPr>
              <a:xfrm>
                <a:off x="5095525" y="2130550"/>
                <a:ext cx="10725" cy="14250"/>
              </a:xfrm>
              <a:custGeom>
                <a:rect b="b" l="l" r="r" t="t"/>
                <a:pathLst>
                  <a:path extrusionOk="0" h="570" w="429">
                    <a:moveTo>
                      <a:pt x="428" y="0"/>
                    </a:moveTo>
                    <a:cubicBezTo>
                      <a:pt x="415" y="35"/>
                      <a:pt x="409" y="79"/>
                      <a:pt x="403" y="117"/>
                    </a:cubicBezTo>
                    <a:cubicBezTo>
                      <a:pt x="390" y="164"/>
                      <a:pt x="378" y="236"/>
                      <a:pt x="368" y="280"/>
                    </a:cubicBezTo>
                    <a:cubicBezTo>
                      <a:pt x="358" y="344"/>
                      <a:pt x="348" y="407"/>
                      <a:pt x="339" y="472"/>
                    </a:cubicBezTo>
                    <a:lnTo>
                      <a:pt x="339" y="472"/>
                    </a:lnTo>
                    <a:cubicBezTo>
                      <a:pt x="229" y="392"/>
                      <a:pt x="116" y="319"/>
                      <a:pt x="0" y="249"/>
                    </a:cubicBezTo>
                    <a:lnTo>
                      <a:pt x="0" y="249"/>
                    </a:lnTo>
                    <a:cubicBezTo>
                      <a:pt x="110" y="350"/>
                      <a:pt x="224" y="447"/>
                      <a:pt x="349" y="541"/>
                    </a:cubicBezTo>
                    <a:lnTo>
                      <a:pt x="387" y="570"/>
                    </a:lnTo>
                    <a:lnTo>
                      <a:pt x="393" y="523"/>
                    </a:lnTo>
                    <a:cubicBezTo>
                      <a:pt x="406" y="434"/>
                      <a:pt x="412" y="353"/>
                      <a:pt x="422" y="261"/>
                    </a:cubicBezTo>
                    <a:cubicBezTo>
                      <a:pt x="428" y="224"/>
                      <a:pt x="428" y="177"/>
                      <a:pt x="428" y="133"/>
                    </a:cubicBezTo>
                    <a:lnTo>
                      <a:pt x="428"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3" name="Google Shape;673;p60"/>
              <p:cNvSpPr/>
              <p:nvPr/>
            </p:nvSpPr>
            <p:spPr>
              <a:xfrm>
                <a:off x="5099050" y="2130150"/>
                <a:ext cx="6175" cy="13475"/>
              </a:xfrm>
              <a:custGeom>
                <a:rect b="b" l="l" r="r" t="t"/>
                <a:pathLst>
                  <a:path extrusionOk="0" h="539" w="247">
                    <a:moveTo>
                      <a:pt x="1" y="1"/>
                    </a:moveTo>
                    <a:lnTo>
                      <a:pt x="1" y="1"/>
                    </a:lnTo>
                    <a:cubicBezTo>
                      <a:pt x="26" y="98"/>
                      <a:pt x="57" y="193"/>
                      <a:pt x="98" y="284"/>
                    </a:cubicBezTo>
                    <a:cubicBezTo>
                      <a:pt x="139" y="375"/>
                      <a:pt x="186" y="460"/>
                      <a:pt x="246" y="539"/>
                    </a:cubicBezTo>
                    <a:cubicBezTo>
                      <a:pt x="199" y="347"/>
                      <a:pt x="114" y="164"/>
                      <a:pt x="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4" name="Google Shape;674;p60"/>
              <p:cNvSpPr/>
              <p:nvPr/>
            </p:nvSpPr>
            <p:spPr>
              <a:xfrm>
                <a:off x="5086475" y="2029275"/>
                <a:ext cx="10725" cy="14325"/>
              </a:xfrm>
              <a:custGeom>
                <a:rect b="b" l="l" r="r" t="t"/>
                <a:pathLst>
                  <a:path extrusionOk="0" h="573" w="429">
                    <a:moveTo>
                      <a:pt x="372" y="0"/>
                    </a:moveTo>
                    <a:cubicBezTo>
                      <a:pt x="365" y="44"/>
                      <a:pt x="365" y="95"/>
                      <a:pt x="340" y="136"/>
                    </a:cubicBezTo>
                    <a:lnTo>
                      <a:pt x="340" y="265"/>
                    </a:lnTo>
                    <a:cubicBezTo>
                      <a:pt x="361" y="339"/>
                      <a:pt x="369" y="406"/>
                      <a:pt x="374" y="478"/>
                    </a:cubicBezTo>
                    <a:lnTo>
                      <a:pt x="374" y="478"/>
                    </a:lnTo>
                    <a:cubicBezTo>
                      <a:pt x="253" y="418"/>
                      <a:pt x="127" y="366"/>
                      <a:pt x="1" y="321"/>
                    </a:cubicBezTo>
                    <a:lnTo>
                      <a:pt x="1" y="321"/>
                    </a:lnTo>
                    <a:cubicBezTo>
                      <a:pt x="126" y="403"/>
                      <a:pt x="255" y="478"/>
                      <a:pt x="394" y="551"/>
                    </a:cubicBezTo>
                    <a:lnTo>
                      <a:pt x="428" y="573"/>
                    </a:lnTo>
                    <a:lnTo>
                      <a:pt x="428" y="526"/>
                    </a:lnTo>
                    <a:cubicBezTo>
                      <a:pt x="425" y="434"/>
                      <a:pt x="422" y="353"/>
                      <a:pt x="409" y="261"/>
                    </a:cubicBezTo>
                    <a:cubicBezTo>
                      <a:pt x="406" y="221"/>
                      <a:pt x="403" y="170"/>
                      <a:pt x="394" y="132"/>
                    </a:cubicBezTo>
                    <a:cubicBezTo>
                      <a:pt x="387" y="92"/>
                      <a:pt x="378" y="44"/>
                      <a:pt x="37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5" name="Google Shape;675;p60"/>
              <p:cNvSpPr/>
              <p:nvPr/>
            </p:nvSpPr>
            <p:spPr>
              <a:xfrm>
                <a:off x="5088050" y="2030300"/>
                <a:ext cx="8600" cy="11975"/>
              </a:xfrm>
              <a:custGeom>
                <a:rect b="b" l="l" r="r" t="t"/>
                <a:pathLst>
                  <a:path extrusionOk="0" h="479" w="344">
                    <a:moveTo>
                      <a:pt x="0" y="0"/>
                    </a:moveTo>
                    <a:lnTo>
                      <a:pt x="0" y="0"/>
                    </a:lnTo>
                    <a:cubicBezTo>
                      <a:pt x="45" y="91"/>
                      <a:pt x="92" y="173"/>
                      <a:pt x="151" y="255"/>
                    </a:cubicBezTo>
                    <a:cubicBezTo>
                      <a:pt x="208" y="337"/>
                      <a:pt x="271" y="412"/>
                      <a:pt x="343" y="478"/>
                    </a:cubicBezTo>
                    <a:cubicBezTo>
                      <a:pt x="299" y="390"/>
                      <a:pt x="252" y="302"/>
                      <a:pt x="192" y="224"/>
                    </a:cubicBezTo>
                    <a:cubicBezTo>
                      <a:pt x="133" y="142"/>
                      <a:pt x="73" y="66"/>
                      <a:pt x="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6" name="Google Shape;676;p60"/>
              <p:cNvSpPr/>
              <p:nvPr/>
            </p:nvSpPr>
            <p:spPr>
              <a:xfrm>
                <a:off x="5220075" y="2108450"/>
                <a:ext cx="12275" cy="11975"/>
              </a:xfrm>
              <a:custGeom>
                <a:rect b="b" l="l" r="r" t="t"/>
                <a:pathLst>
                  <a:path extrusionOk="0" h="479" w="491">
                    <a:moveTo>
                      <a:pt x="491" y="1"/>
                    </a:moveTo>
                    <a:cubicBezTo>
                      <a:pt x="456" y="32"/>
                      <a:pt x="428" y="67"/>
                      <a:pt x="400" y="98"/>
                    </a:cubicBezTo>
                    <a:cubicBezTo>
                      <a:pt x="371" y="130"/>
                      <a:pt x="346" y="164"/>
                      <a:pt x="318" y="199"/>
                    </a:cubicBezTo>
                    <a:lnTo>
                      <a:pt x="193" y="373"/>
                    </a:lnTo>
                    <a:lnTo>
                      <a:pt x="193" y="373"/>
                    </a:lnTo>
                    <a:cubicBezTo>
                      <a:pt x="135" y="249"/>
                      <a:pt x="71" y="129"/>
                      <a:pt x="0" y="10"/>
                    </a:cubicBezTo>
                    <a:lnTo>
                      <a:pt x="0" y="10"/>
                    </a:lnTo>
                    <a:cubicBezTo>
                      <a:pt x="48" y="158"/>
                      <a:pt x="104" y="299"/>
                      <a:pt x="164" y="441"/>
                    </a:cubicBezTo>
                    <a:lnTo>
                      <a:pt x="183" y="479"/>
                    </a:lnTo>
                    <a:lnTo>
                      <a:pt x="211" y="444"/>
                    </a:lnTo>
                    <a:cubicBezTo>
                      <a:pt x="261" y="372"/>
                      <a:pt x="309" y="303"/>
                      <a:pt x="356" y="227"/>
                    </a:cubicBezTo>
                    <a:cubicBezTo>
                      <a:pt x="384" y="189"/>
                      <a:pt x="409" y="152"/>
                      <a:pt x="428" y="114"/>
                    </a:cubicBezTo>
                    <a:cubicBezTo>
                      <a:pt x="447" y="79"/>
                      <a:pt x="472" y="38"/>
                      <a:pt x="49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7" name="Google Shape;677;p60"/>
              <p:cNvSpPr/>
              <p:nvPr/>
            </p:nvSpPr>
            <p:spPr>
              <a:xfrm>
                <a:off x="5088275" y="2159175"/>
                <a:ext cx="145750" cy="20150"/>
              </a:xfrm>
              <a:custGeom>
                <a:rect b="b" l="l" r="r" t="t"/>
                <a:pathLst>
                  <a:path extrusionOk="0" h="806" w="5830">
                    <a:moveTo>
                      <a:pt x="1" y="0"/>
                    </a:moveTo>
                    <a:lnTo>
                      <a:pt x="1" y="805"/>
                    </a:lnTo>
                    <a:lnTo>
                      <a:pt x="5829" y="805"/>
                    </a:lnTo>
                    <a:lnTo>
                      <a:pt x="5829"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78" name="Shape 678"/>
        <p:cNvGrpSpPr/>
        <p:nvPr/>
      </p:nvGrpSpPr>
      <p:grpSpPr>
        <a:xfrm>
          <a:off x="0" y="0"/>
          <a:ext cx="0" cy="0"/>
          <a:chOff x="0" y="0"/>
          <a:chExt cx="0" cy="0"/>
        </a:xfrm>
      </p:grpSpPr>
      <p:grpSp>
        <p:nvGrpSpPr>
          <p:cNvPr id="679" name="Google Shape;679;p64"/>
          <p:cNvGrpSpPr/>
          <p:nvPr/>
        </p:nvGrpSpPr>
        <p:grpSpPr>
          <a:xfrm>
            <a:off x="266538" y="258700"/>
            <a:ext cx="8615400" cy="4618794"/>
            <a:chOff x="266538" y="258700"/>
            <a:chExt cx="8615400" cy="4618794"/>
          </a:xfrm>
        </p:grpSpPr>
        <p:sp>
          <p:nvSpPr>
            <p:cNvPr id="680" name="Google Shape;680;p64"/>
            <p:cNvSpPr/>
            <p:nvPr/>
          </p:nvSpPr>
          <p:spPr>
            <a:xfrm>
              <a:off x="266600" y="260350"/>
              <a:ext cx="8615262" cy="4617144"/>
            </a:xfrm>
            <a:custGeom>
              <a:rect b="b" l="l" r="r" t="t"/>
              <a:pathLst>
                <a:path extrusionOk="0" h="47449" w="75005">
                  <a:moveTo>
                    <a:pt x="1" y="0"/>
                  </a:moveTo>
                  <a:lnTo>
                    <a:pt x="1" y="47449"/>
                  </a:lnTo>
                  <a:lnTo>
                    <a:pt x="75004" y="47449"/>
                  </a:lnTo>
                  <a:lnTo>
                    <a:pt x="75004"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1" name="Google Shape;681;p64"/>
            <p:cNvSpPr/>
            <p:nvPr/>
          </p:nvSpPr>
          <p:spPr>
            <a:xfrm>
              <a:off x="266600" y="264175"/>
              <a:ext cx="8615262" cy="174525"/>
            </a:xfrm>
            <a:custGeom>
              <a:rect b="b" l="l" r="r" t="t"/>
              <a:pathLst>
                <a:path extrusionOk="0" h="1824" w="75005">
                  <a:moveTo>
                    <a:pt x="1" y="0"/>
                  </a:moveTo>
                  <a:lnTo>
                    <a:pt x="1" y="1823"/>
                  </a:lnTo>
                  <a:lnTo>
                    <a:pt x="75004" y="1823"/>
                  </a:lnTo>
                  <a:lnTo>
                    <a:pt x="75004"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2" name="Google Shape;682;p64"/>
            <p:cNvSpPr/>
            <p:nvPr/>
          </p:nvSpPr>
          <p:spPr>
            <a:xfrm>
              <a:off x="362380" y="315851"/>
              <a:ext cx="78460" cy="70518"/>
            </a:xfrm>
            <a:custGeom>
              <a:rect b="b" l="l" r="r" t="t"/>
              <a:pathLst>
                <a:path extrusionOk="0" h="737" w="820">
                  <a:moveTo>
                    <a:pt x="375" y="0"/>
                  </a:moveTo>
                  <a:cubicBezTo>
                    <a:pt x="167" y="0"/>
                    <a:pt x="1" y="173"/>
                    <a:pt x="11" y="382"/>
                  </a:cubicBezTo>
                  <a:cubicBezTo>
                    <a:pt x="14" y="578"/>
                    <a:pt x="183" y="737"/>
                    <a:pt x="378" y="737"/>
                  </a:cubicBezTo>
                  <a:cubicBezTo>
                    <a:pt x="384" y="737"/>
                    <a:pt x="389" y="737"/>
                    <a:pt x="395" y="736"/>
                  </a:cubicBezTo>
                  <a:cubicBezTo>
                    <a:pt x="641" y="730"/>
                    <a:pt x="820" y="481"/>
                    <a:pt x="720" y="223"/>
                  </a:cubicBezTo>
                  <a:cubicBezTo>
                    <a:pt x="664" y="87"/>
                    <a:pt x="525" y="0"/>
                    <a:pt x="379"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3" name="Google Shape;683;p64"/>
            <p:cNvSpPr/>
            <p:nvPr/>
          </p:nvSpPr>
          <p:spPr>
            <a:xfrm>
              <a:off x="506096" y="315851"/>
              <a:ext cx="78173" cy="70518"/>
            </a:xfrm>
            <a:custGeom>
              <a:rect b="b" l="l" r="r" t="t"/>
              <a:pathLst>
                <a:path extrusionOk="0" h="737" w="817">
                  <a:moveTo>
                    <a:pt x="372" y="0"/>
                  </a:moveTo>
                  <a:cubicBezTo>
                    <a:pt x="166" y="0"/>
                    <a:pt x="1" y="173"/>
                    <a:pt x="7" y="382"/>
                  </a:cubicBezTo>
                  <a:cubicBezTo>
                    <a:pt x="14" y="578"/>
                    <a:pt x="179" y="737"/>
                    <a:pt x="377" y="737"/>
                  </a:cubicBezTo>
                  <a:cubicBezTo>
                    <a:pt x="383" y="737"/>
                    <a:pt x="389" y="737"/>
                    <a:pt x="395" y="736"/>
                  </a:cubicBezTo>
                  <a:cubicBezTo>
                    <a:pt x="637" y="730"/>
                    <a:pt x="816" y="481"/>
                    <a:pt x="717" y="223"/>
                  </a:cubicBezTo>
                  <a:cubicBezTo>
                    <a:pt x="664" y="87"/>
                    <a:pt x="528" y="0"/>
                    <a:pt x="37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4" name="Google Shape;684;p64"/>
            <p:cNvSpPr/>
            <p:nvPr/>
          </p:nvSpPr>
          <p:spPr>
            <a:xfrm>
              <a:off x="650099" y="315851"/>
              <a:ext cx="78173" cy="70518"/>
            </a:xfrm>
            <a:custGeom>
              <a:rect b="b" l="l" r="r" t="t"/>
              <a:pathLst>
                <a:path extrusionOk="0" h="737" w="817">
                  <a:moveTo>
                    <a:pt x="372" y="0"/>
                  </a:moveTo>
                  <a:cubicBezTo>
                    <a:pt x="166" y="0"/>
                    <a:pt x="1" y="173"/>
                    <a:pt x="7" y="382"/>
                  </a:cubicBezTo>
                  <a:cubicBezTo>
                    <a:pt x="10" y="578"/>
                    <a:pt x="179" y="737"/>
                    <a:pt x="374" y="737"/>
                  </a:cubicBezTo>
                  <a:cubicBezTo>
                    <a:pt x="380" y="737"/>
                    <a:pt x="386" y="737"/>
                    <a:pt x="392" y="736"/>
                  </a:cubicBezTo>
                  <a:cubicBezTo>
                    <a:pt x="637" y="730"/>
                    <a:pt x="816" y="481"/>
                    <a:pt x="717" y="223"/>
                  </a:cubicBezTo>
                  <a:cubicBezTo>
                    <a:pt x="664" y="87"/>
                    <a:pt x="521" y="0"/>
                    <a:pt x="37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5" name="Google Shape;685;p64"/>
            <p:cNvSpPr/>
            <p:nvPr/>
          </p:nvSpPr>
          <p:spPr>
            <a:xfrm>
              <a:off x="266600" y="438700"/>
              <a:ext cx="8615262" cy="218072"/>
            </a:xfrm>
            <a:custGeom>
              <a:rect b="b" l="l" r="r" t="t"/>
              <a:pathLst>
                <a:path extrusionOk="0" h="4351" w="75005">
                  <a:moveTo>
                    <a:pt x="1" y="1"/>
                  </a:moveTo>
                  <a:lnTo>
                    <a:pt x="1" y="4350"/>
                  </a:lnTo>
                  <a:lnTo>
                    <a:pt x="75004" y="4350"/>
                  </a:lnTo>
                  <a:lnTo>
                    <a:pt x="75004"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86" name="Google Shape;686;p64"/>
            <p:cNvGrpSpPr/>
            <p:nvPr/>
          </p:nvGrpSpPr>
          <p:grpSpPr>
            <a:xfrm>
              <a:off x="6848403" y="458556"/>
              <a:ext cx="2010205" cy="178352"/>
              <a:chOff x="4905603" y="626944"/>
              <a:chExt cx="2010205" cy="178352"/>
            </a:xfrm>
          </p:grpSpPr>
          <p:sp>
            <p:nvSpPr>
              <p:cNvPr id="687" name="Google Shape;687;p64"/>
              <p:cNvSpPr/>
              <p:nvPr/>
            </p:nvSpPr>
            <p:spPr>
              <a:xfrm>
                <a:off x="4905603" y="626944"/>
                <a:ext cx="2010194" cy="178352"/>
              </a:xfrm>
              <a:custGeom>
                <a:rect b="b" l="l" r="r" t="t"/>
                <a:pathLst>
                  <a:path extrusionOk="0" h="1864" w="21009">
                    <a:moveTo>
                      <a:pt x="1" y="1"/>
                    </a:moveTo>
                    <a:lnTo>
                      <a:pt x="1" y="1864"/>
                    </a:lnTo>
                    <a:lnTo>
                      <a:pt x="21008" y="1864"/>
                    </a:lnTo>
                    <a:lnTo>
                      <a:pt x="21008"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8" name="Google Shape;688;p64"/>
              <p:cNvSpPr/>
              <p:nvPr/>
            </p:nvSpPr>
            <p:spPr>
              <a:xfrm>
                <a:off x="6737456" y="626944"/>
                <a:ext cx="178352" cy="178352"/>
              </a:xfrm>
              <a:custGeom>
                <a:rect b="b" l="l" r="r" t="t"/>
                <a:pathLst>
                  <a:path extrusionOk="0" h="1864" w="1864">
                    <a:moveTo>
                      <a:pt x="0" y="1"/>
                    </a:moveTo>
                    <a:lnTo>
                      <a:pt x="0" y="1864"/>
                    </a:lnTo>
                    <a:lnTo>
                      <a:pt x="1863" y="1864"/>
                    </a:lnTo>
                    <a:lnTo>
                      <a:pt x="1863"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9" name="Google Shape;689;p64"/>
              <p:cNvSpPr/>
              <p:nvPr/>
            </p:nvSpPr>
            <p:spPr>
              <a:xfrm>
                <a:off x="6824336" y="711623"/>
                <a:ext cx="57505" cy="68030"/>
              </a:xfrm>
              <a:custGeom>
                <a:rect b="b" l="l" r="r" t="t"/>
                <a:pathLst>
                  <a:path extrusionOk="0" h="711" w="601">
                    <a:moveTo>
                      <a:pt x="153" y="1"/>
                    </a:moveTo>
                    <a:cubicBezTo>
                      <a:pt x="137" y="47"/>
                      <a:pt x="103" y="90"/>
                      <a:pt x="67" y="117"/>
                    </a:cubicBezTo>
                    <a:cubicBezTo>
                      <a:pt x="44" y="130"/>
                      <a:pt x="24" y="147"/>
                      <a:pt x="1" y="157"/>
                    </a:cubicBezTo>
                    <a:lnTo>
                      <a:pt x="117" y="306"/>
                    </a:lnTo>
                    <a:lnTo>
                      <a:pt x="432" y="710"/>
                    </a:lnTo>
                    <a:lnTo>
                      <a:pt x="601" y="581"/>
                    </a:lnTo>
                    <a:lnTo>
                      <a:pt x="276" y="163"/>
                    </a:lnTo>
                    <a:lnTo>
                      <a:pt x="153"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0" name="Google Shape;690;p64"/>
              <p:cNvSpPr/>
              <p:nvPr/>
            </p:nvSpPr>
            <p:spPr>
              <a:xfrm>
                <a:off x="6764056" y="655649"/>
                <a:ext cx="97788" cy="89176"/>
              </a:xfrm>
              <a:custGeom>
                <a:rect b="b" l="l" r="r" t="t"/>
                <a:pathLst>
                  <a:path extrusionOk="0" h="932" w="1022">
                    <a:moveTo>
                      <a:pt x="527" y="192"/>
                    </a:moveTo>
                    <a:cubicBezTo>
                      <a:pt x="611" y="192"/>
                      <a:pt x="693" y="231"/>
                      <a:pt x="747" y="301"/>
                    </a:cubicBezTo>
                    <a:cubicBezTo>
                      <a:pt x="806" y="380"/>
                      <a:pt x="820" y="483"/>
                      <a:pt x="780" y="576"/>
                    </a:cubicBezTo>
                    <a:cubicBezTo>
                      <a:pt x="763" y="629"/>
                      <a:pt x="733" y="665"/>
                      <a:pt x="697" y="695"/>
                    </a:cubicBezTo>
                    <a:cubicBezTo>
                      <a:pt x="674" y="712"/>
                      <a:pt x="654" y="725"/>
                      <a:pt x="631" y="732"/>
                    </a:cubicBezTo>
                    <a:cubicBezTo>
                      <a:pt x="597" y="745"/>
                      <a:pt x="562" y="752"/>
                      <a:pt x="527" y="752"/>
                    </a:cubicBezTo>
                    <a:cubicBezTo>
                      <a:pt x="400" y="752"/>
                      <a:pt x="281" y="665"/>
                      <a:pt x="253" y="530"/>
                    </a:cubicBezTo>
                    <a:cubicBezTo>
                      <a:pt x="226" y="420"/>
                      <a:pt x="273" y="304"/>
                      <a:pt x="365" y="244"/>
                    </a:cubicBezTo>
                    <a:cubicBezTo>
                      <a:pt x="415" y="209"/>
                      <a:pt x="472" y="192"/>
                      <a:pt x="527" y="192"/>
                    </a:cubicBezTo>
                    <a:close/>
                    <a:moveTo>
                      <a:pt x="526" y="0"/>
                    </a:moveTo>
                    <a:cubicBezTo>
                      <a:pt x="428" y="0"/>
                      <a:pt x="329" y="31"/>
                      <a:pt x="243" y="95"/>
                    </a:cubicBezTo>
                    <a:cubicBezTo>
                      <a:pt x="37" y="251"/>
                      <a:pt x="1" y="543"/>
                      <a:pt x="153" y="748"/>
                    </a:cubicBezTo>
                    <a:cubicBezTo>
                      <a:pt x="244" y="868"/>
                      <a:pt x="383" y="932"/>
                      <a:pt x="525" y="932"/>
                    </a:cubicBezTo>
                    <a:cubicBezTo>
                      <a:pt x="600" y="932"/>
                      <a:pt x="676" y="914"/>
                      <a:pt x="747" y="878"/>
                    </a:cubicBezTo>
                    <a:cubicBezTo>
                      <a:pt x="767" y="864"/>
                      <a:pt x="790" y="851"/>
                      <a:pt x="806" y="835"/>
                    </a:cubicBezTo>
                    <a:cubicBezTo>
                      <a:pt x="846" y="805"/>
                      <a:pt x="879" y="775"/>
                      <a:pt x="906" y="735"/>
                    </a:cubicBezTo>
                    <a:cubicBezTo>
                      <a:pt x="1022" y="569"/>
                      <a:pt x="1018" y="347"/>
                      <a:pt x="899" y="185"/>
                    </a:cubicBezTo>
                    <a:cubicBezTo>
                      <a:pt x="805" y="64"/>
                      <a:pt x="667" y="0"/>
                      <a:pt x="526"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1" name="Google Shape;691;p64"/>
              <p:cNvSpPr/>
              <p:nvPr/>
            </p:nvSpPr>
            <p:spPr>
              <a:xfrm>
                <a:off x="4945312" y="662538"/>
                <a:ext cx="7942" cy="107260"/>
              </a:xfrm>
              <a:custGeom>
                <a:rect b="b" l="l" r="r" t="t"/>
                <a:pathLst>
                  <a:path extrusionOk="0" h="1121" w="83">
                    <a:moveTo>
                      <a:pt x="0" y="0"/>
                    </a:moveTo>
                    <a:lnTo>
                      <a:pt x="0" y="1121"/>
                    </a:lnTo>
                    <a:lnTo>
                      <a:pt x="83" y="1121"/>
                    </a:lnTo>
                    <a:lnTo>
                      <a:pt x="83"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92" name="Google Shape;692;p64"/>
            <p:cNvSpPr/>
            <p:nvPr/>
          </p:nvSpPr>
          <p:spPr>
            <a:xfrm>
              <a:off x="8754900" y="656750"/>
              <a:ext cx="126951" cy="4038639"/>
            </a:xfrm>
            <a:custGeom>
              <a:rect b="b" l="l" r="r" t="t"/>
              <a:pathLst>
                <a:path extrusionOk="0" h="41316" w="1327">
                  <a:moveTo>
                    <a:pt x="0" y="0"/>
                  </a:moveTo>
                  <a:lnTo>
                    <a:pt x="0" y="41316"/>
                  </a:lnTo>
                  <a:lnTo>
                    <a:pt x="1326" y="41316"/>
                  </a:lnTo>
                  <a:lnTo>
                    <a:pt x="1326"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3" name="Google Shape;693;p64"/>
            <p:cNvSpPr/>
            <p:nvPr/>
          </p:nvSpPr>
          <p:spPr>
            <a:xfrm>
              <a:off x="8782445" y="683356"/>
              <a:ext cx="67648" cy="1490638"/>
            </a:xfrm>
            <a:custGeom>
              <a:rect b="b" l="l" r="r" t="t"/>
              <a:pathLst>
                <a:path extrusionOk="0" h="15579" w="707">
                  <a:moveTo>
                    <a:pt x="355" y="0"/>
                  </a:moveTo>
                  <a:cubicBezTo>
                    <a:pt x="160" y="0"/>
                    <a:pt x="1" y="153"/>
                    <a:pt x="1" y="345"/>
                  </a:cubicBezTo>
                  <a:lnTo>
                    <a:pt x="1" y="15233"/>
                  </a:lnTo>
                  <a:cubicBezTo>
                    <a:pt x="1" y="15426"/>
                    <a:pt x="160" y="15578"/>
                    <a:pt x="355" y="15578"/>
                  </a:cubicBezTo>
                  <a:cubicBezTo>
                    <a:pt x="548" y="15578"/>
                    <a:pt x="707" y="15426"/>
                    <a:pt x="707" y="15233"/>
                  </a:cubicBezTo>
                  <a:lnTo>
                    <a:pt x="707" y="345"/>
                  </a:lnTo>
                  <a:cubicBezTo>
                    <a:pt x="707" y="153"/>
                    <a:pt x="548" y="0"/>
                    <a:pt x="355"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4" name="Google Shape;694;p64"/>
            <p:cNvSpPr/>
            <p:nvPr/>
          </p:nvSpPr>
          <p:spPr>
            <a:xfrm>
              <a:off x="266600" y="4659400"/>
              <a:ext cx="8615285" cy="218077"/>
            </a:xfrm>
            <a:custGeom>
              <a:rect b="b" l="l" r="r" t="t"/>
              <a:pathLst>
                <a:path extrusionOk="0" h="5845" w="73679">
                  <a:moveTo>
                    <a:pt x="1" y="0"/>
                  </a:moveTo>
                  <a:lnTo>
                    <a:pt x="1" y="5845"/>
                  </a:lnTo>
                  <a:lnTo>
                    <a:pt x="73678" y="5845"/>
                  </a:lnTo>
                  <a:lnTo>
                    <a:pt x="73678"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5" name="Google Shape;695;p64"/>
            <p:cNvSpPr/>
            <p:nvPr/>
          </p:nvSpPr>
          <p:spPr>
            <a:xfrm>
              <a:off x="8754902" y="4715245"/>
              <a:ext cx="50949" cy="104677"/>
            </a:xfrm>
            <a:custGeom>
              <a:rect b="b" l="l" r="r" t="t"/>
              <a:pathLst>
                <a:path extrusionOk="0" h="1785" w="869">
                  <a:moveTo>
                    <a:pt x="0" y="1"/>
                  </a:moveTo>
                  <a:lnTo>
                    <a:pt x="0" y="1784"/>
                  </a:lnTo>
                  <a:lnTo>
                    <a:pt x="869" y="955"/>
                  </a:lnTo>
                  <a:lnTo>
                    <a:pt x="0"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6" name="Google Shape;696;p64"/>
            <p:cNvSpPr/>
            <p:nvPr/>
          </p:nvSpPr>
          <p:spPr>
            <a:xfrm>
              <a:off x="317430" y="488803"/>
              <a:ext cx="142854" cy="23921"/>
            </a:xfrm>
            <a:custGeom>
              <a:rect b="b" l="l" r="r" t="t"/>
              <a:pathLst>
                <a:path extrusionOk="0" h="250" w="1493">
                  <a:moveTo>
                    <a:pt x="1" y="0"/>
                  </a:moveTo>
                  <a:lnTo>
                    <a:pt x="1" y="249"/>
                  </a:lnTo>
                  <a:lnTo>
                    <a:pt x="1492" y="249"/>
                  </a:lnTo>
                  <a:lnTo>
                    <a:pt x="149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7" name="Google Shape;697;p64"/>
            <p:cNvSpPr/>
            <p:nvPr/>
          </p:nvSpPr>
          <p:spPr>
            <a:xfrm>
              <a:off x="317430" y="591567"/>
              <a:ext cx="142854" cy="23921"/>
            </a:xfrm>
            <a:custGeom>
              <a:rect b="b" l="l" r="r" t="t"/>
              <a:pathLst>
                <a:path extrusionOk="0" h="250" w="1493">
                  <a:moveTo>
                    <a:pt x="1" y="1"/>
                  </a:moveTo>
                  <a:lnTo>
                    <a:pt x="1" y="250"/>
                  </a:lnTo>
                  <a:lnTo>
                    <a:pt x="1492" y="250"/>
                  </a:lnTo>
                  <a:lnTo>
                    <a:pt x="1492"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8" name="Google Shape;698;p64"/>
            <p:cNvSpPr/>
            <p:nvPr/>
          </p:nvSpPr>
          <p:spPr>
            <a:xfrm>
              <a:off x="317430" y="540185"/>
              <a:ext cx="142854" cy="23921"/>
            </a:xfrm>
            <a:custGeom>
              <a:rect b="b" l="l" r="r" t="t"/>
              <a:pathLst>
                <a:path extrusionOk="0" h="250" w="1493">
                  <a:moveTo>
                    <a:pt x="1" y="1"/>
                  </a:moveTo>
                  <a:lnTo>
                    <a:pt x="1" y="249"/>
                  </a:lnTo>
                  <a:lnTo>
                    <a:pt x="1492" y="249"/>
                  </a:lnTo>
                  <a:lnTo>
                    <a:pt x="1492"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9" name="Google Shape;699;p64"/>
            <p:cNvSpPr/>
            <p:nvPr/>
          </p:nvSpPr>
          <p:spPr>
            <a:xfrm rot="10800000">
              <a:off x="317427" y="4715245"/>
              <a:ext cx="50949" cy="104677"/>
            </a:xfrm>
            <a:custGeom>
              <a:rect b="b" l="l" r="r" t="t"/>
              <a:pathLst>
                <a:path extrusionOk="0" h="1785" w="869">
                  <a:moveTo>
                    <a:pt x="0" y="1"/>
                  </a:moveTo>
                  <a:lnTo>
                    <a:pt x="0" y="1784"/>
                  </a:lnTo>
                  <a:lnTo>
                    <a:pt x="869" y="955"/>
                  </a:lnTo>
                  <a:lnTo>
                    <a:pt x="0"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0" name="Google Shape;700;p64"/>
            <p:cNvSpPr/>
            <p:nvPr/>
          </p:nvSpPr>
          <p:spPr>
            <a:xfrm>
              <a:off x="266538" y="258700"/>
              <a:ext cx="8615400" cy="46173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01" name="Google Shape;701;p64"/>
          <p:cNvSpPr txBox="1"/>
          <p:nvPr>
            <p:ph idx="1" type="body"/>
          </p:nvPr>
        </p:nvSpPr>
        <p:spPr>
          <a:xfrm>
            <a:off x="720000" y="1570575"/>
            <a:ext cx="4047000" cy="2186100"/>
          </a:xfrm>
          <a:prstGeom prst="rect">
            <a:avLst/>
          </a:prstGeom>
          <a:noFill/>
          <a:ln>
            <a:noFill/>
          </a:ln>
        </p:spPr>
        <p:txBody>
          <a:bodyPr anchorCtr="0" anchor="t" bIns="91425" lIns="91425" spcFirstLastPara="1" rIns="91425" wrap="square" tIns="91425">
            <a:noAutofit/>
          </a:bodyPr>
          <a:lstStyle>
            <a:lvl1pPr indent="-279400" lvl="0" marL="457200" algn="l">
              <a:lnSpc>
                <a:spcPct val="115000"/>
              </a:lnSpc>
              <a:spcBef>
                <a:spcPts val="0"/>
              </a:spcBef>
              <a:spcAft>
                <a:spcPts val="0"/>
              </a:spcAft>
              <a:buClr>
                <a:srgbClr val="999999"/>
              </a:buClr>
              <a:buSzPts val="800"/>
              <a:buFont typeface="Open Sans"/>
              <a:buChar char="-"/>
              <a:defRPr/>
            </a:lvl1pPr>
            <a:lvl2pPr indent="-279400" lvl="1" marL="914400" algn="l">
              <a:lnSpc>
                <a:spcPct val="115000"/>
              </a:lnSpc>
              <a:spcBef>
                <a:spcPts val="0"/>
              </a:spcBef>
              <a:spcAft>
                <a:spcPts val="0"/>
              </a:spcAft>
              <a:buClr>
                <a:srgbClr val="999999"/>
              </a:buClr>
              <a:buSzPts val="800"/>
              <a:buFont typeface="Open Sans"/>
              <a:buChar char="○"/>
              <a:defRPr/>
            </a:lvl2pPr>
            <a:lvl3pPr indent="-279400" lvl="2" marL="1371600" algn="l">
              <a:lnSpc>
                <a:spcPct val="115000"/>
              </a:lnSpc>
              <a:spcBef>
                <a:spcPts val="0"/>
              </a:spcBef>
              <a:spcAft>
                <a:spcPts val="0"/>
              </a:spcAft>
              <a:buClr>
                <a:srgbClr val="999999"/>
              </a:buClr>
              <a:buSzPts val="800"/>
              <a:buFont typeface="Open Sans"/>
              <a:buChar char="■"/>
              <a:defRPr/>
            </a:lvl3pPr>
            <a:lvl4pPr indent="-279400" lvl="3" marL="1828800" algn="l">
              <a:lnSpc>
                <a:spcPct val="115000"/>
              </a:lnSpc>
              <a:spcBef>
                <a:spcPts val="0"/>
              </a:spcBef>
              <a:spcAft>
                <a:spcPts val="0"/>
              </a:spcAft>
              <a:buClr>
                <a:srgbClr val="999999"/>
              </a:buClr>
              <a:buSzPts val="800"/>
              <a:buFont typeface="Open Sans"/>
              <a:buChar char="●"/>
              <a:defRPr/>
            </a:lvl4pPr>
            <a:lvl5pPr indent="-304800" lvl="4" marL="2286000" algn="l">
              <a:lnSpc>
                <a:spcPct val="115000"/>
              </a:lnSpc>
              <a:spcBef>
                <a:spcPts val="0"/>
              </a:spcBef>
              <a:spcAft>
                <a:spcPts val="0"/>
              </a:spcAft>
              <a:buClr>
                <a:srgbClr val="999999"/>
              </a:buClr>
              <a:buSzPts val="1200"/>
              <a:buFont typeface="Open Sans"/>
              <a:buChar char="○"/>
              <a:defRPr/>
            </a:lvl5pPr>
            <a:lvl6pPr indent="-304800" lvl="5" marL="2743200" algn="l">
              <a:lnSpc>
                <a:spcPct val="115000"/>
              </a:lnSpc>
              <a:spcBef>
                <a:spcPts val="0"/>
              </a:spcBef>
              <a:spcAft>
                <a:spcPts val="0"/>
              </a:spcAft>
              <a:buClr>
                <a:srgbClr val="999999"/>
              </a:buClr>
              <a:buSzPts val="1200"/>
              <a:buFont typeface="Open Sans"/>
              <a:buChar char="■"/>
              <a:defRPr/>
            </a:lvl6pPr>
            <a:lvl7pPr indent="-273050" lvl="6" marL="3200400" algn="l">
              <a:lnSpc>
                <a:spcPct val="115000"/>
              </a:lnSpc>
              <a:spcBef>
                <a:spcPts val="0"/>
              </a:spcBef>
              <a:spcAft>
                <a:spcPts val="0"/>
              </a:spcAft>
              <a:buClr>
                <a:srgbClr val="999999"/>
              </a:buClr>
              <a:buSzPts val="700"/>
              <a:buFont typeface="Open Sans"/>
              <a:buChar char="●"/>
              <a:defRPr/>
            </a:lvl7pPr>
            <a:lvl8pPr indent="-273050" lvl="7" marL="3657600" algn="l">
              <a:lnSpc>
                <a:spcPct val="115000"/>
              </a:lnSpc>
              <a:spcBef>
                <a:spcPts val="0"/>
              </a:spcBef>
              <a:spcAft>
                <a:spcPts val="0"/>
              </a:spcAft>
              <a:buClr>
                <a:srgbClr val="999999"/>
              </a:buClr>
              <a:buSzPts val="700"/>
              <a:buFont typeface="Open Sans"/>
              <a:buChar char="○"/>
              <a:defRPr/>
            </a:lvl8pPr>
            <a:lvl9pPr indent="-266700" lvl="8" marL="4114800" algn="l">
              <a:lnSpc>
                <a:spcPct val="115000"/>
              </a:lnSpc>
              <a:spcBef>
                <a:spcPts val="0"/>
              </a:spcBef>
              <a:spcAft>
                <a:spcPts val="0"/>
              </a:spcAft>
              <a:buClr>
                <a:srgbClr val="999999"/>
              </a:buClr>
              <a:buSzPts val="600"/>
              <a:buFont typeface="Open Sans"/>
              <a:buChar char="■"/>
              <a:defRPr/>
            </a:lvl9pPr>
          </a:lstStyle>
          <a:p/>
        </p:txBody>
      </p:sp>
      <p:sp>
        <p:nvSpPr>
          <p:cNvPr id="702" name="Google Shape;702;p64"/>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2" name="Shape 32"/>
        <p:cNvGrpSpPr/>
        <p:nvPr/>
      </p:nvGrpSpPr>
      <p:grpSpPr>
        <a:xfrm>
          <a:off x="0" y="0"/>
          <a:ext cx="0" cy="0"/>
          <a:chOff x="0" y="0"/>
          <a:chExt cx="0" cy="0"/>
        </a:xfrm>
      </p:grpSpPr>
      <p:grpSp>
        <p:nvGrpSpPr>
          <p:cNvPr id="33" name="Google Shape;33;p44"/>
          <p:cNvGrpSpPr/>
          <p:nvPr/>
        </p:nvGrpSpPr>
        <p:grpSpPr>
          <a:xfrm>
            <a:off x="262200" y="262350"/>
            <a:ext cx="8617488" cy="4618794"/>
            <a:chOff x="266600" y="258700"/>
            <a:chExt cx="8617488" cy="4618794"/>
          </a:xfrm>
        </p:grpSpPr>
        <p:sp>
          <p:nvSpPr>
            <p:cNvPr id="34" name="Google Shape;34;p44"/>
            <p:cNvSpPr/>
            <p:nvPr/>
          </p:nvSpPr>
          <p:spPr>
            <a:xfrm>
              <a:off x="266600" y="260350"/>
              <a:ext cx="8615262" cy="4617144"/>
            </a:xfrm>
            <a:custGeom>
              <a:rect b="b" l="l" r="r" t="t"/>
              <a:pathLst>
                <a:path extrusionOk="0" h="47449" w="75005">
                  <a:moveTo>
                    <a:pt x="1" y="0"/>
                  </a:moveTo>
                  <a:lnTo>
                    <a:pt x="1" y="47449"/>
                  </a:lnTo>
                  <a:lnTo>
                    <a:pt x="75004" y="47449"/>
                  </a:lnTo>
                  <a:lnTo>
                    <a:pt x="75004"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 name="Google Shape;35;p44"/>
            <p:cNvSpPr/>
            <p:nvPr/>
          </p:nvSpPr>
          <p:spPr>
            <a:xfrm>
              <a:off x="266600" y="264175"/>
              <a:ext cx="8615262" cy="174525"/>
            </a:xfrm>
            <a:custGeom>
              <a:rect b="b" l="l" r="r" t="t"/>
              <a:pathLst>
                <a:path extrusionOk="0" h="1824" w="75005">
                  <a:moveTo>
                    <a:pt x="1" y="0"/>
                  </a:moveTo>
                  <a:lnTo>
                    <a:pt x="1" y="1823"/>
                  </a:lnTo>
                  <a:lnTo>
                    <a:pt x="75004" y="1823"/>
                  </a:lnTo>
                  <a:lnTo>
                    <a:pt x="75004"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 name="Google Shape;36;p44"/>
            <p:cNvSpPr/>
            <p:nvPr/>
          </p:nvSpPr>
          <p:spPr>
            <a:xfrm>
              <a:off x="362380" y="315851"/>
              <a:ext cx="78460" cy="70518"/>
            </a:xfrm>
            <a:custGeom>
              <a:rect b="b" l="l" r="r" t="t"/>
              <a:pathLst>
                <a:path extrusionOk="0" h="737" w="820">
                  <a:moveTo>
                    <a:pt x="375" y="0"/>
                  </a:moveTo>
                  <a:cubicBezTo>
                    <a:pt x="167" y="0"/>
                    <a:pt x="1" y="173"/>
                    <a:pt x="11" y="382"/>
                  </a:cubicBezTo>
                  <a:cubicBezTo>
                    <a:pt x="14" y="578"/>
                    <a:pt x="183" y="737"/>
                    <a:pt x="378" y="737"/>
                  </a:cubicBezTo>
                  <a:cubicBezTo>
                    <a:pt x="384" y="737"/>
                    <a:pt x="389" y="737"/>
                    <a:pt x="395" y="736"/>
                  </a:cubicBezTo>
                  <a:cubicBezTo>
                    <a:pt x="641" y="730"/>
                    <a:pt x="820" y="481"/>
                    <a:pt x="720" y="223"/>
                  </a:cubicBezTo>
                  <a:cubicBezTo>
                    <a:pt x="664" y="87"/>
                    <a:pt x="525" y="0"/>
                    <a:pt x="379"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Google Shape;37;p44"/>
            <p:cNvSpPr/>
            <p:nvPr/>
          </p:nvSpPr>
          <p:spPr>
            <a:xfrm>
              <a:off x="506096" y="315851"/>
              <a:ext cx="78173" cy="70518"/>
            </a:xfrm>
            <a:custGeom>
              <a:rect b="b" l="l" r="r" t="t"/>
              <a:pathLst>
                <a:path extrusionOk="0" h="737" w="817">
                  <a:moveTo>
                    <a:pt x="372" y="0"/>
                  </a:moveTo>
                  <a:cubicBezTo>
                    <a:pt x="166" y="0"/>
                    <a:pt x="1" y="173"/>
                    <a:pt x="7" y="382"/>
                  </a:cubicBezTo>
                  <a:cubicBezTo>
                    <a:pt x="14" y="578"/>
                    <a:pt x="179" y="737"/>
                    <a:pt x="377" y="737"/>
                  </a:cubicBezTo>
                  <a:cubicBezTo>
                    <a:pt x="383" y="737"/>
                    <a:pt x="389" y="737"/>
                    <a:pt x="395" y="736"/>
                  </a:cubicBezTo>
                  <a:cubicBezTo>
                    <a:pt x="637" y="730"/>
                    <a:pt x="816" y="481"/>
                    <a:pt x="717" y="223"/>
                  </a:cubicBezTo>
                  <a:cubicBezTo>
                    <a:pt x="664" y="87"/>
                    <a:pt x="528" y="0"/>
                    <a:pt x="37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 name="Google Shape;38;p44"/>
            <p:cNvSpPr/>
            <p:nvPr/>
          </p:nvSpPr>
          <p:spPr>
            <a:xfrm>
              <a:off x="650099" y="315851"/>
              <a:ext cx="78173" cy="70518"/>
            </a:xfrm>
            <a:custGeom>
              <a:rect b="b" l="l" r="r" t="t"/>
              <a:pathLst>
                <a:path extrusionOk="0" h="737" w="817">
                  <a:moveTo>
                    <a:pt x="372" y="0"/>
                  </a:moveTo>
                  <a:cubicBezTo>
                    <a:pt x="166" y="0"/>
                    <a:pt x="1" y="173"/>
                    <a:pt x="7" y="382"/>
                  </a:cubicBezTo>
                  <a:cubicBezTo>
                    <a:pt x="10" y="578"/>
                    <a:pt x="179" y="737"/>
                    <a:pt x="374" y="737"/>
                  </a:cubicBezTo>
                  <a:cubicBezTo>
                    <a:pt x="380" y="737"/>
                    <a:pt x="386" y="737"/>
                    <a:pt x="392" y="736"/>
                  </a:cubicBezTo>
                  <a:cubicBezTo>
                    <a:pt x="637" y="730"/>
                    <a:pt x="816" y="481"/>
                    <a:pt x="717" y="223"/>
                  </a:cubicBezTo>
                  <a:cubicBezTo>
                    <a:pt x="664" y="87"/>
                    <a:pt x="521" y="0"/>
                    <a:pt x="37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 name="Google Shape;39;p44"/>
            <p:cNvSpPr/>
            <p:nvPr/>
          </p:nvSpPr>
          <p:spPr>
            <a:xfrm>
              <a:off x="266600" y="438700"/>
              <a:ext cx="8615262" cy="70530"/>
            </a:xfrm>
            <a:custGeom>
              <a:rect b="b" l="l" r="r" t="t"/>
              <a:pathLst>
                <a:path extrusionOk="0" h="4351" w="75005">
                  <a:moveTo>
                    <a:pt x="1" y="1"/>
                  </a:moveTo>
                  <a:lnTo>
                    <a:pt x="1" y="4350"/>
                  </a:lnTo>
                  <a:lnTo>
                    <a:pt x="75004" y="4350"/>
                  </a:lnTo>
                  <a:lnTo>
                    <a:pt x="75004"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 name="Google Shape;40;p44"/>
            <p:cNvSpPr/>
            <p:nvPr/>
          </p:nvSpPr>
          <p:spPr>
            <a:xfrm>
              <a:off x="8754900" y="438701"/>
              <a:ext cx="126951" cy="4256684"/>
            </a:xfrm>
            <a:custGeom>
              <a:rect b="b" l="l" r="r" t="t"/>
              <a:pathLst>
                <a:path extrusionOk="0" h="41316" w="1327">
                  <a:moveTo>
                    <a:pt x="0" y="0"/>
                  </a:moveTo>
                  <a:lnTo>
                    <a:pt x="0" y="41316"/>
                  </a:lnTo>
                  <a:lnTo>
                    <a:pt x="1326" y="41316"/>
                  </a:lnTo>
                  <a:lnTo>
                    <a:pt x="1326"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 name="Google Shape;41;p44"/>
            <p:cNvSpPr/>
            <p:nvPr/>
          </p:nvSpPr>
          <p:spPr>
            <a:xfrm>
              <a:off x="8786145" y="463831"/>
              <a:ext cx="67648" cy="1490638"/>
            </a:xfrm>
            <a:custGeom>
              <a:rect b="b" l="l" r="r" t="t"/>
              <a:pathLst>
                <a:path extrusionOk="0" h="15579" w="707">
                  <a:moveTo>
                    <a:pt x="355" y="0"/>
                  </a:moveTo>
                  <a:cubicBezTo>
                    <a:pt x="160" y="0"/>
                    <a:pt x="1" y="153"/>
                    <a:pt x="1" y="345"/>
                  </a:cubicBezTo>
                  <a:lnTo>
                    <a:pt x="1" y="15233"/>
                  </a:lnTo>
                  <a:cubicBezTo>
                    <a:pt x="1" y="15426"/>
                    <a:pt x="160" y="15578"/>
                    <a:pt x="355" y="15578"/>
                  </a:cubicBezTo>
                  <a:cubicBezTo>
                    <a:pt x="548" y="15578"/>
                    <a:pt x="707" y="15426"/>
                    <a:pt x="707" y="15233"/>
                  </a:cubicBezTo>
                  <a:lnTo>
                    <a:pt x="707" y="345"/>
                  </a:lnTo>
                  <a:cubicBezTo>
                    <a:pt x="707" y="153"/>
                    <a:pt x="548" y="0"/>
                    <a:pt x="355"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 name="Google Shape;42;p44"/>
            <p:cNvSpPr/>
            <p:nvPr/>
          </p:nvSpPr>
          <p:spPr>
            <a:xfrm>
              <a:off x="266600" y="4659400"/>
              <a:ext cx="8615285" cy="218077"/>
            </a:xfrm>
            <a:custGeom>
              <a:rect b="b" l="l" r="r" t="t"/>
              <a:pathLst>
                <a:path extrusionOk="0" h="5845" w="73679">
                  <a:moveTo>
                    <a:pt x="1" y="0"/>
                  </a:moveTo>
                  <a:lnTo>
                    <a:pt x="1" y="5845"/>
                  </a:lnTo>
                  <a:lnTo>
                    <a:pt x="73678" y="5845"/>
                  </a:lnTo>
                  <a:lnTo>
                    <a:pt x="73678"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 name="Google Shape;43;p44"/>
            <p:cNvSpPr/>
            <p:nvPr/>
          </p:nvSpPr>
          <p:spPr>
            <a:xfrm>
              <a:off x="8754902" y="4715245"/>
              <a:ext cx="50949" cy="104677"/>
            </a:xfrm>
            <a:custGeom>
              <a:rect b="b" l="l" r="r" t="t"/>
              <a:pathLst>
                <a:path extrusionOk="0" h="1785" w="869">
                  <a:moveTo>
                    <a:pt x="0" y="1"/>
                  </a:moveTo>
                  <a:lnTo>
                    <a:pt x="0" y="1784"/>
                  </a:lnTo>
                  <a:lnTo>
                    <a:pt x="869" y="955"/>
                  </a:lnTo>
                  <a:lnTo>
                    <a:pt x="0"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 name="Google Shape;44;p44"/>
            <p:cNvSpPr/>
            <p:nvPr/>
          </p:nvSpPr>
          <p:spPr>
            <a:xfrm rot="10800000">
              <a:off x="317427" y="4715245"/>
              <a:ext cx="50949" cy="104677"/>
            </a:xfrm>
            <a:custGeom>
              <a:rect b="b" l="l" r="r" t="t"/>
              <a:pathLst>
                <a:path extrusionOk="0" h="1785" w="869">
                  <a:moveTo>
                    <a:pt x="0" y="1"/>
                  </a:moveTo>
                  <a:lnTo>
                    <a:pt x="0" y="1784"/>
                  </a:lnTo>
                  <a:lnTo>
                    <a:pt x="869" y="955"/>
                  </a:lnTo>
                  <a:lnTo>
                    <a:pt x="0"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 name="Google Shape;45;p44"/>
            <p:cNvSpPr/>
            <p:nvPr/>
          </p:nvSpPr>
          <p:spPr>
            <a:xfrm>
              <a:off x="268688" y="258700"/>
              <a:ext cx="8615400" cy="46173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6" name="Google Shape;46;p44"/>
          <p:cNvSpPr txBox="1"/>
          <p:nvPr>
            <p:ph type="title"/>
          </p:nvPr>
        </p:nvSpPr>
        <p:spPr>
          <a:xfrm>
            <a:off x="720000" y="552150"/>
            <a:ext cx="7704000" cy="576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47" name="Google Shape;47;p44"/>
          <p:cNvSpPr txBox="1"/>
          <p:nvPr>
            <p:ph idx="1" type="body"/>
          </p:nvPr>
        </p:nvSpPr>
        <p:spPr>
          <a:xfrm>
            <a:off x="720000" y="1128450"/>
            <a:ext cx="7704000" cy="2451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Clr>
                <a:srgbClr val="434343"/>
              </a:buClr>
              <a:buSzPts val="1200"/>
              <a:buAutoNum type="arabicPeriod"/>
              <a:defRPr>
                <a:solidFill>
                  <a:srgbClr val="44361A"/>
                </a:solidFill>
              </a:defRPr>
            </a:lvl1pPr>
            <a:lvl2pPr indent="-304800" lvl="1" marL="914400" algn="l">
              <a:lnSpc>
                <a:spcPct val="115000"/>
              </a:lnSpc>
              <a:spcBef>
                <a:spcPts val="0"/>
              </a:spcBef>
              <a:spcAft>
                <a:spcPts val="0"/>
              </a:spcAft>
              <a:buClr>
                <a:srgbClr val="434343"/>
              </a:buClr>
              <a:buSzPts val="1200"/>
              <a:buFont typeface="Roboto Condensed Light"/>
              <a:buAutoNum type="alphaLcPeriod"/>
              <a:defRPr/>
            </a:lvl2pPr>
            <a:lvl3pPr indent="-304800" lvl="2" marL="1371600" algn="l">
              <a:lnSpc>
                <a:spcPct val="115000"/>
              </a:lnSpc>
              <a:spcBef>
                <a:spcPts val="0"/>
              </a:spcBef>
              <a:spcAft>
                <a:spcPts val="0"/>
              </a:spcAft>
              <a:buClr>
                <a:srgbClr val="434343"/>
              </a:buClr>
              <a:buSzPts val="1200"/>
              <a:buFont typeface="Roboto Condensed Light"/>
              <a:buAutoNum type="romanLcPeriod"/>
              <a:defRPr/>
            </a:lvl3pPr>
            <a:lvl4pPr indent="-304800" lvl="3" marL="1828800" algn="l">
              <a:lnSpc>
                <a:spcPct val="115000"/>
              </a:lnSpc>
              <a:spcBef>
                <a:spcPts val="0"/>
              </a:spcBef>
              <a:spcAft>
                <a:spcPts val="0"/>
              </a:spcAft>
              <a:buClr>
                <a:srgbClr val="434343"/>
              </a:buClr>
              <a:buSzPts val="1200"/>
              <a:buFont typeface="Roboto Condensed Light"/>
              <a:buAutoNum type="arabicPeriod"/>
              <a:defRPr/>
            </a:lvl4pPr>
            <a:lvl5pPr indent="-304800" lvl="4" marL="2286000" algn="l">
              <a:lnSpc>
                <a:spcPct val="115000"/>
              </a:lnSpc>
              <a:spcBef>
                <a:spcPts val="0"/>
              </a:spcBef>
              <a:spcAft>
                <a:spcPts val="0"/>
              </a:spcAft>
              <a:buClr>
                <a:srgbClr val="434343"/>
              </a:buClr>
              <a:buSzPts val="1200"/>
              <a:buFont typeface="Roboto Condensed Light"/>
              <a:buAutoNum type="alphaLcPeriod"/>
              <a:defRPr/>
            </a:lvl5pPr>
            <a:lvl6pPr indent="-304800" lvl="5" marL="2743200" algn="l">
              <a:lnSpc>
                <a:spcPct val="115000"/>
              </a:lnSpc>
              <a:spcBef>
                <a:spcPts val="0"/>
              </a:spcBef>
              <a:spcAft>
                <a:spcPts val="0"/>
              </a:spcAft>
              <a:buClr>
                <a:srgbClr val="434343"/>
              </a:buClr>
              <a:buSzPts val="1200"/>
              <a:buFont typeface="Roboto Condensed Light"/>
              <a:buAutoNum type="romanLcPeriod"/>
              <a:defRPr/>
            </a:lvl6pPr>
            <a:lvl7pPr indent="-304800" lvl="6" marL="3200400" algn="l">
              <a:lnSpc>
                <a:spcPct val="115000"/>
              </a:lnSpc>
              <a:spcBef>
                <a:spcPts val="0"/>
              </a:spcBef>
              <a:spcAft>
                <a:spcPts val="0"/>
              </a:spcAft>
              <a:buClr>
                <a:srgbClr val="434343"/>
              </a:buClr>
              <a:buSzPts val="1200"/>
              <a:buFont typeface="Roboto Condensed Light"/>
              <a:buAutoNum type="arabicPeriod"/>
              <a:defRPr/>
            </a:lvl7pPr>
            <a:lvl8pPr indent="-304800" lvl="7" marL="3657600" algn="l">
              <a:lnSpc>
                <a:spcPct val="115000"/>
              </a:lnSpc>
              <a:spcBef>
                <a:spcPts val="0"/>
              </a:spcBef>
              <a:spcAft>
                <a:spcPts val="0"/>
              </a:spcAft>
              <a:buClr>
                <a:srgbClr val="434343"/>
              </a:buClr>
              <a:buSzPts val="1200"/>
              <a:buFont typeface="Roboto Condensed Light"/>
              <a:buAutoNum type="alphaLcPeriod"/>
              <a:defRPr/>
            </a:lvl8pPr>
            <a:lvl9pPr indent="-304800" lvl="8" marL="4114800" algn="l">
              <a:lnSpc>
                <a:spcPct val="115000"/>
              </a:lnSpc>
              <a:spcBef>
                <a:spcPts val="0"/>
              </a:spcBef>
              <a:spcAft>
                <a:spcPts val="0"/>
              </a:spcAft>
              <a:buClr>
                <a:srgbClr val="434343"/>
              </a:buClr>
              <a:buSzPts val="1200"/>
              <a:buFont typeface="Roboto Condensed Light"/>
              <a:buAutoNum type="romanLcPeriod"/>
              <a:defRPr/>
            </a:lvl9pPr>
          </a:lstStyle>
          <a:p/>
        </p:txBody>
      </p:sp>
      <p:grpSp>
        <p:nvGrpSpPr>
          <p:cNvPr id="48" name="Google Shape;48;p44"/>
          <p:cNvGrpSpPr/>
          <p:nvPr/>
        </p:nvGrpSpPr>
        <p:grpSpPr>
          <a:xfrm>
            <a:off x="8535620" y="1783413"/>
            <a:ext cx="766815" cy="613870"/>
            <a:chOff x="1680490" y="1133400"/>
            <a:chExt cx="2104323" cy="1684605"/>
          </a:xfrm>
        </p:grpSpPr>
        <p:grpSp>
          <p:nvGrpSpPr>
            <p:cNvPr id="49" name="Google Shape;49;p44"/>
            <p:cNvGrpSpPr/>
            <p:nvPr/>
          </p:nvGrpSpPr>
          <p:grpSpPr>
            <a:xfrm>
              <a:off x="1680490" y="1133407"/>
              <a:ext cx="2104156" cy="1684598"/>
              <a:chOff x="1485138" y="1133425"/>
              <a:chExt cx="156975" cy="125675"/>
            </a:xfrm>
          </p:grpSpPr>
          <p:sp>
            <p:nvSpPr>
              <p:cNvPr id="50" name="Google Shape;50;p44"/>
              <p:cNvSpPr/>
              <p:nvPr/>
            </p:nvSpPr>
            <p:spPr>
              <a:xfrm>
                <a:off x="1485138" y="1144675"/>
                <a:ext cx="156975" cy="114425"/>
              </a:xfrm>
              <a:custGeom>
                <a:rect b="b" l="l" r="r" t="t"/>
                <a:pathLst>
                  <a:path extrusionOk="0" h="4577" w="6279">
                    <a:moveTo>
                      <a:pt x="0" y="0"/>
                    </a:moveTo>
                    <a:lnTo>
                      <a:pt x="0" y="4577"/>
                    </a:lnTo>
                    <a:lnTo>
                      <a:pt x="6278" y="4577"/>
                    </a:lnTo>
                    <a:lnTo>
                      <a:pt x="6278" y="0"/>
                    </a:lnTo>
                    <a:close/>
                  </a:path>
                </a:pathLst>
              </a:cu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 name="Google Shape;51;p44"/>
              <p:cNvSpPr/>
              <p:nvPr/>
            </p:nvSpPr>
            <p:spPr>
              <a:xfrm>
                <a:off x="1485138" y="1133425"/>
                <a:ext cx="55850" cy="11275"/>
              </a:xfrm>
              <a:custGeom>
                <a:rect b="b" l="l" r="r" t="t"/>
                <a:pathLst>
                  <a:path extrusionOk="0" h="451" w="2234">
                    <a:moveTo>
                      <a:pt x="0" y="1"/>
                    </a:moveTo>
                    <a:lnTo>
                      <a:pt x="0" y="450"/>
                    </a:lnTo>
                    <a:lnTo>
                      <a:pt x="2233" y="450"/>
                    </a:lnTo>
                    <a:lnTo>
                      <a:pt x="2111" y="1"/>
                    </a:lnTo>
                    <a:close/>
                  </a:path>
                </a:pathLst>
              </a:cu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2" name="Google Shape;52;p44"/>
            <p:cNvSpPr/>
            <p:nvPr/>
          </p:nvSpPr>
          <p:spPr>
            <a:xfrm>
              <a:off x="1680657" y="1284206"/>
              <a:ext cx="2104156" cy="1533798"/>
            </a:xfrm>
            <a:custGeom>
              <a:rect b="b" l="l" r="r" t="t"/>
              <a:pathLst>
                <a:path extrusionOk="0" h="4577" w="6279">
                  <a:moveTo>
                    <a:pt x="0" y="0"/>
                  </a:moveTo>
                  <a:lnTo>
                    <a:pt x="0" y="4577"/>
                  </a:lnTo>
                  <a:lnTo>
                    <a:pt x="6278" y="4577"/>
                  </a:lnTo>
                  <a:lnTo>
                    <a:pt x="6278"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 name="Google Shape;53;p44"/>
            <p:cNvSpPr/>
            <p:nvPr/>
          </p:nvSpPr>
          <p:spPr>
            <a:xfrm>
              <a:off x="1680650" y="1133400"/>
              <a:ext cx="748652" cy="161875"/>
            </a:xfrm>
            <a:custGeom>
              <a:rect b="b" l="l" r="r" t="t"/>
              <a:pathLst>
                <a:path extrusionOk="0" h="451" w="2234">
                  <a:moveTo>
                    <a:pt x="0" y="1"/>
                  </a:moveTo>
                  <a:lnTo>
                    <a:pt x="0" y="450"/>
                  </a:lnTo>
                  <a:lnTo>
                    <a:pt x="2233" y="450"/>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4" name="Google Shape;54;p44"/>
          <p:cNvGrpSpPr/>
          <p:nvPr/>
        </p:nvGrpSpPr>
        <p:grpSpPr>
          <a:xfrm>
            <a:off x="-104932" y="2867129"/>
            <a:ext cx="734264" cy="734260"/>
            <a:chOff x="-104932" y="2867129"/>
            <a:chExt cx="734264" cy="734260"/>
          </a:xfrm>
        </p:grpSpPr>
        <p:grpSp>
          <p:nvGrpSpPr>
            <p:cNvPr id="55" name="Google Shape;55;p44"/>
            <p:cNvGrpSpPr/>
            <p:nvPr/>
          </p:nvGrpSpPr>
          <p:grpSpPr>
            <a:xfrm>
              <a:off x="-104932" y="2867129"/>
              <a:ext cx="734264" cy="734260"/>
              <a:chOff x="5229219" y="135375"/>
              <a:chExt cx="330407" cy="330406"/>
            </a:xfrm>
          </p:grpSpPr>
          <p:sp>
            <p:nvSpPr>
              <p:cNvPr id="56" name="Google Shape;56;p44"/>
              <p:cNvSpPr/>
              <p:nvPr/>
            </p:nvSpPr>
            <p:spPr>
              <a:xfrm>
                <a:off x="5534850" y="445150"/>
                <a:ext cx="4098" cy="3960"/>
              </a:xfrm>
              <a:custGeom>
                <a:rect b="b" l="l" r="r" t="t"/>
                <a:pathLst>
                  <a:path extrusionOk="0" h="86" w="89">
                    <a:moveTo>
                      <a:pt x="0" y="1"/>
                    </a:moveTo>
                    <a:lnTo>
                      <a:pt x="0" y="86"/>
                    </a:lnTo>
                    <a:lnTo>
                      <a:pt x="88" y="86"/>
                    </a:lnTo>
                    <a:lnTo>
                      <a:pt x="88" y="1"/>
                    </a:ln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 name="Google Shape;57;p44"/>
              <p:cNvSpPr/>
              <p:nvPr/>
            </p:nvSpPr>
            <p:spPr>
              <a:xfrm>
                <a:off x="5257908" y="444874"/>
                <a:ext cx="268425" cy="4237"/>
              </a:xfrm>
              <a:custGeom>
                <a:rect b="b" l="l" r="r" t="t"/>
                <a:pathLst>
                  <a:path extrusionOk="0" h="92" w="5829">
                    <a:moveTo>
                      <a:pt x="0" y="1"/>
                    </a:moveTo>
                    <a:lnTo>
                      <a:pt x="0" y="92"/>
                    </a:lnTo>
                    <a:lnTo>
                      <a:pt x="183" y="92"/>
                    </a:lnTo>
                    <a:lnTo>
                      <a:pt x="183" y="1"/>
                    </a:lnTo>
                    <a:close/>
                    <a:moveTo>
                      <a:pt x="359" y="1"/>
                    </a:moveTo>
                    <a:lnTo>
                      <a:pt x="359" y="92"/>
                    </a:lnTo>
                    <a:lnTo>
                      <a:pt x="541" y="92"/>
                    </a:lnTo>
                    <a:lnTo>
                      <a:pt x="541" y="1"/>
                    </a:lnTo>
                    <a:close/>
                    <a:moveTo>
                      <a:pt x="721" y="1"/>
                    </a:moveTo>
                    <a:lnTo>
                      <a:pt x="721" y="92"/>
                    </a:lnTo>
                    <a:lnTo>
                      <a:pt x="903" y="92"/>
                    </a:lnTo>
                    <a:lnTo>
                      <a:pt x="903" y="1"/>
                    </a:lnTo>
                    <a:close/>
                    <a:moveTo>
                      <a:pt x="1079" y="1"/>
                    </a:moveTo>
                    <a:lnTo>
                      <a:pt x="1079" y="92"/>
                    </a:lnTo>
                    <a:lnTo>
                      <a:pt x="1258" y="92"/>
                    </a:lnTo>
                    <a:lnTo>
                      <a:pt x="1258" y="1"/>
                    </a:lnTo>
                    <a:close/>
                    <a:moveTo>
                      <a:pt x="1438" y="1"/>
                    </a:moveTo>
                    <a:lnTo>
                      <a:pt x="1438" y="92"/>
                    </a:lnTo>
                    <a:lnTo>
                      <a:pt x="1617" y="92"/>
                    </a:lnTo>
                    <a:lnTo>
                      <a:pt x="1617" y="1"/>
                    </a:lnTo>
                    <a:close/>
                    <a:moveTo>
                      <a:pt x="1799" y="1"/>
                    </a:moveTo>
                    <a:lnTo>
                      <a:pt x="1799" y="92"/>
                    </a:lnTo>
                    <a:lnTo>
                      <a:pt x="1972" y="92"/>
                    </a:lnTo>
                    <a:lnTo>
                      <a:pt x="1972" y="1"/>
                    </a:lnTo>
                    <a:close/>
                    <a:moveTo>
                      <a:pt x="2155" y="1"/>
                    </a:moveTo>
                    <a:lnTo>
                      <a:pt x="2155" y="92"/>
                    </a:lnTo>
                    <a:lnTo>
                      <a:pt x="2328" y="92"/>
                    </a:lnTo>
                    <a:lnTo>
                      <a:pt x="2328" y="1"/>
                    </a:lnTo>
                    <a:close/>
                    <a:moveTo>
                      <a:pt x="2513" y="1"/>
                    </a:moveTo>
                    <a:lnTo>
                      <a:pt x="2513" y="92"/>
                    </a:lnTo>
                    <a:lnTo>
                      <a:pt x="2696" y="92"/>
                    </a:lnTo>
                    <a:lnTo>
                      <a:pt x="2696" y="1"/>
                    </a:lnTo>
                    <a:close/>
                    <a:moveTo>
                      <a:pt x="2872" y="1"/>
                    </a:moveTo>
                    <a:lnTo>
                      <a:pt x="2872" y="92"/>
                    </a:lnTo>
                    <a:lnTo>
                      <a:pt x="3051" y="92"/>
                    </a:lnTo>
                    <a:lnTo>
                      <a:pt x="3051" y="1"/>
                    </a:lnTo>
                    <a:close/>
                    <a:moveTo>
                      <a:pt x="3234" y="1"/>
                    </a:moveTo>
                    <a:lnTo>
                      <a:pt x="3234" y="92"/>
                    </a:lnTo>
                    <a:lnTo>
                      <a:pt x="3413" y="92"/>
                    </a:lnTo>
                    <a:lnTo>
                      <a:pt x="3413" y="1"/>
                    </a:lnTo>
                    <a:close/>
                    <a:moveTo>
                      <a:pt x="3501" y="1"/>
                    </a:moveTo>
                    <a:lnTo>
                      <a:pt x="3501" y="92"/>
                    </a:lnTo>
                    <a:lnTo>
                      <a:pt x="3680" y="92"/>
                    </a:lnTo>
                    <a:lnTo>
                      <a:pt x="3680" y="1"/>
                    </a:lnTo>
                    <a:close/>
                    <a:moveTo>
                      <a:pt x="3860" y="1"/>
                    </a:moveTo>
                    <a:lnTo>
                      <a:pt x="3860" y="92"/>
                    </a:lnTo>
                    <a:lnTo>
                      <a:pt x="4039" y="92"/>
                    </a:lnTo>
                    <a:lnTo>
                      <a:pt x="4039" y="1"/>
                    </a:lnTo>
                    <a:close/>
                    <a:moveTo>
                      <a:pt x="4221" y="1"/>
                    </a:moveTo>
                    <a:lnTo>
                      <a:pt x="4221" y="92"/>
                    </a:lnTo>
                    <a:lnTo>
                      <a:pt x="4401" y="92"/>
                    </a:lnTo>
                    <a:lnTo>
                      <a:pt x="4401" y="1"/>
                    </a:lnTo>
                    <a:close/>
                    <a:moveTo>
                      <a:pt x="4577" y="1"/>
                    </a:moveTo>
                    <a:lnTo>
                      <a:pt x="4577" y="92"/>
                    </a:lnTo>
                    <a:lnTo>
                      <a:pt x="4759" y="92"/>
                    </a:lnTo>
                    <a:lnTo>
                      <a:pt x="4759" y="1"/>
                    </a:lnTo>
                    <a:close/>
                    <a:moveTo>
                      <a:pt x="4935" y="1"/>
                    </a:moveTo>
                    <a:lnTo>
                      <a:pt x="4935" y="92"/>
                    </a:lnTo>
                    <a:lnTo>
                      <a:pt x="5118" y="92"/>
                    </a:lnTo>
                    <a:lnTo>
                      <a:pt x="5118" y="1"/>
                    </a:lnTo>
                    <a:close/>
                    <a:moveTo>
                      <a:pt x="5297" y="1"/>
                    </a:moveTo>
                    <a:lnTo>
                      <a:pt x="5297" y="92"/>
                    </a:lnTo>
                    <a:lnTo>
                      <a:pt x="5470" y="92"/>
                    </a:lnTo>
                    <a:lnTo>
                      <a:pt x="5470" y="1"/>
                    </a:lnTo>
                    <a:close/>
                    <a:moveTo>
                      <a:pt x="5655" y="1"/>
                    </a:moveTo>
                    <a:lnTo>
                      <a:pt x="5655" y="92"/>
                    </a:lnTo>
                    <a:lnTo>
                      <a:pt x="5828" y="92"/>
                    </a:lnTo>
                    <a:lnTo>
                      <a:pt x="5828"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 name="Google Shape;58;p44"/>
              <p:cNvSpPr/>
              <p:nvPr/>
            </p:nvSpPr>
            <p:spPr>
              <a:xfrm>
                <a:off x="5245613" y="445150"/>
                <a:ext cx="4237" cy="3960"/>
              </a:xfrm>
              <a:custGeom>
                <a:rect b="b" l="l" r="r" t="t"/>
                <a:pathLst>
                  <a:path extrusionOk="0" h="86" w="92">
                    <a:moveTo>
                      <a:pt x="0" y="1"/>
                    </a:moveTo>
                    <a:lnTo>
                      <a:pt x="0" y="86"/>
                    </a:lnTo>
                    <a:lnTo>
                      <a:pt x="91" y="86"/>
                    </a:lnTo>
                    <a:lnTo>
                      <a:pt x="91" y="1"/>
                    </a:ln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 name="Google Shape;59;p44"/>
              <p:cNvSpPr/>
              <p:nvPr/>
            </p:nvSpPr>
            <p:spPr>
              <a:xfrm>
                <a:off x="5245613" y="168254"/>
                <a:ext cx="4237" cy="264373"/>
              </a:xfrm>
              <a:custGeom>
                <a:rect b="b" l="l" r="r" t="t"/>
                <a:pathLst>
                  <a:path extrusionOk="0" h="5741" w="92">
                    <a:moveTo>
                      <a:pt x="0" y="0"/>
                    </a:moveTo>
                    <a:lnTo>
                      <a:pt x="0" y="183"/>
                    </a:lnTo>
                    <a:lnTo>
                      <a:pt x="91" y="183"/>
                    </a:lnTo>
                    <a:lnTo>
                      <a:pt x="91" y="0"/>
                    </a:lnTo>
                    <a:close/>
                    <a:moveTo>
                      <a:pt x="0" y="359"/>
                    </a:moveTo>
                    <a:lnTo>
                      <a:pt x="0" y="541"/>
                    </a:lnTo>
                    <a:lnTo>
                      <a:pt x="91" y="541"/>
                    </a:lnTo>
                    <a:lnTo>
                      <a:pt x="91" y="359"/>
                    </a:lnTo>
                    <a:close/>
                    <a:moveTo>
                      <a:pt x="0" y="717"/>
                    </a:moveTo>
                    <a:lnTo>
                      <a:pt x="0" y="897"/>
                    </a:lnTo>
                    <a:lnTo>
                      <a:pt x="91" y="897"/>
                    </a:lnTo>
                    <a:lnTo>
                      <a:pt x="91" y="717"/>
                    </a:lnTo>
                    <a:close/>
                    <a:moveTo>
                      <a:pt x="0" y="1076"/>
                    </a:moveTo>
                    <a:lnTo>
                      <a:pt x="0" y="1255"/>
                    </a:lnTo>
                    <a:lnTo>
                      <a:pt x="91" y="1255"/>
                    </a:lnTo>
                    <a:lnTo>
                      <a:pt x="91" y="1076"/>
                    </a:lnTo>
                    <a:close/>
                    <a:moveTo>
                      <a:pt x="0" y="1438"/>
                    </a:moveTo>
                    <a:lnTo>
                      <a:pt x="0" y="1617"/>
                    </a:lnTo>
                    <a:lnTo>
                      <a:pt x="91" y="1617"/>
                    </a:lnTo>
                    <a:lnTo>
                      <a:pt x="91" y="1438"/>
                    </a:lnTo>
                    <a:close/>
                    <a:moveTo>
                      <a:pt x="0" y="1705"/>
                    </a:moveTo>
                    <a:lnTo>
                      <a:pt x="0" y="1884"/>
                    </a:lnTo>
                    <a:lnTo>
                      <a:pt x="91" y="1884"/>
                    </a:lnTo>
                    <a:lnTo>
                      <a:pt x="91" y="1705"/>
                    </a:lnTo>
                    <a:close/>
                    <a:moveTo>
                      <a:pt x="0" y="2060"/>
                    </a:moveTo>
                    <a:lnTo>
                      <a:pt x="0" y="2243"/>
                    </a:lnTo>
                    <a:lnTo>
                      <a:pt x="91" y="2243"/>
                    </a:lnTo>
                    <a:lnTo>
                      <a:pt x="91" y="2060"/>
                    </a:lnTo>
                    <a:close/>
                    <a:moveTo>
                      <a:pt x="0" y="2422"/>
                    </a:moveTo>
                    <a:lnTo>
                      <a:pt x="0" y="2605"/>
                    </a:lnTo>
                    <a:lnTo>
                      <a:pt x="91" y="2605"/>
                    </a:lnTo>
                    <a:lnTo>
                      <a:pt x="91" y="2422"/>
                    </a:lnTo>
                    <a:close/>
                    <a:moveTo>
                      <a:pt x="0" y="2781"/>
                    </a:moveTo>
                    <a:lnTo>
                      <a:pt x="0" y="2963"/>
                    </a:lnTo>
                    <a:lnTo>
                      <a:pt x="91" y="2963"/>
                    </a:lnTo>
                    <a:lnTo>
                      <a:pt x="91" y="2781"/>
                    </a:lnTo>
                    <a:close/>
                    <a:moveTo>
                      <a:pt x="0" y="3139"/>
                    </a:moveTo>
                    <a:lnTo>
                      <a:pt x="0" y="3319"/>
                    </a:lnTo>
                    <a:lnTo>
                      <a:pt x="91" y="3319"/>
                    </a:lnTo>
                    <a:lnTo>
                      <a:pt x="91" y="3139"/>
                    </a:lnTo>
                    <a:close/>
                    <a:moveTo>
                      <a:pt x="0" y="3498"/>
                    </a:moveTo>
                    <a:lnTo>
                      <a:pt x="0" y="3677"/>
                    </a:lnTo>
                    <a:lnTo>
                      <a:pt x="91" y="3677"/>
                    </a:lnTo>
                    <a:lnTo>
                      <a:pt x="91" y="3498"/>
                    </a:lnTo>
                    <a:close/>
                    <a:moveTo>
                      <a:pt x="0" y="3859"/>
                    </a:moveTo>
                    <a:lnTo>
                      <a:pt x="0" y="4039"/>
                    </a:lnTo>
                    <a:lnTo>
                      <a:pt x="91" y="4039"/>
                    </a:lnTo>
                    <a:lnTo>
                      <a:pt x="91" y="3859"/>
                    </a:lnTo>
                    <a:close/>
                    <a:moveTo>
                      <a:pt x="0" y="4215"/>
                    </a:moveTo>
                    <a:lnTo>
                      <a:pt x="0" y="4397"/>
                    </a:lnTo>
                    <a:lnTo>
                      <a:pt x="91" y="4397"/>
                    </a:lnTo>
                    <a:lnTo>
                      <a:pt x="91" y="4215"/>
                    </a:lnTo>
                    <a:close/>
                    <a:moveTo>
                      <a:pt x="0" y="4573"/>
                    </a:moveTo>
                    <a:lnTo>
                      <a:pt x="0" y="4756"/>
                    </a:lnTo>
                    <a:lnTo>
                      <a:pt x="91" y="4756"/>
                    </a:lnTo>
                    <a:lnTo>
                      <a:pt x="91" y="4573"/>
                    </a:lnTo>
                    <a:close/>
                    <a:moveTo>
                      <a:pt x="0" y="4932"/>
                    </a:moveTo>
                    <a:lnTo>
                      <a:pt x="0" y="5111"/>
                    </a:lnTo>
                    <a:lnTo>
                      <a:pt x="91" y="5111"/>
                    </a:lnTo>
                    <a:lnTo>
                      <a:pt x="91" y="4932"/>
                    </a:lnTo>
                    <a:close/>
                    <a:moveTo>
                      <a:pt x="0" y="5203"/>
                    </a:moveTo>
                    <a:lnTo>
                      <a:pt x="0" y="5385"/>
                    </a:lnTo>
                    <a:lnTo>
                      <a:pt x="91" y="5385"/>
                    </a:lnTo>
                    <a:lnTo>
                      <a:pt x="91" y="5203"/>
                    </a:lnTo>
                    <a:close/>
                    <a:moveTo>
                      <a:pt x="0" y="5561"/>
                    </a:moveTo>
                    <a:lnTo>
                      <a:pt x="0" y="5740"/>
                    </a:lnTo>
                    <a:lnTo>
                      <a:pt x="91" y="5740"/>
                    </a:lnTo>
                    <a:lnTo>
                      <a:pt x="91" y="556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 name="Google Shape;60;p44"/>
              <p:cNvSpPr/>
              <p:nvPr/>
            </p:nvSpPr>
            <p:spPr>
              <a:xfrm>
                <a:off x="5245613" y="155775"/>
                <a:ext cx="4237" cy="4283"/>
              </a:xfrm>
              <a:custGeom>
                <a:rect b="b" l="l" r="r" t="t"/>
                <a:pathLst>
                  <a:path extrusionOk="0" h="93" w="92">
                    <a:moveTo>
                      <a:pt x="0" y="1"/>
                    </a:moveTo>
                    <a:lnTo>
                      <a:pt x="0" y="92"/>
                    </a:lnTo>
                    <a:lnTo>
                      <a:pt x="91" y="92"/>
                    </a:lnTo>
                    <a:lnTo>
                      <a:pt x="91" y="1"/>
                    </a:ln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 name="Google Shape;61;p44"/>
              <p:cNvSpPr/>
              <p:nvPr/>
            </p:nvSpPr>
            <p:spPr>
              <a:xfrm>
                <a:off x="5257908" y="155775"/>
                <a:ext cx="268425" cy="4283"/>
              </a:xfrm>
              <a:custGeom>
                <a:rect b="b" l="l" r="r" t="t"/>
                <a:pathLst>
                  <a:path extrusionOk="0" h="93" w="5829">
                    <a:moveTo>
                      <a:pt x="0" y="1"/>
                    </a:moveTo>
                    <a:lnTo>
                      <a:pt x="0" y="92"/>
                    </a:lnTo>
                    <a:lnTo>
                      <a:pt x="183" y="92"/>
                    </a:lnTo>
                    <a:lnTo>
                      <a:pt x="183" y="1"/>
                    </a:lnTo>
                    <a:close/>
                    <a:moveTo>
                      <a:pt x="359" y="1"/>
                    </a:moveTo>
                    <a:lnTo>
                      <a:pt x="359" y="92"/>
                    </a:lnTo>
                    <a:lnTo>
                      <a:pt x="541" y="92"/>
                    </a:lnTo>
                    <a:lnTo>
                      <a:pt x="541" y="1"/>
                    </a:lnTo>
                    <a:close/>
                    <a:moveTo>
                      <a:pt x="721" y="1"/>
                    </a:moveTo>
                    <a:lnTo>
                      <a:pt x="721" y="92"/>
                    </a:lnTo>
                    <a:lnTo>
                      <a:pt x="903" y="92"/>
                    </a:lnTo>
                    <a:lnTo>
                      <a:pt x="903" y="1"/>
                    </a:lnTo>
                    <a:close/>
                    <a:moveTo>
                      <a:pt x="1079" y="1"/>
                    </a:moveTo>
                    <a:lnTo>
                      <a:pt x="1079" y="92"/>
                    </a:lnTo>
                    <a:lnTo>
                      <a:pt x="1258" y="92"/>
                    </a:lnTo>
                    <a:lnTo>
                      <a:pt x="1258" y="1"/>
                    </a:lnTo>
                    <a:close/>
                    <a:moveTo>
                      <a:pt x="1438" y="1"/>
                    </a:moveTo>
                    <a:lnTo>
                      <a:pt x="1438" y="92"/>
                    </a:lnTo>
                    <a:lnTo>
                      <a:pt x="1617" y="92"/>
                    </a:lnTo>
                    <a:lnTo>
                      <a:pt x="1617" y="1"/>
                    </a:lnTo>
                    <a:close/>
                    <a:moveTo>
                      <a:pt x="1799" y="1"/>
                    </a:moveTo>
                    <a:lnTo>
                      <a:pt x="1799" y="92"/>
                    </a:lnTo>
                    <a:lnTo>
                      <a:pt x="1972" y="92"/>
                    </a:lnTo>
                    <a:lnTo>
                      <a:pt x="1972" y="1"/>
                    </a:lnTo>
                    <a:close/>
                    <a:moveTo>
                      <a:pt x="2155" y="1"/>
                    </a:moveTo>
                    <a:lnTo>
                      <a:pt x="2155" y="92"/>
                    </a:lnTo>
                    <a:lnTo>
                      <a:pt x="2328" y="92"/>
                    </a:lnTo>
                    <a:lnTo>
                      <a:pt x="2328" y="1"/>
                    </a:lnTo>
                    <a:close/>
                    <a:moveTo>
                      <a:pt x="2513" y="1"/>
                    </a:moveTo>
                    <a:lnTo>
                      <a:pt x="2513" y="92"/>
                    </a:lnTo>
                    <a:lnTo>
                      <a:pt x="2696" y="92"/>
                    </a:lnTo>
                    <a:lnTo>
                      <a:pt x="2696" y="1"/>
                    </a:lnTo>
                    <a:close/>
                    <a:moveTo>
                      <a:pt x="2872" y="1"/>
                    </a:moveTo>
                    <a:lnTo>
                      <a:pt x="2872" y="92"/>
                    </a:lnTo>
                    <a:lnTo>
                      <a:pt x="3051" y="92"/>
                    </a:lnTo>
                    <a:lnTo>
                      <a:pt x="3051" y="1"/>
                    </a:lnTo>
                    <a:close/>
                    <a:moveTo>
                      <a:pt x="3234" y="1"/>
                    </a:moveTo>
                    <a:lnTo>
                      <a:pt x="3234" y="92"/>
                    </a:lnTo>
                    <a:lnTo>
                      <a:pt x="3413" y="92"/>
                    </a:lnTo>
                    <a:lnTo>
                      <a:pt x="3413" y="1"/>
                    </a:lnTo>
                    <a:close/>
                    <a:moveTo>
                      <a:pt x="3501" y="1"/>
                    </a:moveTo>
                    <a:lnTo>
                      <a:pt x="3501" y="92"/>
                    </a:lnTo>
                    <a:lnTo>
                      <a:pt x="3680" y="92"/>
                    </a:lnTo>
                    <a:lnTo>
                      <a:pt x="3680" y="1"/>
                    </a:lnTo>
                    <a:close/>
                    <a:moveTo>
                      <a:pt x="3860" y="1"/>
                    </a:moveTo>
                    <a:lnTo>
                      <a:pt x="3860" y="92"/>
                    </a:lnTo>
                    <a:lnTo>
                      <a:pt x="4039" y="92"/>
                    </a:lnTo>
                    <a:lnTo>
                      <a:pt x="4039" y="1"/>
                    </a:lnTo>
                    <a:close/>
                    <a:moveTo>
                      <a:pt x="4221" y="1"/>
                    </a:moveTo>
                    <a:lnTo>
                      <a:pt x="4221" y="92"/>
                    </a:lnTo>
                    <a:lnTo>
                      <a:pt x="4401" y="92"/>
                    </a:lnTo>
                    <a:lnTo>
                      <a:pt x="4401" y="1"/>
                    </a:lnTo>
                    <a:close/>
                    <a:moveTo>
                      <a:pt x="4577" y="1"/>
                    </a:moveTo>
                    <a:lnTo>
                      <a:pt x="4577" y="92"/>
                    </a:lnTo>
                    <a:lnTo>
                      <a:pt x="4759" y="92"/>
                    </a:lnTo>
                    <a:lnTo>
                      <a:pt x="4759" y="1"/>
                    </a:lnTo>
                    <a:close/>
                    <a:moveTo>
                      <a:pt x="4935" y="1"/>
                    </a:moveTo>
                    <a:lnTo>
                      <a:pt x="4935" y="92"/>
                    </a:lnTo>
                    <a:lnTo>
                      <a:pt x="5118" y="92"/>
                    </a:lnTo>
                    <a:lnTo>
                      <a:pt x="5118" y="1"/>
                    </a:lnTo>
                    <a:close/>
                    <a:moveTo>
                      <a:pt x="5297" y="1"/>
                    </a:moveTo>
                    <a:lnTo>
                      <a:pt x="5297" y="92"/>
                    </a:lnTo>
                    <a:lnTo>
                      <a:pt x="5470" y="92"/>
                    </a:lnTo>
                    <a:lnTo>
                      <a:pt x="5470" y="1"/>
                    </a:lnTo>
                    <a:close/>
                    <a:moveTo>
                      <a:pt x="5655" y="1"/>
                    </a:moveTo>
                    <a:lnTo>
                      <a:pt x="5655" y="92"/>
                    </a:lnTo>
                    <a:lnTo>
                      <a:pt x="5828" y="92"/>
                    </a:lnTo>
                    <a:lnTo>
                      <a:pt x="5828"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 name="Google Shape;62;p44"/>
              <p:cNvSpPr/>
              <p:nvPr/>
            </p:nvSpPr>
            <p:spPr>
              <a:xfrm>
                <a:off x="5534850" y="155775"/>
                <a:ext cx="4098" cy="4283"/>
              </a:xfrm>
              <a:custGeom>
                <a:rect b="b" l="l" r="r" t="t"/>
                <a:pathLst>
                  <a:path extrusionOk="0" h="93" w="89">
                    <a:moveTo>
                      <a:pt x="0" y="1"/>
                    </a:moveTo>
                    <a:lnTo>
                      <a:pt x="0" y="92"/>
                    </a:lnTo>
                    <a:lnTo>
                      <a:pt x="88" y="92"/>
                    </a:lnTo>
                    <a:lnTo>
                      <a:pt x="88" y="1"/>
                    </a:ln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 name="Google Shape;63;p44"/>
              <p:cNvSpPr/>
              <p:nvPr/>
            </p:nvSpPr>
            <p:spPr>
              <a:xfrm>
                <a:off x="5534850" y="168254"/>
                <a:ext cx="4098" cy="264373"/>
              </a:xfrm>
              <a:custGeom>
                <a:rect b="b" l="l" r="r" t="t"/>
                <a:pathLst>
                  <a:path extrusionOk="0" h="5741" w="89">
                    <a:moveTo>
                      <a:pt x="0" y="0"/>
                    </a:moveTo>
                    <a:lnTo>
                      <a:pt x="0" y="183"/>
                    </a:lnTo>
                    <a:lnTo>
                      <a:pt x="88" y="183"/>
                    </a:lnTo>
                    <a:lnTo>
                      <a:pt x="88" y="0"/>
                    </a:lnTo>
                    <a:close/>
                    <a:moveTo>
                      <a:pt x="0" y="359"/>
                    </a:moveTo>
                    <a:lnTo>
                      <a:pt x="0" y="541"/>
                    </a:lnTo>
                    <a:lnTo>
                      <a:pt x="88" y="541"/>
                    </a:lnTo>
                    <a:lnTo>
                      <a:pt x="88" y="359"/>
                    </a:lnTo>
                    <a:close/>
                    <a:moveTo>
                      <a:pt x="0" y="717"/>
                    </a:moveTo>
                    <a:lnTo>
                      <a:pt x="0" y="897"/>
                    </a:lnTo>
                    <a:lnTo>
                      <a:pt x="88" y="897"/>
                    </a:lnTo>
                    <a:lnTo>
                      <a:pt x="88" y="717"/>
                    </a:lnTo>
                    <a:close/>
                    <a:moveTo>
                      <a:pt x="0" y="1076"/>
                    </a:moveTo>
                    <a:lnTo>
                      <a:pt x="0" y="1255"/>
                    </a:lnTo>
                    <a:lnTo>
                      <a:pt x="88" y="1255"/>
                    </a:lnTo>
                    <a:lnTo>
                      <a:pt x="88" y="1076"/>
                    </a:lnTo>
                    <a:close/>
                    <a:moveTo>
                      <a:pt x="0" y="1438"/>
                    </a:moveTo>
                    <a:lnTo>
                      <a:pt x="0" y="1617"/>
                    </a:lnTo>
                    <a:lnTo>
                      <a:pt x="88" y="1617"/>
                    </a:lnTo>
                    <a:lnTo>
                      <a:pt x="88" y="1438"/>
                    </a:lnTo>
                    <a:close/>
                    <a:moveTo>
                      <a:pt x="0" y="1705"/>
                    </a:moveTo>
                    <a:lnTo>
                      <a:pt x="0" y="1884"/>
                    </a:lnTo>
                    <a:lnTo>
                      <a:pt x="88" y="1884"/>
                    </a:lnTo>
                    <a:lnTo>
                      <a:pt x="88" y="1705"/>
                    </a:lnTo>
                    <a:close/>
                    <a:moveTo>
                      <a:pt x="0" y="2060"/>
                    </a:moveTo>
                    <a:lnTo>
                      <a:pt x="0" y="2243"/>
                    </a:lnTo>
                    <a:lnTo>
                      <a:pt x="88" y="2243"/>
                    </a:lnTo>
                    <a:lnTo>
                      <a:pt x="88" y="2060"/>
                    </a:lnTo>
                    <a:close/>
                    <a:moveTo>
                      <a:pt x="0" y="2422"/>
                    </a:moveTo>
                    <a:lnTo>
                      <a:pt x="0" y="2605"/>
                    </a:lnTo>
                    <a:lnTo>
                      <a:pt x="88" y="2605"/>
                    </a:lnTo>
                    <a:lnTo>
                      <a:pt x="88" y="2422"/>
                    </a:lnTo>
                    <a:close/>
                    <a:moveTo>
                      <a:pt x="0" y="2781"/>
                    </a:moveTo>
                    <a:lnTo>
                      <a:pt x="0" y="2963"/>
                    </a:lnTo>
                    <a:lnTo>
                      <a:pt x="88" y="2963"/>
                    </a:lnTo>
                    <a:lnTo>
                      <a:pt x="88" y="2781"/>
                    </a:lnTo>
                    <a:close/>
                    <a:moveTo>
                      <a:pt x="0" y="3139"/>
                    </a:moveTo>
                    <a:lnTo>
                      <a:pt x="0" y="3319"/>
                    </a:lnTo>
                    <a:lnTo>
                      <a:pt x="88" y="3319"/>
                    </a:lnTo>
                    <a:lnTo>
                      <a:pt x="88" y="3139"/>
                    </a:lnTo>
                    <a:close/>
                    <a:moveTo>
                      <a:pt x="0" y="3498"/>
                    </a:moveTo>
                    <a:lnTo>
                      <a:pt x="0" y="3677"/>
                    </a:lnTo>
                    <a:lnTo>
                      <a:pt x="88" y="3677"/>
                    </a:lnTo>
                    <a:lnTo>
                      <a:pt x="88" y="3498"/>
                    </a:lnTo>
                    <a:close/>
                    <a:moveTo>
                      <a:pt x="0" y="3859"/>
                    </a:moveTo>
                    <a:lnTo>
                      <a:pt x="0" y="4039"/>
                    </a:lnTo>
                    <a:lnTo>
                      <a:pt x="88" y="4039"/>
                    </a:lnTo>
                    <a:lnTo>
                      <a:pt x="88" y="3859"/>
                    </a:lnTo>
                    <a:close/>
                    <a:moveTo>
                      <a:pt x="0" y="4215"/>
                    </a:moveTo>
                    <a:lnTo>
                      <a:pt x="0" y="4397"/>
                    </a:lnTo>
                    <a:lnTo>
                      <a:pt x="88" y="4397"/>
                    </a:lnTo>
                    <a:lnTo>
                      <a:pt x="88" y="4215"/>
                    </a:lnTo>
                    <a:close/>
                    <a:moveTo>
                      <a:pt x="0" y="4573"/>
                    </a:moveTo>
                    <a:lnTo>
                      <a:pt x="0" y="4756"/>
                    </a:lnTo>
                    <a:lnTo>
                      <a:pt x="88" y="4756"/>
                    </a:lnTo>
                    <a:lnTo>
                      <a:pt x="88" y="4573"/>
                    </a:lnTo>
                    <a:close/>
                    <a:moveTo>
                      <a:pt x="0" y="4932"/>
                    </a:moveTo>
                    <a:lnTo>
                      <a:pt x="0" y="5111"/>
                    </a:lnTo>
                    <a:lnTo>
                      <a:pt x="88" y="5111"/>
                    </a:lnTo>
                    <a:lnTo>
                      <a:pt x="88" y="4932"/>
                    </a:lnTo>
                    <a:close/>
                    <a:moveTo>
                      <a:pt x="0" y="5203"/>
                    </a:moveTo>
                    <a:lnTo>
                      <a:pt x="0" y="5385"/>
                    </a:lnTo>
                    <a:lnTo>
                      <a:pt x="88" y="5385"/>
                    </a:lnTo>
                    <a:lnTo>
                      <a:pt x="88" y="5203"/>
                    </a:lnTo>
                    <a:close/>
                    <a:moveTo>
                      <a:pt x="0" y="5561"/>
                    </a:moveTo>
                    <a:lnTo>
                      <a:pt x="0" y="5740"/>
                    </a:lnTo>
                    <a:lnTo>
                      <a:pt x="88" y="5740"/>
                    </a:lnTo>
                    <a:lnTo>
                      <a:pt x="88" y="556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 name="Google Shape;64;p44"/>
              <p:cNvSpPr/>
              <p:nvPr/>
            </p:nvSpPr>
            <p:spPr>
              <a:xfrm>
                <a:off x="5229219" y="428388"/>
                <a:ext cx="37116" cy="37254"/>
              </a:xfrm>
              <a:custGeom>
                <a:rect b="b" l="l" r="r" t="t"/>
                <a:pathLst>
                  <a:path extrusionOk="0" h="809" w="806">
                    <a:moveTo>
                      <a:pt x="1" y="0"/>
                    </a:moveTo>
                    <a:lnTo>
                      <a:pt x="1" y="808"/>
                    </a:lnTo>
                    <a:lnTo>
                      <a:pt x="806" y="808"/>
                    </a:lnTo>
                    <a:lnTo>
                      <a:pt x="806"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 name="Google Shape;65;p44"/>
              <p:cNvSpPr/>
              <p:nvPr/>
            </p:nvSpPr>
            <p:spPr>
              <a:xfrm>
                <a:off x="5229219" y="424474"/>
                <a:ext cx="41353" cy="41307"/>
              </a:xfrm>
              <a:custGeom>
                <a:rect b="b" l="l" r="r" t="t"/>
                <a:pathLst>
                  <a:path extrusionOk="0" h="897" w="898">
                    <a:moveTo>
                      <a:pt x="809" y="88"/>
                    </a:moveTo>
                    <a:lnTo>
                      <a:pt x="809" y="805"/>
                    </a:lnTo>
                    <a:lnTo>
                      <a:pt x="89" y="805"/>
                    </a:lnTo>
                    <a:lnTo>
                      <a:pt x="89" y="88"/>
                    </a:lnTo>
                    <a:close/>
                    <a:moveTo>
                      <a:pt x="1" y="0"/>
                    </a:moveTo>
                    <a:lnTo>
                      <a:pt x="1" y="897"/>
                    </a:lnTo>
                    <a:lnTo>
                      <a:pt x="897" y="897"/>
                    </a:lnTo>
                    <a:lnTo>
                      <a:pt x="897"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 name="Google Shape;66;p44"/>
              <p:cNvSpPr/>
              <p:nvPr/>
            </p:nvSpPr>
            <p:spPr>
              <a:xfrm>
                <a:off x="5229219" y="283977"/>
                <a:ext cx="37116" cy="37116"/>
              </a:xfrm>
              <a:custGeom>
                <a:rect b="b" l="l" r="r" t="t"/>
                <a:pathLst>
                  <a:path extrusionOk="0" h="806" w="806">
                    <a:moveTo>
                      <a:pt x="1" y="0"/>
                    </a:moveTo>
                    <a:lnTo>
                      <a:pt x="1" y="806"/>
                    </a:lnTo>
                    <a:lnTo>
                      <a:pt x="806" y="806"/>
                    </a:lnTo>
                    <a:lnTo>
                      <a:pt x="806"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 name="Google Shape;67;p44"/>
              <p:cNvSpPr/>
              <p:nvPr/>
            </p:nvSpPr>
            <p:spPr>
              <a:xfrm>
                <a:off x="5229219" y="279786"/>
                <a:ext cx="41353" cy="41307"/>
              </a:xfrm>
              <a:custGeom>
                <a:rect b="b" l="l" r="r" t="t"/>
                <a:pathLst>
                  <a:path extrusionOk="0" h="897" w="898">
                    <a:moveTo>
                      <a:pt x="809" y="88"/>
                    </a:moveTo>
                    <a:lnTo>
                      <a:pt x="809" y="808"/>
                    </a:lnTo>
                    <a:lnTo>
                      <a:pt x="89" y="808"/>
                    </a:lnTo>
                    <a:lnTo>
                      <a:pt x="89" y="88"/>
                    </a:lnTo>
                    <a:close/>
                    <a:moveTo>
                      <a:pt x="1" y="0"/>
                    </a:moveTo>
                    <a:lnTo>
                      <a:pt x="1" y="897"/>
                    </a:lnTo>
                    <a:lnTo>
                      <a:pt x="897" y="897"/>
                    </a:lnTo>
                    <a:lnTo>
                      <a:pt x="897"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 name="Google Shape;68;p44"/>
              <p:cNvSpPr/>
              <p:nvPr/>
            </p:nvSpPr>
            <p:spPr>
              <a:xfrm>
                <a:off x="5229219" y="139289"/>
                <a:ext cx="37116" cy="37254"/>
              </a:xfrm>
              <a:custGeom>
                <a:rect b="b" l="l" r="r" t="t"/>
                <a:pathLst>
                  <a:path extrusionOk="0" h="809" w="806">
                    <a:moveTo>
                      <a:pt x="1" y="0"/>
                    </a:moveTo>
                    <a:lnTo>
                      <a:pt x="1" y="809"/>
                    </a:lnTo>
                    <a:lnTo>
                      <a:pt x="806" y="809"/>
                    </a:lnTo>
                    <a:lnTo>
                      <a:pt x="806"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 name="Google Shape;69;p44"/>
              <p:cNvSpPr/>
              <p:nvPr/>
            </p:nvSpPr>
            <p:spPr>
              <a:xfrm>
                <a:off x="5229219" y="135375"/>
                <a:ext cx="41353" cy="41307"/>
              </a:xfrm>
              <a:custGeom>
                <a:rect b="b" l="l" r="r" t="t"/>
                <a:pathLst>
                  <a:path extrusionOk="0" h="897" w="898">
                    <a:moveTo>
                      <a:pt x="809" y="85"/>
                    </a:moveTo>
                    <a:lnTo>
                      <a:pt x="809" y="806"/>
                    </a:lnTo>
                    <a:lnTo>
                      <a:pt x="89" y="806"/>
                    </a:lnTo>
                    <a:lnTo>
                      <a:pt x="89" y="85"/>
                    </a:lnTo>
                    <a:close/>
                    <a:moveTo>
                      <a:pt x="1" y="0"/>
                    </a:moveTo>
                    <a:lnTo>
                      <a:pt x="1" y="897"/>
                    </a:lnTo>
                    <a:lnTo>
                      <a:pt x="897" y="897"/>
                    </a:lnTo>
                    <a:lnTo>
                      <a:pt x="897"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 name="Google Shape;70;p44"/>
              <p:cNvSpPr/>
              <p:nvPr/>
            </p:nvSpPr>
            <p:spPr>
              <a:xfrm>
                <a:off x="5518319" y="428388"/>
                <a:ext cx="37116" cy="37254"/>
              </a:xfrm>
              <a:custGeom>
                <a:rect b="b" l="l" r="r" t="t"/>
                <a:pathLst>
                  <a:path extrusionOk="0" h="809" w="806">
                    <a:moveTo>
                      <a:pt x="0" y="0"/>
                    </a:moveTo>
                    <a:lnTo>
                      <a:pt x="0" y="808"/>
                    </a:lnTo>
                    <a:lnTo>
                      <a:pt x="806" y="808"/>
                    </a:lnTo>
                    <a:lnTo>
                      <a:pt x="806"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 name="Google Shape;71;p44"/>
              <p:cNvSpPr/>
              <p:nvPr/>
            </p:nvSpPr>
            <p:spPr>
              <a:xfrm>
                <a:off x="5518319" y="424474"/>
                <a:ext cx="41307" cy="41307"/>
              </a:xfrm>
              <a:custGeom>
                <a:rect b="b" l="l" r="r" t="t"/>
                <a:pathLst>
                  <a:path extrusionOk="0" h="897" w="897">
                    <a:moveTo>
                      <a:pt x="806" y="88"/>
                    </a:moveTo>
                    <a:lnTo>
                      <a:pt x="806" y="805"/>
                    </a:lnTo>
                    <a:lnTo>
                      <a:pt x="85" y="805"/>
                    </a:lnTo>
                    <a:lnTo>
                      <a:pt x="85" y="88"/>
                    </a:lnTo>
                    <a:close/>
                    <a:moveTo>
                      <a:pt x="0" y="0"/>
                    </a:moveTo>
                    <a:lnTo>
                      <a:pt x="0" y="897"/>
                    </a:lnTo>
                    <a:lnTo>
                      <a:pt x="897" y="897"/>
                    </a:lnTo>
                    <a:lnTo>
                      <a:pt x="897"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 name="Google Shape;72;p44"/>
              <p:cNvSpPr/>
              <p:nvPr/>
            </p:nvSpPr>
            <p:spPr>
              <a:xfrm>
                <a:off x="5518319" y="283977"/>
                <a:ext cx="37116" cy="37116"/>
              </a:xfrm>
              <a:custGeom>
                <a:rect b="b" l="l" r="r" t="t"/>
                <a:pathLst>
                  <a:path extrusionOk="0" h="806" w="806">
                    <a:moveTo>
                      <a:pt x="0" y="0"/>
                    </a:moveTo>
                    <a:lnTo>
                      <a:pt x="0" y="806"/>
                    </a:lnTo>
                    <a:lnTo>
                      <a:pt x="806" y="806"/>
                    </a:lnTo>
                    <a:lnTo>
                      <a:pt x="806"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 name="Google Shape;73;p44"/>
              <p:cNvSpPr/>
              <p:nvPr/>
            </p:nvSpPr>
            <p:spPr>
              <a:xfrm>
                <a:off x="5518319" y="279786"/>
                <a:ext cx="41307" cy="41307"/>
              </a:xfrm>
              <a:custGeom>
                <a:rect b="b" l="l" r="r" t="t"/>
                <a:pathLst>
                  <a:path extrusionOk="0" h="897" w="897">
                    <a:moveTo>
                      <a:pt x="806" y="88"/>
                    </a:moveTo>
                    <a:lnTo>
                      <a:pt x="806" y="808"/>
                    </a:lnTo>
                    <a:lnTo>
                      <a:pt x="85" y="808"/>
                    </a:lnTo>
                    <a:lnTo>
                      <a:pt x="85" y="88"/>
                    </a:lnTo>
                    <a:close/>
                    <a:moveTo>
                      <a:pt x="0" y="0"/>
                    </a:moveTo>
                    <a:lnTo>
                      <a:pt x="0" y="897"/>
                    </a:lnTo>
                    <a:lnTo>
                      <a:pt x="897" y="897"/>
                    </a:lnTo>
                    <a:lnTo>
                      <a:pt x="897"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 name="Google Shape;74;p44"/>
              <p:cNvSpPr/>
              <p:nvPr/>
            </p:nvSpPr>
            <p:spPr>
              <a:xfrm>
                <a:off x="5518319" y="139289"/>
                <a:ext cx="37116" cy="37254"/>
              </a:xfrm>
              <a:custGeom>
                <a:rect b="b" l="l" r="r" t="t"/>
                <a:pathLst>
                  <a:path extrusionOk="0" h="809" w="806">
                    <a:moveTo>
                      <a:pt x="0" y="0"/>
                    </a:moveTo>
                    <a:lnTo>
                      <a:pt x="0" y="809"/>
                    </a:lnTo>
                    <a:lnTo>
                      <a:pt x="806" y="809"/>
                    </a:lnTo>
                    <a:lnTo>
                      <a:pt x="806"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 name="Google Shape;75;p44"/>
              <p:cNvSpPr/>
              <p:nvPr/>
            </p:nvSpPr>
            <p:spPr>
              <a:xfrm>
                <a:off x="5518319" y="135375"/>
                <a:ext cx="41307" cy="41307"/>
              </a:xfrm>
              <a:custGeom>
                <a:rect b="b" l="l" r="r" t="t"/>
                <a:pathLst>
                  <a:path extrusionOk="0" h="897" w="897">
                    <a:moveTo>
                      <a:pt x="806" y="85"/>
                    </a:moveTo>
                    <a:lnTo>
                      <a:pt x="806" y="806"/>
                    </a:lnTo>
                    <a:lnTo>
                      <a:pt x="85" y="806"/>
                    </a:lnTo>
                    <a:lnTo>
                      <a:pt x="85" y="85"/>
                    </a:lnTo>
                    <a:close/>
                    <a:moveTo>
                      <a:pt x="0" y="0"/>
                    </a:moveTo>
                    <a:lnTo>
                      <a:pt x="0" y="897"/>
                    </a:lnTo>
                    <a:lnTo>
                      <a:pt x="897" y="897"/>
                    </a:lnTo>
                    <a:lnTo>
                      <a:pt x="897"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 name="Google Shape;76;p44"/>
              <p:cNvSpPr/>
              <p:nvPr/>
            </p:nvSpPr>
            <p:spPr>
              <a:xfrm>
                <a:off x="5373631" y="139289"/>
                <a:ext cx="37116" cy="37254"/>
              </a:xfrm>
              <a:custGeom>
                <a:rect b="b" l="l" r="r" t="t"/>
                <a:pathLst>
                  <a:path extrusionOk="0" h="809" w="806">
                    <a:moveTo>
                      <a:pt x="0" y="0"/>
                    </a:moveTo>
                    <a:lnTo>
                      <a:pt x="0" y="809"/>
                    </a:lnTo>
                    <a:lnTo>
                      <a:pt x="806" y="809"/>
                    </a:lnTo>
                    <a:lnTo>
                      <a:pt x="806"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 name="Google Shape;77;p44"/>
              <p:cNvSpPr/>
              <p:nvPr/>
            </p:nvSpPr>
            <p:spPr>
              <a:xfrm>
                <a:off x="5373769" y="135375"/>
                <a:ext cx="41307" cy="41307"/>
              </a:xfrm>
              <a:custGeom>
                <a:rect b="b" l="l" r="r" t="t"/>
                <a:pathLst>
                  <a:path extrusionOk="0" h="897" w="897">
                    <a:moveTo>
                      <a:pt x="809" y="85"/>
                    </a:moveTo>
                    <a:lnTo>
                      <a:pt x="809" y="806"/>
                    </a:lnTo>
                    <a:lnTo>
                      <a:pt x="89" y="806"/>
                    </a:lnTo>
                    <a:lnTo>
                      <a:pt x="89" y="85"/>
                    </a:lnTo>
                    <a:close/>
                    <a:moveTo>
                      <a:pt x="1" y="0"/>
                    </a:moveTo>
                    <a:lnTo>
                      <a:pt x="1" y="897"/>
                    </a:lnTo>
                    <a:lnTo>
                      <a:pt x="897" y="897"/>
                    </a:lnTo>
                    <a:lnTo>
                      <a:pt x="897"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 name="Google Shape;78;p44"/>
              <p:cNvSpPr/>
              <p:nvPr/>
            </p:nvSpPr>
            <p:spPr>
              <a:xfrm>
                <a:off x="5373631" y="428388"/>
                <a:ext cx="37116" cy="37254"/>
              </a:xfrm>
              <a:custGeom>
                <a:rect b="b" l="l" r="r" t="t"/>
                <a:pathLst>
                  <a:path extrusionOk="0" h="809" w="806">
                    <a:moveTo>
                      <a:pt x="0" y="0"/>
                    </a:moveTo>
                    <a:lnTo>
                      <a:pt x="0" y="808"/>
                    </a:lnTo>
                    <a:lnTo>
                      <a:pt x="806" y="808"/>
                    </a:lnTo>
                    <a:lnTo>
                      <a:pt x="806"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 name="Google Shape;79;p44"/>
              <p:cNvSpPr/>
              <p:nvPr/>
            </p:nvSpPr>
            <p:spPr>
              <a:xfrm>
                <a:off x="5373769" y="424474"/>
                <a:ext cx="41307" cy="41307"/>
              </a:xfrm>
              <a:custGeom>
                <a:rect b="b" l="l" r="r" t="t"/>
                <a:pathLst>
                  <a:path extrusionOk="0" h="897" w="897">
                    <a:moveTo>
                      <a:pt x="809" y="88"/>
                    </a:moveTo>
                    <a:lnTo>
                      <a:pt x="809" y="805"/>
                    </a:lnTo>
                    <a:lnTo>
                      <a:pt x="89" y="805"/>
                    </a:lnTo>
                    <a:lnTo>
                      <a:pt x="89" y="88"/>
                    </a:lnTo>
                    <a:close/>
                    <a:moveTo>
                      <a:pt x="1" y="0"/>
                    </a:moveTo>
                    <a:lnTo>
                      <a:pt x="1" y="897"/>
                    </a:lnTo>
                    <a:lnTo>
                      <a:pt x="897" y="897"/>
                    </a:lnTo>
                    <a:lnTo>
                      <a:pt x="897"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0" name="Google Shape;80;p44"/>
            <p:cNvSpPr txBox="1"/>
            <p:nvPr/>
          </p:nvSpPr>
          <p:spPr>
            <a:xfrm>
              <a:off x="-59500" y="2912225"/>
              <a:ext cx="642300" cy="6483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400"/>
                <a:buFont typeface="Arial"/>
                <a:buNone/>
              </a:pPr>
              <a:r>
                <a:rPr b="1" i="0" lang="en" sz="3400" u="none" cap="none" strike="noStrike">
                  <a:solidFill>
                    <a:schemeClr val="dk2"/>
                  </a:solidFill>
                  <a:latin typeface="Abril Fatface"/>
                  <a:ea typeface="Abril Fatface"/>
                  <a:cs typeface="Abril Fatface"/>
                  <a:sym typeface="Abril Fatface"/>
                </a:rPr>
                <a:t>T</a:t>
              </a:r>
              <a:endParaRPr b="1" i="0" sz="3400" u="none" cap="none" strike="noStrike">
                <a:solidFill>
                  <a:schemeClr val="dk2"/>
                </a:solidFill>
                <a:latin typeface="Abril Fatface"/>
                <a:ea typeface="Abril Fatface"/>
                <a:cs typeface="Abril Fatface"/>
                <a:sym typeface="Abril Fatface"/>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3" name="Shape 703"/>
        <p:cNvGrpSpPr/>
        <p:nvPr/>
      </p:nvGrpSpPr>
      <p:grpSpPr>
        <a:xfrm>
          <a:off x="0" y="0"/>
          <a:ext cx="0" cy="0"/>
          <a:chOff x="0" y="0"/>
          <a:chExt cx="0" cy="0"/>
        </a:xfrm>
      </p:grpSpPr>
      <p:grpSp>
        <p:nvGrpSpPr>
          <p:cNvPr id="704" name="Google Shape;704;p65"/>
          <p:cNvGrpSpPr/>
          <p:nvPr/>
        </p:nvGrpSpPr>
        <p:grpSpPr>
          <a:xfrm>
            <a:off x="266538" y="258700"/>
            <a:ext cx="8615400" cy="4618794"/>
            <a:chOff x="266538" y="258700"/>
            <a:chExt cx="8615400" cy="4618794"/>
          </a:xfrm>
        </p:grpSpPr>
        <p:sp>
          <p:nvSpPr>
            <p:cNvPr id="705" name="Google Shape;705;p65"/>
            <p:cNvSpPr/>
            <p:nvPr/>
          </p:nvSpPr>
          <p:spPr>
            <a:xfrm>
              <a:off x="266600" y="260350"/>
              <a:ext cx="8615262" cy="4617144"/>
            </a:xfrm>
            <a:custGeom>
              <a:rect b="b" l="l" r="r" t="t"/>
              <a:pathLst>
                <a:path extrusionOk="0" h="47449" w="75005">
                  <a:moveTo>
                    <a:pt x="1" y="0"/>
                  </a:moveTo>
                  <a:lnTo>
                    <a:pt x="1" y="47449"/>
                  </a:lnTo>
                  <a:lnTo>
                    <a:pt x="75004" y="47449"/>
                  </a:lnTo>
                  <a:lnTo>
                    <a:pt x="75004"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6" name="Google Shape;706;p65"/>
            <p:cNvSpPr/>
            <p:nvPr/>
          </p:nvSpPr>
          <p:spPr>
            <a:xfrm>
              <a:off x="266600" y="264175"/>
              <a:ext cx="8615262" cy="174525"/>
            </a:xfrm>
            <a:custGeom>
              <a:rect b="b" l="l" r="r" t="t"/>
              <a:pathLst>
                <a:path extrusionOk="0" h="1824" w="75005">
                  <a:moveTo>
                    <a:pt x="1" y="0"/>
                  </a:moveTo>
                  <a:lnTo>
                    <a:pt x="1" y="1823"/>
                  </a:lnTo>
                  <a:lnTo>
                    <a:pt x="75004" y="1823"/>
                  </a:lnTo>
                  <a:lnTo>
                    <a:pt x="75004"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7" name="Google Shape;707;p65"/>
            <p:cNvSpPr/>
            <p:nvPr/>
          </p:nvSpPr>
          <p:spPr>
            <a:xfrm>
              <a:off x="362380" y="315851"/>
              <a:ext cx="78460" cy="70518"/>
            </a:xfrm>
            <a:custGeom>
              <a:rect b="b" l="l" r="r" t="t"/>
              <a:pathLst>
                <a:path extrusionOk="0" h="737" w="820">
                  <a:moveTo>
                    <a:pt x="375" y="0"/>
                  </a:moveTo>
                  <a:cubicBezTo>
                    <a:pt x="167" y="0"/>
                    <a:pt x="1" y="173"/>
                    <a:pt x="11" y="382"/>
                  </a:cubicBezTo>
                  <a:cubicBezTo>
                    <a:pt x="14" y="578"/>
                    <a:pt x="183" y="737"/>
                    <a:pt x="378" y="737"/>
                  </a:cubicBezTo>
                  <a:cubicBezTo>
                    <a:pt x="384" y="737"/>
                    <a:pt x="389" y="737"/>
                    <a:pt x="395" y="736"/>
                  </a:cubicBezTo>
                  <a:cubicBezTo>
                    <a:pt x="641" y="730"/>
                    <a:pt x="820" y="481"/>
                    <a:pt x="720" y="223"/>
                  </a:cubicBezTo>
                  <a:cubicBezTo>
                    <a:pt x="664" y="87"/>
                    <a:pt x="525" y="0"/>
                    <a:pt x="379"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8" name="Google Shape;708;p65"/>
            <p:cNvSpPr/>
            <p:nvPr/>
          </p:nvSpPr>
          <p:spPr>
            <a:xfrm>
              <a:off x="506096" y="315851"/>
              <a:ext cx="78173" cy="70518"/>
            </a:xfrm>
            <a:custGeom>
              <a:rect b="b" l="l" r="r" t="t"/>
              <a:pathLst>
                <a:path extrusionOk="0" h="737" w="817">
                  <a:moveTo>
                    <a:pt x="372" y="0"/>
                  </a:moveTo>
                  <a:cubicBezTo>
                    <a:pt x="166" y="0"/>
                    <a:pt x="1" y="173"/>
                    <a:pt x="7" y="382"/>
                  </a:cubicBezTo>
                  <a:cubicBezTo>
                    <a:pt x="14" y="578"/>
                    <a:pt x="179" y="737"/>
                    <a:pt x="377" y="737"/>
                  </a:cubicBezTo>
                  <a:cubicBezTo>
                    <a:pt x="383" y="737"/>
                    <a:pt x="389" y="737"/>
                    <a:pt x="395" y="736"/>
                  </a:cubicBezTo>
                  <a:cubicBezTo>
                    <a:pt x="637" y="730"/>
                    <a:pt x="816" y="481"/>
                    <a:pt x="717" y="223"/>
                  </a:cubicBezTo>
                  <a:cubicBezTo>
                    <a:pt x="664" y="87"/>
                    <a:pt x="528" y="0"/>
                    <a:pt x="37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9" name="Google Shape;709;p65"/>
            <p:cNvSpPr/>
            <p:nvPr/>
          </p:nvSpPr>
          <p:spPr>
            <a:xfrm>
              <a:off x="650099" y="315851"/>
              <a:ext cx="78173" cy="70518"/>
            </a:xfrm>
            <a:custGeom>
              <a:rect b="b" l="l" r="r" t="t"/>
              <a:pathLst>
                <a:path extrusionOk="0" h="737" w="817">
                  <a:moveTo>
                    <a:pt x="372" y="0"/>
                  </a:moveTo>
                  <a:cubicBezTo>
                    <a:pt x="166" y="0"/>
                    <a:pt x="1" y="173"/>
                    <a:pt x="7" y="382"/>
                  </a:cubicBezTo>
                  <a:cubicBezTo>
                    <a:pt x="10" y="578"/>
                    <a:pt x="179" y="737"/>
                    <a:pt x="374" y="737"/>
                  </a:cubicBezTo>
                  <a:cubicBezTo>
                    <a:pt x="380" y="737"/>
                    <a:pt x="386" y="737"/>
                    <a:pt x="392" y="736"/>
                  </a:cubicBezTo>
                  <a:cubicBezTo>
                    <a:pt x="637" y="730"/>
                    <a:pt x="816" y="481"/>
                    <a:pt x="717" y="223"/>
                  </a:cubicBezTo>
                  <a:cubicBezTo>
                    <a:pt x="664" y="87"/>
                    <a:pt x="521" y="0"/>
                    <a:pt x="37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0" name="Google Shape;710;p65"/>
            <p:cNvSpPr/>
            <p:nvPr/>
          </p:nvSpPr>
          <p:spPr>
            <a:xfrm>
              <a:off x="266600" y="438700"/>
              <a:ext cx="8615262" cy="218072"/>
            </a:xfrm>
            <a:custGeom>
              <a:rect b="b" l="l" r="r" t="t"/>
              <a:pathLst>
                <a:path extrusionOk="0" h="4351" w="75005">
                  <a:moveTo>
                    <a:pt x="1" y="1"/>
                  </a:moveTo>
                  <a:lnTo>
                    <a:pt x="1" y="4350"/>
                  </a:lnTo>
                  <a:lnTo>
                    <a:pt x="75004" y="4350"/>
                  </a:lnTo>
                  <a:lnTo>
                    <a:pt x="75004"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11" name="Google Shape;711;p65"/>
            <p:cNvGrpSpPr/>
            <p:nvPr/>
          </p:nvGrpSpPr>
          <p:grpSpPr>
            <a:xfrm>
              <a:off x="6848403" y="458556"/>
              <a:ext cx="2010205" cy="178352"/>
              <a:chOff x="4905603" y="626944"/>
              <a:chExt cx="2010205" cy="178352"/>
            </a:xfrm>
          </p:grpSpPr>
          <p:sp>
            <p:nvSpPr>
              <p:cNvPr id="712" name="Google Shape;712;p65"/>
              <p:cNvSpPr/>
              <p:nvPr/>
            </p:nvSpPr>
            <p:spPr>
              <a:xfrm>
                <a:off x="4905603" y="626944"/>
                <a:ext cx="2010194" cy="178352"/>
              </a:xfrm>
              <a:custGeom>
                <a:rect b="b" l="l" r="r" t="t"/>
                <a:pathLst>
                  <a:path extrusionOk="0" h="1864" w="21009">
                    <a:moveTo>
                      <a:pt x="1" y="1"/>
                    </a:moveTo>
                    <a:lnTo>
                      <a:pt x="1" y="1864"/>
                    </a:lnTo>
                    <a:lnTo>
                      <a:pt x="21008" y="1864"/>
                    </a:lnTo>
                    <a:lnTo>
                      <a:pt x="21008"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3" name="Google Shape;713;p65"/>
              <p:cNvSpPr/>
              <p:nvPr/>
            </p:nvSpPr>
            <p:spPr>
              <a:xfrm>
                <a:off x="6737456" y="626944"/>
                <a:ext cx="178352" cy="178352"/>
              </a:xfrm>
              <a:custGeom>
                <a:rect b="b" l="l" r="r" t="t"/>
                <a:pathLst>
                  <a:path extrusionOk="0" h="1864" w="1864">
                    <a:moveTo>
                      <a:pt x="0" y="1"/>
                    </a:moveTo>
                    <a:lnTo>
                      <a:pt x="0" y="1864"/>
                    </a:lnTo>
                    <a:lnTo>
                      <a:pt x="1863" y="1864"/>
                    </a:lnTo>
                    <a:lnTo>
                      <a:pt x="1863"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4" name="Google Shape;714;p65"/>
              <p:cNvSpPr/>
              <p:nvPr/>
            </p:nvSpPr>
            <p:spPr>
              <a:xfrm>
                <a:off x="6824336" y="711623"/>
                <a:ext cx="57505" cy="68030"/>
              </a:xfrm>
              <a:custGeom>
                <a:rect b="b" l="l" r="r" t="t"/>
                <a:pathLst>
                  <a:path extrusionOk="0" h="711" w="601">
                    <a:moveTo>
                      <a:pt x="153" y="1"/>
                    </a:moveTo>
                    <a:cubicBezTo>
                      <a:pt x="137" y="47"/>
                      <a:pt x="103" y="90"/>
                      <a:pt x="67" y="117"/>
                    </a:cubicBezTo>
                    <a:cubicBezTo>
                      <a:pt x="44" y="130"/>
                      <a:pt x="24" y="147"/>
                      <a:pt x="1" y="157"/>
                    </a:cubicBezTo>
                    <a:lnTo>
                      <a:pt x="117" y="306"/>
                    </a:lnTo>
                    <a:lnTo>
                      <a:pt x="432" y="710"/>
                    </a:lnTo>
                    <a:lnTo>
                      <a:pt x="601" y="581"/>
                    </a:lnTo>
                    <a:lnTo>
                      <a:pt x="276" y="163"/>
                    </a:lnTo>
                    <a:lnTo>
                      <a:pt x="153"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5" name="Google Shape;715;p65"/>
              <p:cNvSpPr/>
              <p:nvPr/>
            </p:nvSpPr>
            <p:spPr>
              <a:xfrm>
                <a:off x="6764056" y="655649"/>
                <a:ext cx="97788" cy="89176"/>
              </a:xfrm>
              <a:custGeom>
                <a:rect b="b" l="l" r="r" t="t"/>
                <a:pathLst>
                  <a:path extrusionOk="0" h="932" w="1022">
                    <a:moveTo>
                      <a:pt x="527" y="192"/>
                    </a:moveTo>
                    <a:cubicBezTo>
                      <a:pt x="611" y="192"/>
                      <a:pt x="693" y="231"/>
                      <a:pt x="747" y="301"/>
                    </a:cubicBezTo>
                    <a:cubicBezTo>
                      <a:pt x="806" y="380"/>
                      <a:pt x="820" y="483"/>
                      <a:pt x="780" y="576"/>
                    </a:cubicBezTo>
                    <a:cubicBezTo>
                      <a:pt x="763" y="629"/>
                      <a:pt x="733" y="665"/>
                      <a:pt x="697" y="695"/>
                    </a:cubicBezTo>
                    <a:cubicBezTo>
                      <a:pt x="674" y="712"/>
                      <a:pt x="654" y="725"/>
                      <a:pt x="631" y="732"/>
                    </a:cubicBezTo>
                    <a:cubicBezTo>
                      <a:pt x="597" y="745"/>
                      <a:pt x="562" y="752"/>
                      <a:pt x="527" y="752"/>
                    </a:cubicBezTo>
                    <a:cubicBezTo>
                      <a:pt x="400" y="752"/>
                      <a:pt x="281" y="665"/>
                      <a:pt x="253" y="530"/>
                    </a:cubicBezTo>
                    <a:cubicBezTo>
                      <a:pt x="226" y="420"/>
                      <a:pt x="273" y="304"/>
                      <a:pt x="365" y="244"/>
                    </a:cubicBezTo>
                    <a:cubicBezTo>
                      <a:pt x="415" y="209"/>
                      <a:pt x="472" y="192"/>
                      <a:pt x="527" y="192"/>
                    </a:cubicBezTo>
                    <a:close/>
                    <a:moveTo>
                      <a:pt x="526" y="0"/>
                    </a:moveTo>
                    <a:cubicBezTo>
                      <a:pt x="428" y="0"/>
                      <a:pt x="329" y="31"/>
                      <a:pt x="243" y="95"/>
                    </a:cubicBezTo>
                    <a:cubicBezTo>
                      <a:pt x="37" y="251"/>
                      <a:pt x="1" y="543"/>
                      <a:pt x="153" y="748"/>
                    </a:cubicBezTo>
                    <a:cubicBezTo>
                      <a:pt x="244" y="868"/>
                      <a:pt x="383" y="932"/>
                      <a:pt x="525" y="932"/>
                    </a:cubicBezTo>
                    <a:cubicBezTo>
                      <a:pt x="600" y="932"/>
                      <a:pt x="676" y="914"/>
                      <a:pt x="747" y="878"/>
                    </a:cubicBezTo>
                    <a:cubicBezTo>
                      <a:pt x="767" y="864"/>
                      <a:pt x="790" y="851"/>
                      <a:pt x="806" y="835"/>
                    </a:cubicBezTo>
                    <a:cubicBezTo>
                      <a:pt x="846" y="805"/>
                      <a:pt x="879" y="775"/>
                      <a:pt x="906" y="735"/>
                    </a:cubicBezTo>
                    <a:cubicBezTo>
                      <a:pt x="1022" y="569"/>
                      <a:pt x="1018" y="347"/>
                      <a:pt x="899" y="185"/>
                    </a:cubicBezTo>
                    <a:cubicBezTo>
                      <a:pt x="805" y="64"/>
                      <a:pt x="667" y="0"/>
                      <a:pt x="526"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6" name="Google Shape;716;p65"/>
              <p:cNvSpPr/>
              <p:nvPr/>
            </p:nvSpPr>
            <p:spPr>
              <a:xfrm>
                <a:off x="4945312" y="662538"/>
                <a:ext cx="7942" cy="107260"/>
              </a:xfrm>
              <a:custGeom>
                <a:rect b="b" l="l" r="r" t="t"/>
                <a:pathLst>
                  <a:path extrusionOk="0" h="1121" w="83">
                    <a:moveTo>
                      <a:pt x="0" y="0"/>
                    </a:moveTo>
                    <a:lnTo>
                      <a:pt x="0" y="1121"/>
                    </a:lnTo>
                    <a:lnTo>
                      <a:pt x="83" y="1121"/>
                    </a:lnTo>
                    <a:lnTo>
                      <a:pt x="83"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17" name="Google Shape;717;p65"/>
            <p:cNvSpPr/>
            <p:nvPr/>
          </p:nvSpPr>
          <p:spPr>
            <a:xfrm>
              <a:off x="8754900" y="656750"/>
              <a:ext cx="126951" cy="4038639"/>
            </a:xfrm>
            <a:custGeom>
              <a:rect b="b" l="l" r="r" t="t"/>
              <a:pathLst>
                <a:path extrusionOk="0" h="41316" w="1327">
                  <a:moveTo>
                    <a:pt x="0" y="0"/>
                  </a:moveTo>
                  <a:lnTo>
                    <a:pt x="0" y="41316"/>
                  </a:lnTo>
                  <a:lnTo>
                    <a:pt x="1326" y="41316"/>
                  </a:lnTo>
                  <a:lnTo>
                    <a:pt x="1326"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8" name="Google Shape;718;p65"/>
            <p:cNvSpPr/>
            <p:nvPr/>
          </p:nvSpPr>
          <p:spPr>
            <a:xfrm>
              <a:off x="8782445" y="683356"/>
              <a:ext cx="67648" cy="1490638"/>
            </a:xfrm>
            <a:custGeom>
              <a:rect b="b" l="l" r="r" t="t"/>
              <a:pathLst>
                <a:path extrusionOk="0" h="15579" w="707">
                  <a:moveTo>
                    <a:pt x="355" y="0"/>
                  </a:moveTo>
                  <a:cubicBezTo>
                    <a:pt x="160" y="0"/>
                    <a:pt x="1" y="153"/>
                    <a:pt x="1" y="345"/>
                  </a:cubicBezTo>
                  <a:lnTo>
                    <a:pt x="1" y="15233"/>
                  </a:lnTo>
                  <a:cubicBezTo>
                    <a:pt x="1" y="15426"/>
                    <a:pt x="160" y="15578"/>
                    <a:pt x="355" y="15578"/>
                  </a:cubicBezTo>
                  <a:cubicBezTo>
                    <a:pt x="548" y="15578"/>
                    <a:pt x="707" y="15426"/>
                    <a:pt x="707" y="15233"/>
                  </a:cubicBezTo>
                  <a:lnTo>
                    <a:pt x="707" y="345"/>
                  </a:lnTo>
                  <a:cubicBezTo>
                    <a:pt x="707" y="153"/>
                    <a:pt x="548" y="0"/>
                    <a:pt x="355"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9" name="Google Shape;719;p65"/>
            <p:cNvSpPr/>
            <p:nvPr/>
          </p:nvSpPr>
          <p:spPr>
            <a:xfrm>
              <a:off x="266600" y="4659400"/>
              <a:ext cx="8615285" cy="218077"/>
            </a:xfrm>
            <a:custGeom>
              <a:rect b="b" l="l" r="r" t="t"/>
              <a:pathLst>
                <a:path extrusionOk="0" h="5845" w="73679">
                  <a:moveTo>
                    <a:pt x="1" y="0"/>
                  </a:moveTo>
                  <a:lnTo>
                    <a:pt x="1" y="5845"/>
                  </a:lnTo>
                  <a:lnTo>
                    <a:pt x="73678" y="5845"/>
                  </a:lnTo>
                  <a:lnTo>
                    <a:pt x="73678"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0" name="Google Shape;720;p65"/>
            <p:cNvSpPr/>
            <p:nvPr/>
          </p:nvSpPr>
          <p:spPr>
            <a:xfrm>
              <a:off x="8754902" y="4715245"/>
              <a:ext cx="50949" cy="104677"/>
            </a:xfrm>
            <a:custGeom>
              <a:rect b="b" l="l" r="r" t="t"/>
              <a:pathLst>
                <a:path extrusionOk="0" h="1785" w="869">
                  <a:moveTo>
                    <a:pt x="0" y="1"/>
                  </a:moveTo>
                  <a:lnTo>
                    <a:pt x="0" y="1784"/>
                  </a:lnTo>
                  <a:lnTo>
                    <a:pt x="869" y="955"/>
                  </a:lnTo>
                  <a:lnTo>
                    <a:pt x="0"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1" name="Google Shape;721;p65"/>
            <p:cNvSpPr/>
            <p:nvPr/>
          </p:nvSpPr>
          <p:spPr>
            <a:xfrm>
              <a:off x="317430" y="488803"/>
              <a:ext cx="142854" cy="23921"/>
            </a:xfrm>
            <a:custGeom>
              <a:rect b="b" l="l" r="r" t="t"/>
              <a:pathLst>
                <a:path extrusionOk="0" h="250" w="1493">
                  <a:moveTo>
                    <a:pt x="1" y="0"/>
                  </a:moveTo>
                  <a:lnTo>
                    <a:pt x="1" y="249"/>
                  </a:lnTo>
                  <a:lnTo>
                    <a:pt x="1492" y="249"/>
                  </a:lnTo>
                  <a:lnTo>
                    <a:pt x="149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2" name="Google Shape;722;p65"/>
            <p:cNvSpPr/>
            <p:nvPr/>
          </p:nvSpPr>
          <p:spPr>
            <a:xfrm>
              <a:off x="317430" y="591567"/>
              <a:ext cx="142854" cy="23921"/>
            </a:xfrm>
            <a:custGeom>
              <a:rect b="b" l="l" r="r" t="t"/>
              <a:pathLst>
                <a:path extrusionOk="0" h="250" w="1493">
                  <a:moveTo>
                    <a:pt x="1" y="1"/>
                  </a:moveTo>
                  <a:lnTo>
                    <a:pt x="1" y="250"/>
                  </a:lnTo>
                  <a:lnTo>
                    <a:pt x="1492" y="250"/>
                  </a:lnTo>
                  <a:lnTo>
                    <a:pt x="1492"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3" name="Google Shape;723;p65"/>
            <p:cNvSpPr/>
            <p:nvPr/>
          </p:nvSpPr>
          <p:spPr>
            <a:xfrm>
              <a:off x="317430" y="540185"/>
              <a:ext cx="142854" cy="23921"/>
            </a:xfrm>
            <a:custGeom>
              <a:rect b="b" l="l" r="r" t="t"/>
              <a:pathLst>
                <a:path extrusionOk="0" h="250" w="1493">
                  <a:moveTo>
                    <a:pt x="1" y="1"/>
                  </a:moveTo>
                  <a:lnTo>
                    <a:pt x="1" y="249"/>
                  </a:lnTo>
                  <a:lnTo>
                    <a:pt x="1492" y="249"/>
                  </a:lnTo>
                  <a:lnTo>
                    <a:pt x="1492"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4" name="Google Shape;724;p65"/>
            <p:cNvSpPr/>
            <p:nvPr/>
          </p:nvSpPr>
          <p:spPr>
            <a:xfrm rot="10800000">
              <a:off x="317427" y="4715245"/>
              <a:ext cx="50949" cy="104677"/>
            </a:xfrm>
            <a:custGeom>
              <a:rect b="b" l="l" r="r" t="t"/>
              <a:pathLst>
                <a:path extrusionOk="0" h="1785" w="869">
                  <a:moveTo>
                    <a:pt x="0" y="1"/>
                  </a:moveTo>
                  <a:lnTo>
                    <a:pt x="0" y="1784"/>
                  </a:lnTo>
                  <a:lnTo>
                    <a:pt x="869" y="955"/>
                  </a:lnTo>
                  <a:lnTo>
                    <a:pt x="0"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5" name="Google Shape;725;p65"/>
            <p:cNvSpPr/>
            <p:nvPr/>
          </p:nvSpPr>
          <p:spPr>
            <a:xfrm>
              <a:off x="266538" y="258700"/>
              <a:ext cx="8615400" cy="46173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26" name="Google Shape;726;p65"/>
          <p:cNvSpPr txBox="1"/>
          <p:nvPr>
            <p:ph idx="1" type="body"/>
          </p:nvPr>
        </p:nvSpPr>
        <p:spPr>
          <a:xfrm>
            <a:off x="720000" y="2269200"/>
            <a:ext cx="7704000" cy="605100"/>
          </a:xfrm>
          <a:prstGeom prst="rect">
            <a:avLst/>
          </a:prstGeom>
          <a:noFill/>
          <a:ln>
            <a:noFill/>
          </a:ln>
        </p:spPr>
        <p:txBody>
          <a:bodyPr anchorCtr="0" anchor="ctr" bIns="91425" lIns="91425" spcFirstLastPara="1" rIns="91425" wrap="square" tIns="91425">
            <a:noAutofit/>
          </a:bodyPr>
          <a:lstStyle>
            <a:lvl1pPr indent="-228600" lvl="0" marL="457200" algn="ctr">
              <a:lnSpc>
                <a:spcPct val="100000"/>
              </a:lnSpc>
              <a:spcBef>
                <a:spcPts val="0"/>
              </a:spcBef>
              <a:spcAft>
                <a:spcPts val="0"/>
              </a:spcAft>
              <a:buSzPts val="1200"/>
              <a:buFont typeface="Figtree Black"/>
              <a:buNone/>
              <a:defRPr sz="4000">
                <a:latin typeface="Figtree Black"/>
                <a:ea typeface="Figtree Black"/>
                <a:cs typeface="Figtree Black"/>
                <a:sym typeface="Figtree Black"/>
              </a:defRPr>
            </a:lvl1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727" name="Shape 727"/>
        <p:cNvGrpSpPr/>
        <p:nvPr/>
      </p:nvGrpSpPr>
      <p:grpSpPr>
        <a:xfrm>
          <a:off x="0" y="0"/>
          <a:ext cx="0" cy="0"/>
          <a:chOff x="0" y="0"/>
          <a:chExt cx="0" cy="0"/>
        </a:xfrm>
      </p:grpSpPr>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10">
    <p:spTree>
      <p:nvGrpSpPr>
        <p:cNvPr id="728" name="Shape 728"/>
        <p:cNvGrpSpPr/>
        <p:nvPr/>
      </p:nvGrpSpPr>
      <p:grpSpPr>
        <a:xfrm>
          <a:off x="0" y="0"/>
          <a:ext cx="0" cy="0"/>
          <a:chOff x="0" y="0"/>
          <a:chExt cx="0" cy="0"/>
        </a:xfrm>
      </p:grpSpPr>
      <p:grpSp>
        <p:nvGrpSpPr>
          <p:cNvPr id="729" name="Google Shape;729;p67"/>
          <p:cNvGrpSpPr/>
          <p:nvPr/>
        </p:nvGrpSpPr>
        <p:grpSpPr>
          <a:xfrm>
            <a:off x="262200" y="262350"/>
            <a:ext cx="8617488" cy="4618794"/>
            <a:chOff x="266600" y="258700"/>
            <a:chExt cx="8617488" cy="4618794"/>
          </a:xfrm>
        </p:grpSpPr>
        <p:sp>
          <p:nvSpPr>
            <p:cNvPr id="730" name="Google Shape;730;p67"/>
            <p:cNvSpPr/>
            <p:nvPr/>
          </p:nvSpPr>
          <p:spPr>
            <a:xfrm>
              <a:off x="266600" y="260350"/>
              <a:ext cx="8615262" cy="4617144"/>
            </a:xfrm>
            <a:custGeom>
              <a:rect b="b" l="l" r="r" t="t"/>
              <a:pathLst>
                <a:path extrusionOk="0" h="47449" w="75005">
                  <a:moveTo>
                    <a:pt x="1" y="0"/>
                  </a:moveTo>
                  <a:lnTo>
                    <a:pt x="1" y="47449"/>
                  </a:lnTo>
                  <a:lnTo>
                    <a:pt x="75004" y="47449"/>
                  </a:lnTo>
                  <a:lnTo>
                    <a:pt x="75004"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1" name="Google Shape;731;p67"/>
            <p:cNvSpPr/>
            <p:nvPr/>
          </p:nvSpPr>
          <p:spPr>
            <a:xfrm>
              <a:off x="266600" y="264175"/>
              <a:ext cx="8615262" cy="174525"/>
            </a:xfrm>
            <a:custGeom>
              <a:rect b="b" l="l" r="r" t="t"/>
              <a:pathLst>
                <a:path extrusionOk="0" h="1824" w="75005">
                  <a:moveTo>
                    <a:pt x="1" y="0"/>
                  </a:moveTo>
                  <a:lnTo>
                    <a:pt x="1" y="1823"/>
                  </a:lnTo>
                  <a:lnTo>
                    <a:pt x="75004" y="1823"/>
                  </a:lnTo>
                  <a:lnTo>
                    <a:pt x="75004"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2" name="Google Shape;732;p67"/>
            <p:cNvSpPr/>
            <p:nvPr/>
          </p:nvSpPr>
          <p:spPr>
            <a:xfrm>
              <a:off x="362380" y="315851"/>
              <a:ext cx="78460" cy="70518"/>
            </a:xfrm>
            <a:custGeom>
              <a:rect b="b" l="l" r="r" t="t"/>
              <a:pathLst>
                <a:path extrusionOk="0" h="737" w="820">
                  <a:moveTo>
                    <a:pt x="375" y="0"/>
                  </a:moveTo>
                  <a:cubicBezTo>
                    <a:pt x="167" y="0"/>
                    <a:pt x="1" y="173"/>
                    <a:pt x="11" y="382"/>
                  </a:cubicBezTo>
                  <a:cubicBezTo>
                    <a:pt x="14" y="578"/>
                    <a:pt x="183" y="737"/>
                    <a:pt x="378" y="737"/>
                  </a:cubicBezTo>
                  <a:cubicBezTo>
                    <a:pt x="384" y="737"/>
                    <a:pt x="389" y="737"/>
                    <a:pt x="395" y="736"/>
                  </a:cubicBezTo>
                  <a:cubicBezTo>
                    <a:pt x="641" y="730"/>
                    <a:pt x="820" y="481"/>
                    <a:pt x="720" y="223"/>
                  </a:cubicBezTo>
                  <a:cubicBezTo>
                    <a:pt x="664" y="87"/>
                    <a:pt x="525" y="0"/>
                    <a:pt x="379"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3" name="Google Shape;733;p67"/>
            <p:cNvSpPr/>
            <p:nvPr/>
          </p:nvSpPr>
          <p:spPr>
            <a:xfrm>
              <a:off x="506096" y="315851"/>
              <a:ext cx="78173" cy="70518"/>
            </a:xfrm>
            <a:custGeom>
              <a:rect b="b" l="l" r="r" t="t"/>
              <a:pathLst>
                <a:path extrusionOk="0" h="737" w="817">
                  <a:moveTo>
                    <a:pt x="372" y="0"/>
                  </a:moveTo>
                  <a:cubicBezTo>
                    <a:pt x="166" y="0"/>
                    <a:pt x="1" y="173"/>
                    <a:pt x="7" y="382"/>
                  </a:cubicBezTo>
                  <a:cubicBezTo>
                    <a:pt x="14" y="578"/>
                    <a:pt x="179" y="737"/>
                    <a:pt x="377" y="737"/>
                  </a:cubicBezTo>
                  <a:cubicBezTo>
                    <a:pt x="383" y="737"/>
                    <a:pt x="389" y="737"/>
                    <a:pt x="395" y="736"/>
                  </a:cubicBezTo>
                  <a:cubicBezTo>
                    <a:pt x="637" y="730"/>
                    <a:pt x="816" y="481"/>
                    <a:pt x="717" y="223"/>
                  </a:cubicBezTo>
                  <a:cubicBezTo>
                    <a:pt x="664" y="87"/>
                    <a:pt x="528" y="0"/>
                    <a:pt x="37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4" name="Google Shape;734;p67"/>
            <p:cNvSpPr/>
            <p:nvPr/>
          </p:nvSpPr>
          <p:spPr>
            <a:xfrm>
              <a:off x="650099" y="315851"/>
              <a:ext cx="78173" cy="70518"/>
            </a:xfrm>
            <a:custGeom>
              <a:rect b="b" l="l" r="r" t="t"/>
              <a:pathLst>
                <a:path extrusionOk="0" h="737" w="817">
                  <a:moveTo>
                    <a:pt x="372" y="0"/>
                  </a:moveTo>
                  <a:cubicBezTo>
                    <a:pt x="166" y="0"/>
                    <a:pt x="1" y="173"/>
                    <a:pt x="7" y="382"/>
                  </a:cubicBezTo>
                  <a:cubicBezTo>
                    <a:pt x="10" y="578"/>
                    <a:pt x="179" y="737"/>
                    <a:pt x="374" y="737"/>
                  </a:cubicBezTo>
                  <a:cubicBezTo>
                    <a:pt x="380" y="737"/>
                    <a:pt x="386" y="737"/>
                    <a:pt x="392" y="736"/>
                  </a:cubicBezTo>
                  <a:cubicBezTo>
                    <a:pt x="637" y="730"/>
                    <a:pt x="816" y="481"/>
                    <a:pt x="717" y="223"/>
                  </a:cubicBezTo>
                  <a:cubicBezTo>
                    <a:pt x="664" y="87"/>
                    <a:pt x="521" y="0"/>
                    <a:pt x="37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5" name="Google Shape;735;p67"/>
            <p:cNvSpPr/>
            <p:nvPr/>
          </p:nvSpPr>
          <p:spPr>
            <a:xfrm>
              <a:off x="266600" y="438700"/>
              <a:ext cx="8615262" cy="70530"/>
            </a:xfrm>
            <a:custGeom>
              <a:rect b="b" l="l" r="r" t="t"/>
              <a:pathLst>
                <a:path extrusionOk="0" h="4351" w="75005">
                  <a:moveTo>
                    <a:pt x="1" y="1"/>
                  </a:moveTo>
                  <a:lnTo>
                    <a:pt x="1" y="4350"/>
                  </a:lnTo>
                  <a:lnTo>
                    <a:pt x="75004" y="4350"/>
                  </a:lnTo>
                  <a:lnTo>
                    <a:pt x="75004"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6" name="Google Shape;736;p67"/>
            <p:cNvSpPr/>
            <p:nvPr/>
          </p:nvSpPr>
          <p:spPr>
            <a:xfrm>
              <a:off x="8754900" y="438701"/>
              <a:ext cx="126951" cy="4256684"/>
            </a:xfrm>
            <a:custGeom>
              <a:rect b="b" l="l" r="r" t="t"/>
              <a:pathLst>
                <a:path extrusionOk="0" h="41316" w="1327">
                  <a:moveTo>
                    <a:pt x="0" y="0"/>
                  </a:moveTo>
                  <a:lnTo>
                    <a:pt x="0" y="41316"/>
                  </a:lnTo>
                  <a:lnTo>
                    <a:pt x="1326" y="41316"/>
                  </a:lnTo>
                  <a:lnTo>
                    <a:pt x="1326"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7" name="Google Shape;737;p67"/>
            <p:cNvSpPr/>
            <p:nvPr/>
          </p:nvSpPr>
          <p:spPr>
            <a:xfrm>
              <a:off x="8786145" y="463831"/>
              <a:ext cx="67648" cy="1490638"/>
            </a:xfrm>
            <a:custGeom>
              <a:rect b="b" l="l" r="r" t="t"/>
              <a:pathLst>
                <a:path extrusionOk="0" h="15579" w="707">
                  <a:moveTo>
                    <a:pt x="355" y="0"/>
                  </a:moveTo>
                  <a:cubicBezTo>
                    <a:pt x="160" y="0"/>
                    <a:pt x="1" y="153"/>
                    <a:pt x="1" y="345"/>
                  </a:cubicBezTo>
                  <a:lnTo>
                    <a:pt x="1" y="15233"/>
                  </a:lnTo>
                  <a:cubicBezTo>
                    <a:pt x="1" y="15426"/>
                    <a:pt x="160" y="15578"/>
                    <a:pt x="355" y="15578"/>
                  </a:cubicBezTo>
                  <a:cubicBezTo>
                    <a:pt x="548" y="15578"/>
                    <a:pt x="707" y="15426"/>
                    <a:pt x="707" y="15233"/>
                  </a:cubicBezTo>
                  <a:lnTo>
                    <a:pt x="707" y="345"/>
                  </a:lnTo>
                  <a:cubicBezTo>
                    <a:pt x="707" y="153"/>
                    <a:pt x="548" y="0"/>
                    <a:pt x="355"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8" name="Google Shape;738;p67"/>
            <p:cNvSpPr/>
            <p:nvPr/>
          </p:nvSpPr>
          <p:spPr>
            <a:xfrm>
              <a:off x="266600" y="4659400"/>
              <a:ext cx="8615285" cy="218077"/>
            </a:xfrm>
            <a:custGeom>
              <a:rect b="b" l="l" r="r" t="t"/>
              <a:pathLst>
                <a:path extrusionOk="0" h="5845" w="73679">
                  <a:moveTo>
                    <a:pt x="1" y="0"/>
                  </a:moveTo>
                  <a:lnTo>
                    <a:pt x="1" y="5845"/>
                  </a:lnTo>
                  <a:lnTo>
                    <a:pt x="73678" y="5845"/>
                  </a:lnTo>
                  <a:lnTo>
                    <a:pt x="73678"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9" name="Google Shape;739;p67"/>
            <p:cNvSpPr/>
            <p:nvPr/>
          </p:nvSpPr>
          <p:spPr>
            <a:xfrm>
              <a:off x="8754902" y="4715245"/>
              <a:ext cx="50949" cy="104677"/>
            </a:xfrm>
            <a:custGeom>
              <a:rect b="b" l="l" r="r" t="t"/>
              <a:pathLst>
                <a:path extrusionOk="0" h="1785" w="869">
                  <a:moveTo>
                    <a:pt x="0" y="1"/>
                  </a:moveTo>
                  <a:lnTo>
                    <a:pt x="0" y="1784"/>
                  </a:lnTo>
                  <a:lnTo>
                    <a:pt x="869" y="955"/>
                  </a:lnTo>
                  <a:lnTo>
                    <a:pt x="0"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0" name="Google Shape;740;p67"/>
            <p:cNvSpPr/>
            <p:nvPr/>
          </p:nvSpPr>
          <p:spPr>
            <a:xfrm rot="10800000">
              <a:off x="317427" y="4715245"/>
              <a:ext cx="50949" cy="104677"/>
            </a:xfrm>
            <a:custGeom>
              <a:rect b="b" l="l" r="r" t="t"/>
              <a:pathLst>
                <a:path extrusionOk="0" h="1785" w="869">
                  <a:moveTo>
                    <a:pt x="0" y="1"/>
                  </a:moveTo>
                  <a:lnTo>
                    <a:pt x="0" y="1784"/>
                  </a:lnTo>
                  <a:lnTo>
                    <a:pt x="869" y="955"/>
                  </a:lnTo>
                  <a:lnTo>
                    <a:pt x="0"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1" name="Google Shape;741;p67"/>
            <p:cNvSpPr/>
            <p:nvPr/>
          </p:nvSpPr>
          <p:spPr>
            <a:xfrm>
              <a:off x="268688" y="258700"/>
              <a:ext cx="8615400" cy="46173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42" name="Google Shape;742;p67"/>
          <p:cNvGrpSpPr/>
          <p:nvPr/>
        </p:nvGrpSpPr>
        <p:grpSpPr>
          <a:xfrm>
            <a:off x="8189288" y="3004336"/>
            <a:ext cx="1189500" cy="2244987"/>
            <a:chOff x="3909834" y="3583857"/>
            <a:chExt cx="650676" cy="1228044"/>
          </a:xfrm>
        </p:grpSpPr>
        <p:sp>
          <p:nvSpPr>
            <p:cNvPr id="743" name="Google Shape;743;p67"/>
            <p:cNvSpPr/>
            <p:nvPr/>
          </p:nvSpPr>
          <p:spPr>
            <a:xfrm>
              <a:off x="4253350" y="3901705"/>
              <a:ext cx="307160" cy="575646"/>
            </a:xfrm>
            <a:custGeom>
              <a:rect b="b" l="l" r="r" t="t"/>
              <a:pathLst>
                <a:path extrusionOk="0" h="4687" w="2501">
                  <a:moveTo>
                    <a:pt x="2346" y="1"/>
                  </a:moveTo>
                  <a:cubicBezTo>
                    <a:pt x="2332" y="1"/>
                    <a:pt x="2318" y="6"/>
                    <a:pt x="2309" y="16"/>
                  </a:cubicBezTo>
                  <a:cubicBezTo>
                    <a:pt x="1302" y="1374"/>
                    <a:pt x="255" y="2956"/>
                    <a:pt x="0" y="4661"/>
                  </a:cubicBezTo>
                  <a:cubicBezTo>
                    <a:pt x="0" y="4676"/>
                    <a:pt x="15" y="4687"/>
                    <a:pt x="27" y="4687"/>
                  </a:cubicBezTo>
                  <a:cubicBezTo>
                    <a:pt x="35" y="4687"/>
                    <a:pt x="43" y="4682"/>
                    <a:pt x="44" y="4671"/>
                  </a:cubicBezTo>
                  <a:cubicBezTo>
                    <a:pt x="157" y="4205"/>
                    <a:pt x="308" y="3749"/>
                    <a:pt x="488" y="3306"/>
                  </a:cubicBezTo>
                  <a:cubicBezTo>
                    <a:pt x="1148" y="3126"/>
                    <a:pt x="1796" y="2975"/>
                    <a:pt x="2142" y="2318"/>
                  </a:cubicBezTo>
                  <a:cubicBezTo>
                    <a:pt x="2501" y="1645"/>
                    <a:pt x="2453" y="767"/>
                    <a:pt x="2387" y="31"/>
                  </a:cubicBezTo>
                  <a:cubicBezTo>
                    <a:pt x="2382" y="10"/>
                    <a:pt x="2364" y="1"/>
                    <a:pt x="2346"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4" name="Google Shape;744;p67"/>
            <p:cNvSpPr/>
            <p:nvPr/>
          </p:nvSpPr>
          <p:spPr>
            <a:xfrm>
              <a:off x="4224734" y="3583857"/>
              <a:ext cx="215540" cy="861565"/>
            </a:xfrm>
            <a:custGeom>
              <a:rect b="b" l="l" r="r" t="t"/>
              <a:pathLst>
                <a:path extrusionOk="0" h="7015" w="1755">
                  <a:moveTo>
                    <a:pt x="1288" y="1"/>
                  </a:moveTo>
                  <a:cubicBezTo>
                    <a:pt x="1283" y="1"/>
                    <a:pt x="1279" y="1"/>
                    <a:pt x="1274" y="3"/>
                  </a:cubicBezTo>
                  <a:cubicBezTo>
                    <a:pt x="1142" y="37"/>
                    <a:pt x="717" y="1018"/>
                    <a:pt x="607" y="1346"/>
                  </a:cubicBezTo>
                  <a:cubicBezTo>
                    <a:pt x="422" y="1880"/>
                    <a:pt x="287" y="2431"/>
                    <a:pt x="205" y="2994"/>
                  </a:cubicBezTo>
                  <a:cubicBezTo>
                    <a:pt x="0" y="4312"/>
                    <a:pt x="16" y="5667"/>
                    <a:pt x="120" y="7001"/>
                  </a:cubicBezTo>
                  <a:cubicBezTo>
                    <a:pt x="120" y="7010"/>
                    <a:pt x="128" y="7015"/>
                    <a:pt x="137" y="7015"/>
                  </a:cubicBezTo>
                  <a:cubicBezTo>
                    <a:pt x="146" y="7015"/>
                    <a:pt x="154" y="7010"/>
                    <a:pt x="154" y="7001"/>
                  </a:cubicBezTo>
                  <a:cubicBezTo>
                    <a:pt x="158" y="6438"/>
                    <a:pt x="154" y="5872"/>
                    <a:pt x="161" y="5309"/>
                  </a:cubicBezTo>
                  <a:cubicBezTo>
                    <a:pt x="309" y="5019"/>
                    <a:pt x="614" y="4862"/>
                    <a:pt x="831" y="4626"/>
                  </a:cubicBezTo>
                  <a:cubicBezTo>
                    <a:pt x="985" y="4456"/>
                    <a:pt x="1120" y="4267"/>
                    <a:pt x="1230" y="4066"/>
                  </a:cubicBezTo>
                  <a:cubicBezTo>
                    <a:pt x="1491" y="3588"/>
                    <a:pt x="1648" y="3060"/>
                    <a:pt x="1696" y="2519"/>
                  </a:cubicBezTo>
                  <a:cubicBezTo>
                    <a:pt x="1754" y="1926"/>
                    <a:pt x="1534" y="1"/>
                    <a:pt x="1288"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5" name="Google Shape;745;p67"/>
            <p:cNvSpPr/>
            <p:nvPr/>
          </p:nvSpPr>
          <p:spPr>
            <a:xfrm>
              <a:off x="3909834" y="3985220"/>
              <a:ext cx="293037" cy="437967"/>
            </a:xfrm>
            <a:custGeom>
              <a:rect b="b" l="l" r="r" t="t"/>
              <a:pathLst>
                <a:path extrusionOk="0" h="3566" w="2386">
                  <a:moveTo>
                    <a:pt x="57" y="0"/>
                  </a:moveTo>
                  <a:cubicBezTo>
                    <a:pt x="38" y="0"/>
                    <a:pt x="21" y="9"/>
                    <a:pt x="10" y="28"/>
                  </a:cubicBezTo>
                  <a:cubicBezTo>
                    <a:pt x="7" y="40"/>
                    <a:pt x="1" y="53"/>
                    <a:pt x="1" y="65"/>
                  </a:cubicBezTo>
                  <a:cubicBezTo>
                    <a:pt x="80" y="685"/>
                    <a:pt x="331" y="1270"/>
                    <a:pt x="721" y="1757"/>
                  </a:cubicBezTo>
                  <a:cubicBezTo>
                    <a:pt x="882" y="1949"/>
                    <a:pt x="1083" y="2103"/>
                    <a:pt x="1306" y="2214"/>
                  </a:cubicBezTo>
                  <a:cubicBezTo>
                    <a:pt x="1558" y="2339"/>
                    <a:pt x="1825" y="2481"/>
                    <a:pt x="2086" y="2588"/>
                  </a:cubicBezTo>
                  <a:cubicBezTo>
                    <a:pt x="2212" y="2905"/>
                    <a:pt x="2303" y="3233"/>
                    <a:pt x="2360" y="3566"/>
                  </a:cubicBezTo>
                  <a:cubicBezTo>
                    <a:pt x="2369" y="3538"/>
                    <a:pt x="2376" y="3506"/>
                    <a:pt x="2385" y="3475"/>
                  </a:cubicBezTo>
                  <a:cubicBezTo>
                    <a:pt x="2215" y="2031"/>
                    <a:pt x="1284" y="798"/>
                    <a:pt x="89" y="9"/>
                  </a:cubicBezTo>
                  <a:cubicBezTo>
                    <a:pt x="79" y="3"/>
                    <a:pt x="68" y="0"/>
                    <a:pt x="57"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46" name="Google Shape;746;p67"/>
            <p:cNvGrpSpPr/>
            <p:nvPr/>
          </p:nvGrpSpPr>
          <p:grpSpPr>
            <a:xfrm>
              <a:off x="3959943" y="3626229"/>
              <a:ext cx="573425" cy="768837"/>
              <a:chOff x="3959943" y="3626229"/>
              <a:chExt cx="573425" cy="768837"/>
            </a:xfrm>
          </p:grpSpPr>
          <p:sp>
            <p:nvSpPr>
              <p:cNvPr id="747" name="Google Shape;747;p67"/>
              <p:cNvSpPr/>
              <p:nvPr/>
            </p:nvSpPr>
            <p:spPr>
              <a:xfrm>
                <a:off x="4313898" y="3953902"/>
                <a:ext cx="219470" cy="355679"/>
              </a:xfrm>
              <a:custGeom>
                <a:rect b="b" l="l" r="r" t="t"/>
                <a:pathLst>
                  <a:path extrusionOk="0" h="2896" w="1787">
                    <a:moveTo>
                      <a:pt x="1780" y="0"/>
                    </a:moveTo>
                    <a:cubicBezTo>
                      <a:pt x="1778" y="0"/>
                      <a:pt x="1777" y="1"/>
                      <a:pt x="1775" y="3"/>
                    </a:cubicBezTo>
                    <a:cubicBezTo>
                      <a:pt x="1036" y="833"/>
                      <a:pt x="454" y="1852"/>
                      <a:pt x="7" y="2865"/>
                    </a:cubicBezTo>
                    <a:cubicBezTo>
                      <a:pt x="1" y="2882"/>
                      <a:pt x="11" y="2896"/>
                      <a:pt x="24" y="2896"/>
                    </a:cubicBezTo>
                    <a:cubicBezTo>
                      <a:pt x="30" y="2896"/>
                      <a:pt x="37" y="2892"/>
                      <a:pt x="42" y="2884"/>
                    </a:cubicBezTo>
                    <a:cubicBezTo>
                      <a:pt x="98" y="2789"/>
                      <a:pt x="152" y="2692"/>
                      <a:pt x="202" y="2597"/>
                    </a:cubicBezTo>
                    <a:lnTo>
                      <a:pt x="297" y="2550"/>
                    </a:lnTo>
                    <a:cubicBezTo>
                      <a:pt x="303" y="2547"/>
                      <a:pt x="297" y="2544"/>
                      <a:pt x="293" y="2544"/>
                    </a:cubicBezTo>
                    <a:cubicBezTo>
                      <a:pt x="265" y="2553"/>
                      <a:pt x="240" y="2569"/>
                      <a:pt x="212" y="2585"/>
                    </a:cubicBezTo>
                    <a:cubicBezTo>
                      <a:pt x="322" y="2387"/>
                      <a:pt x="432" y="2182"/>
                      <a:pt x="542" y="1981"/>
                    </a:cubicBezTo>
                    <a:cubicBezTo>
                      <a:pt x="948" y="1701"/>
                      <a:pt x="1287" y="1295"/>
                      <a:pt x="1602" y="918"/>
                    </a:cubicBezTo>
                    <a:cubicBezTo>
                      <a:pt x="1606" y="911"/>
                      <a:pt x="1603" y="905"/>
                      <a:pt x="1598" y="905"/>
                    </a:cubicBezTo>
                    <a:cubicBezTo>
                      <a:pt x="1596" y="905"/>
                      <a:pt x="1594" y="906"/>
                      <a:pt x="1592" y="908"/>
                    </a:cubicBezTo>
                    <a:cubicBezTo>
                      <a:pt x="1278" y="1264"/>
                      <a:pt x="910" y="1569"/>
                      <a:pt x="576" y="1906"/>
                    </a:cubicBezTo>
                    <a:cubicBezTo>
                      <a:pt x="935" y="1248"/>
                      <a:pt x="1300" y="603"/>
                      <a:pt x="1784" y="12"/>
                    </a:cubicBezTo>
                    <a:cubicBezTo>
                      <a:pt x="1786" y="5"/>
                      <a:pt x="1784" y="0"/>
                      <a:pt x="178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8" name="Google Shape;748;p67"/>
              <p:cNvSpPr/>
              <p:nvPr/>
            </p:nvSpPr>
            <p:spPr>
              <a:xfrm>
                <a:off x="4354305" y="4199412"/>
                <a:ext cx="98006" cy="65953"/>
              </a:xfrm>
              <a:custGeom>
                <a:rect b="b" l="l" r="r" t="t"/>
                <a:pathLst>
                  <a:path extrusionOk="0" h="537" w="798">
                    <a:moveTo>
                      <a:pt x="782" y="1"/>
                    </a:moveTo>
                    <a:cubicBezTo>
                      <a:pt x="540" y="196"/>
                      <a:pt x="282" y="363"/>
                      <a:pt x="12" y="517"/>
                    </a:cubicBezTo>
                    <a:cubicBezTo>
                      <a:pt x="1" y="522"/>
                      <a:pt x="9" y="537"/>
                      <a:pt x="19" y="537"/>
                    </a:cubicBezTo>
                    <a:cubicBezTo>
                      <a:pt x="21" y="537"/>
                      <a:pt x="22" y="536"/>
                      <a:pt x="24" y="536"/>
                    </a:cubicBezTo>
                    <a:cubicBezTo>
                      <a:pt x="298" y="394"/>
                      <a:pt x="559" y="218"/>
                      <a:pt x="795" y="13"/>
                    </a:cubicBezTo>
                    <a:cubicBezTo>
                      <a:pt x="798" y="7"/>
                      <a:pt x="792" y="1"/>
                      <a:pt x="78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9" name="Google Shape;749;p67"/>
              <p:cNvSpPr/>
              <p:nvPr/>
            </p:nvSpPr>
            <p:spPr>
              <a:xfrm>
                <a:off x="4237875" y="3626229"/>
                <a:ext cx="149220" cy="548871"/>
              </a:xfrm>
              <a:custGeom>
                <a:rect b="b" l="l" r="r" t="t"/>
                <a:pathLst>
                  <a:path extrusionOk="0" h="4469" w="1215">
                    <a:moveTo>
                      <a:pt x="1091" y="1"/>
                    </a:moveTo>
                    <a:cubicBezTo>
                      <a:pt x="1087" y="1"/>
                      <a:pt x="1084" y="4"/>
                      <a:pt x="1082" y="7"/>
                    </a:cubicBezTo>
                    <a:cubicBezTo>
                      <a:pt x="702" y="670"/>
                      <a:pt x="513" y="1372"/>
                      <a:pt x="349" y="2114"/>
                    </a:cubicBezTo>
                    <a:cubicBezTo>
                      <a:pt x="202" y="2806"/>
                      <a:pt x="41" y="3520"/>
                      <a:pt x="10" y="4234"/>
                    </a:cubicBezTo>
                    <a:cubicBezTo>
                      <a:pt x="0" y="4240"/>
                      <a:pt x="0" y="4246"/>
                      <a:pt x="10" y="4259"/>
                    </a:cubicBezTo>
                    <a:cubicBezTo>
                      <a:pt x="0" y="4328"/>
                      <a:pt x="0" y="4394"/>
                      <a:pt x="0" y="4457"/>
                    </a:cubicBezTo>
                    <a:cubicBezTo>
                      <a:pt x="0" y="4464"/>
                      <a:pt x="9" y="4469"/>
                      <a:pt x="17" y="4469"/>
                    </a:cubicBezTo>
                    <a:cubicBezTo>
                      <a:pt x="27" y="4469"/>
                      <a:pt x="36" y="4462"/>
                      <a:pt x="25" y="4445"/>
                    </a:cubicBezTo>
                    <a:cubicBezTo>
                      <a:pt x="35" y="4363"/>
                      <a:pt x="44" y="4319"/>
                      <a:pt x="60" y="4237"/>
                    </a:cubicBezTo>
                    <a:cubicBezTo>
                      <a:pt x="623" y="3856"/>
                      <a:pt x="985" y="3293"/>
                      <a:pt x="1214" y="2664"/>
                    </a:cubicBezTo>
                    <a:lnTo>
                      <a:pt x="1211" y="2664"/>
                    </a:lnTo>
                    <a:cubicBezTo>
                      <a:pt x="975" y="3275"/>
                      <a:pt x="560" y="3765"/>
                      <a:pt x="66" y="4187"/>
                    </a:cubicBezTo>
                    <a:cubicBezTo>
                      <a:pt x="107" y="3913"/>
                      <a:pt x="145" y="3639"/>
                      <a:pt x="186" y="3363"/>
                    </a:cubicBezTo>
                    <a:cubicBezTo>
                      <a:pt x="198" y="3344"/>
                      <a:pt x="205" y="3328"/>
                      <a:pt x="217" y="3309"/>
                    </a:cubicBezTo>
                    <a:cubicBezTo>
                      <a:pt x="220" y="3306"/>
                      <a:pt x="220" y="3300"/>
                      <a:pt x="217" y="3300"/>
                    </a:cubicBezTo>
                    <a:cubicBezTo>
                      <a:pt x="216" y="3298"/>
                      <a:pt x="213" y="3297"/>
                      <a:pt x="211" y="3297"/>
                    </a:cubicBezTo>
                    <a:cubicBezTo>
                      <a:pt x="209" y="3297"/>
                      <a:pt x="208" y="3298"/>
                      <a:pt x="208" y="3300"/>
                    </a:cubicBezTo>
                    <a:cubicBezTo>
                      <a:pt x="202" y="3306"/>
                      <a:pt x="198" y="3312"/>
                      <a:pt x="189" y="3322"/>
                    </a:cubicBezTo>
                    <a:cubicBezTo>
                      <a:pt x="268" y="2781"/>
                      <a:pt x="362" y="2237"/>
                      <a:pt x="497" y="1705"/>
                    </a:cubicBezTo>
                    <a:lnTo>
                      <a:pt x="500" y="1705"/>
                    </a:lnTo>
                    <a:cubicBezTo>
                      <a:pt x="544" y="1655"/>
                      <a:pt x="582" y="1595"/>
                      <a:pt x="617" y="1535"/>
                    </a:cubicBezTo>
                    <a:cubicBezTo>
                      <a:pt x="626" y="1524"/>
                      <a:pt x="617" y="1513"/>
                      <a:pt x="607" y="1513"/>
                    </a:cubicBezTo>
                    <a:cubicBezTo>
                      <a:pt x="603" y="1513"/>
                      <a:pt x="598" y="1515"/>
                      <a:pt x="595" y="1520"/>
                    </a:cubicBezTo>
                    <a:cubicBezTo>
                      <a:pt x="566" y="1554"/>
                      <a:pt x="535" y="1595"/>
                      <a:pt x="513" y="1633"/>
                    </a:cubicBezTo>
                    <a:cubicBezTo>
                      <a:pt x="648" y="1076"/>
                      <a:pt x="846" y="532"/>
                      <a:pt x="1101" y="19"/>
                    </a:cubicBezTo>
                    <a:cubicBezTo>
                      <a:pt x="1104" y="10"/>
                      <a:pt x="1101" y="7"/>
                      <a:pt x="1098" y="4"/>
                    </a:cubicBezTo>
                    <a:cubicBezTo>
                      <a:pt x="1095" y="2"/>
                      <a:pt x="1093" y="1"/>
                      <a:pt x="109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0" name="Google Shape;750;p67"/>
              <p:cNvSpPr/>
              <p:nvPr/>
            </p:nvSpPr>
            <p:spPr>
              <a:xfrm>
                <a:off x="4266491" y="3807997"/>
                <a:ext cx="124657" cy="213702"/>
              </a:xfrm>
              <a:custGeom>
                <a:rect b="b" l="l" r="r" t="t"/>
                <a:pathLst>
                  <a:path extrusionOk="0" h="1740" w="1015">
                    <a:moveTo>
                      <a:pt x="1004" y="1"/>
                    </a:moveTo>
                    <a:cubicBezTo>
                      <a:pt x="1002" y="1"/>
                      <a:pt x="1000" y="2"/>
                      <a:pt x="1000" y="5"/>
                    </a:cubicBezTo>
                    <a:cubicBezTo>
                      <a:pt x="717" y="606"/>
                      <a:pt x="384" y="1178"/>
                      <a:pt x="3" y="1722"/>
                    </a:cubicBezTo>
                    <a:cubicBezTo>
                      <a:pt x="0" y="1725"/>
                      <a:pt x="3" y="1735"/>
                      <a:pt x="6" y="1738"/>
                    </a:cubicBezTo>
                    <a:cubicBezTo>
                      <a:pt x="7" y="1739"/>
                      <a:pt x="9" y="1739"/>
                      <a:pt x="10" y="1739"/>
                    </a:cubicBezTo>
                    <a:cubicBezTo>
                      <a:pt x="14" y="1739"/>
                      <a:pt x="20" y="1737"/>
                      <a:pt x="22" y="1735"/>
                    </a:cubicBezTo>
                    <a:cubicBezTo>
                      <a:pt x="459" y="1244"/>
                      <a:pt x="783" y="621"/>
                      <a:pt x="1013" y="8"/>
                    </a:cubicBezTo>
                    <a:cubicBezTo>
                      <a:pt x="1015" y="6"/>
                      <a:pt x="1008" y="1"/>
                      <a:pt x="100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1" name="Google Shape;751;p67"/>
              <p:cNvSpPr/>
              <p:nvPr/>
            </p:nvSpPr>
            <p:spPr>
              <a:xfrm>
                <a:off x="4327899" y="3689848"/>
                <a:ext cx="59074" cy="104395"/>
              </a:xfrm>
              <a:custGeom>
                <a:rect b="b" l="l" r="r" t="t"/>
                <a:pathLst>
                  <a:path extrusionOk="0" h="850" w="481">
                    <a:moveTo>
                      <a:pt x="469" y="0"/>
                    </a:moveTo>
                    <a:cubicBezTo>
                      <a:pt x="467" y="0"/>
                      <a:pt x="466" y="2"/>
                      <a:pt x="466" y="4"/>
                    </a:cubicBezTo>
                    <a:cubicBezTo>
                      <a:pt x="321" y="288"/>
                      <a:pt x="157" y="549"/>
                      <a:pt x="3" y="825"/>
                    </a:cubicBezTo>
                    <a:cubicBezTo>
                      <a:pt x="0" y="832"/>
                      <a:pt x="3" y="844"/>
                      <a:pt x="10" y="847"/>
                    </a:cubicBezTo>
                    <a:cubicBezTo>
                      <a:pt x="12" y="849"/>
                      <a:pt x="15" y="850"/>
                      <a:pt x="17" y="850"/>
                    </a:cubicBezTo>
                    <a:cubicBezTo>
                      <a:pt x="23" y="850"/>
                      <a:pt x="27" y="846"/>
                      <a:pt x="32" y="841"/>
                    </a:cubicBezTo>
                    <a:cubicBezTo>
                      <a:pt x="211" y="580"/>
                      <a:pt x="362" y="303"/>
                      <a:pt x="478" y="11"/>
                    </a:cubicBezTo>
                    <a:cubicBezTo>
                      <a:pt x="480" y="6"/>
                      <a:pt x="473" y="0"/>
                      <a:pt x="46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2" name="Google Shape;752;p67"/>
              <p:cNvSpPr/>
              <p:nvPr/>
            </p:nvSpPr>
            <p:spPr>
              <a:xfrm>
                <a:off x="3985980" y="3688128"/>
                <a:ext cx="219102" cy="706938"/>
              </a:xfrm>
              <a:custGeom>
                <a:rect b="b" l="l" r="r" t="t"/>
                <a:pathLst>
                  <a:path extrusionOk="0" h="5756" w="1784">
                    <a:moveTo>
                      <a:pt x="340" y="0"/>
                    </a:moveTo>
                    <a:cubicBezTo>
                      <a:pt x="325" y="0"/>
                      <a:pt x="310" y="7"/>
                      <a:pt x="299" y="22"/>
                    </a:cubicBezTo>
                    <a:cubicBezTo>
                      <a:pt x="293" y="25"/>
                      <a:pt x="293" y="28"/>
                      <a:pt x="290" y="31"/>
                    </a:cubicBezTo>
                    <a:cubicBezTo>
                      <a:pt x="1" y="773"/>
                      <a:pt x="101" y="1651"/>
                      <a:pt x="350" y="2390"/>
                    </a:cubicBezTo>
                    <a:cubicBezTo>
                      <a:pt x="482" y="2793"/>
                      <a:pt x="677" y="3170"/>
                      <a:pt x="919" y="3513"/>
                    </a:cubicBezTo>
                    <a:cubicBezTo>
                      <a:pt x="1167" y="3849"/>
                      <a:pt x="1482" y="4145"/>
                      <a:pt x="1686" y="4526"/>
                    </a:cubicBezTo>
                    <a:cubicBezTo>
                      <a:pt x="1677" y="4900"/>
                      <a:pt x="1636" y="5271"/>
                      <a:pt x="1557" y="5636"/>
                    </a:cubicBezTo>
                    <a:cubicBezTo>
                      <a:pt x="1561" y="5674"/>
                      <a:pt x="1567" y="5714"/>
                      <a:pt x="1573" y="5755"/>
                    </a:cubicBezTo>
                    <a:cubicBezTo>
                      <a:pt x="1686" y="5356"/>
                      <a:pt x="1752" y="4938"/>
                      <a:pt x="1768" y="4522"/>
                    </a:cubicBezTo>
                    <a:cubicBezTo>
                      <a:pt x="1774" y="4510"/>
                      <a:pt x="1774" y="4494"/>
                      <a:pt x="1768" y="4482"/>
                    </a:cubicBezTo>
                    <a:cubicBezTo>
                      <a:pt x="1784" y="3925"/>
                      <a:pt x="1743" y="3362"/>
                      <a:pt x="1646" y="2811"/>
                    </a:cubicBezTo>
                    <a:cubicBezTo>
                      <a:pt x="1473" y="1777"/>
                      <a:pt x="1092" y="786"/>
                      <a:pt x="372" y="12"/>
                    </a:cubicBezTo>
                    <a:cubicBezTo>
                      <a:pt x="362" y="4"/>
                      <a:pt x="351" y="0"/>
                      <a:pt x="34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3" name="Google Shape;753;p67"/>
              <p:cNvSpPr/>
              <p:nvPr/>
            </p:nvSpPr>
            <p:spPr>
              <a:xfrm>
                <a:off x="4038913" y="3731359"/>
                <a:ext cx="152291" cy="461303"/>
              </a:xfrm>
              <a:custGeom>
                <a:rect b="b" l="l" r="r" t="t"/>
                <a:pathLst>
                  <a:path extrusionOk="0" h="3756" w="1240">
                    <a:moveTo>
                      <a:pt x="19" y="1"/>
                    </a:moveTo>
                    <a:cubicBezTo>
                      <a:pt x="17" y="1"/>
                      <a:pt x="16" y="1"/>
                      <a:pt x="16" y="3"/>
                    </a:cubicBezTo>
                    <a:cubicBezTo>
                      <a:pt x="7" y="3"/>
                      <a:pt x="0" y="12"/>
                      <a:pt x="0" y="19"/>
                    </a:cubicBezTo>
                    <a:cubicBezTo>
                      <a:pt x="211" y="396"/>
                      <a:pt x="397" y="786"/>
                      <a:pt x="551" y="1186"/>
                    </a:cubicBezTo>
                    <a:cubicBezTo>
                      <a:pt x="501" y="1135"/>
                      <a:pt x="453" y="1085"/>
                      <a:pt x="406" y="1035"/>
                    </a:cubicBezTo>
                    <a:cubicBezTo>
                      <a:pt x="290" y="899"/>
                      <a:pt x="192" y="755"/>
                      <a:pt x="92" y="613"/>
                    </a:cubicBezTo>
                    <a:cubicBezTo>
                      <a:pt x="89" y="610"/>
                      <a:pt x="87" y="609"/>
                      <a:pt x="85" y="609"/>
                    </a:cubicBezTo>
                    <a:cubicBezTo>
                      <a:pt x="82" y="609"/>
                      <a:pt x="82" y="614"/>
                      <a:pt x="82" y="616"/>
                    </a:cubicBezTo>
                    <a:cubicBezTo>
                      <a:pt x="208" y="868"/>
                      <a:pt x="406" y="1044"/>
                      <a:pt x="579" y="1255"/>
                    </a:cubicBezTo>
                    <a:cubicBezTo>
                      <a:pt x="721" y="1623"/>
                      <a:pt x="837" y="2000"/>
                      <a:pt x="938" y="2387"/>
                    </a:cubicBezTo>
                    <a:lnTo>
                      <a:pt x="922" y="2365"/>
                    </a:lnTo>
                    <a:cubicBezTo>
                      <a:pt x="919" y="2362"/>
                      <a:pt x="916" y="2360"/>
                      <a:pt x="913" y="2360"/>
                    </a:cubicBezTo>
                    <a:cubicBezTo>
                      <a:pt x="902" y="2360"/>
                      <a:pt x="893" y="2377"/>
                      <a:pt x="900" y="2387"/>
                    </a:cubicBezTo>
                    <a:lnTo>
                      <a:pt x="957" y="2450"/>
                    </a:lnTo>
                    <a:cubicBezTo>
                      <a:pt x="1032" y="2727"/>
                      <a:pt x="1086" y="3016"/>
                      <a:pt x="1136" y="3302"/>
                    </a:cubicBezTo>
                    <a:cubicBezTo>
                      <a:pt x="872" y="3048"/>
                      <a:pt x="623" y="2771"/>
                      <a:pt x="387" y="2485"/>
                    </a:cubicBezTo>
                    <a:cubicBezTo>
                      <a:pt x="385" y="2483"/>
                      <a:pt x="382" y="2482"/>
                      <a:pt x="381" y="2482"/>
                    </a:cubicBezTo>
                    <a:cubicBezTo>
                      <a:pt x="376" y="2482"/>
                      <a:pt x="375" y="2486"/>
                      <a:pt x="375" y="2491"/>
                    </a:cubicBezTo>
                    <a:cubicBezTo>
                      <a:pt x="573" y="2834"/>
                      <a:pt x="865" y="3120"/>
                      <a:pt x="1148" y="3387"/>
                    </a:cubicBezTo>
                    <a:cubicBezTo>
                      <a:pt x="1164" y="3504"/>
                      <a:pt x="1183" y="3620"/>
                      <a:pt x="1199" y="3740"/>
                    </a:cubicBezTo>
                    <a:cubicBezTo>
                      <a:pt x="1199" y="3751"/>
                      <a:pt x="1207" y="3756"/>
                      <a:pt x="1215" y="3756"/>
                    </a:cubicBezTo>
                    <a:cubicBezTo>
                      <a:pt x="1227" y="3756"/>
                      <a:pt x="1240" y="3747"/>
                      <a:pt x="1240" y="3733"/>
                    </a:cubicBezTo>
                    <a:cubicBezTo>
                      <a:pt x="1180" y="2425"/>
                      <a:pt x="708" y="1110"/>
                      <a:pt x="26" y="3"/>
                    </a:cubicBezTo>
                    <a:cubicBezTo>
                      <a:pt x="22" y="1"/>
                      <a:pt x="20" y="1"/>
                      <a:pt x="1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4" name="Google Shape;754;p67"/>
              <p:cNvSpPr/>
              <p:nvPr/>
            </p:nvSpPr>
            <p:spPr>
              <a:xfrm>
                <a:off x="4056353" y="3898881"/>
                <a:ext cx="86216" cy="111273"/>
              </a:xfrm>
              <a:custGeom>
                <a:rect b="b" l="l" r="r" t="t"/>
                <a:pathLst>
                  <a:path extrusionOk="0" h="906" w="702">
                    <a:moveTo>
                      <a:pt x="12" y="0"/>
                    </a:moveTo>
                    <a:cubicBezTo>
                      <a:pt x="6" y="0"/>
                      <a:pt x="0" y="8"/>
                      <a:pt x="9" y="17"/>
                    </a:cubicBezTo>
                    <a:cubicBezTo>
                      <a:pt x="192" y="337"/>
                      <a:pt x="421" y="636"/>
                      <a:pt x="686" y="904"/>
                    </a:cubicBezTo>
                    <a:cubicBezTo>
                      <a:pt x="687" y="905"/>
                      <a:pt x="689" y="906"/>
                      <a:pt x="690" y="906"/>
                    </a:cubicBezTo>
                    <a:cubicBezTo>
                      <a:pt x="692" y="906"/>
                      <a:pt x="694" y="905"/>
                      <a:pt x="695" y="904"/>
                    </a:cubicBezTo>
                    <a:cubicBezTo>
                      <a:pt x="701" y="900"/>
                      <a:pt x="701" y="894"/>
                      <a:pt x="695" y="891"/>
                    </a:cubicBezTo>
                    <a:cubicBezTo>
                      <a:pt x="491" y="586"/>
                      <a:pt x="239" y="303"/>
                      <a:pt x="19" y="4"/>
                    </a:cubicBezTo>
                    <a:cubicBezTo>
                      <a:pt x="17" y="1"/>
                      <a:pt x="15" y="0"/>
                      <a:pt x="1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5" name="Google Shape;755;p67"/>
              <p:cNvSpPr/>
              <p:nvPr/>
            </p:nvSpPr>
            <p:spPr>
              <a:xfrm>
                <a:off x="3959943" y="4043435"/>
                <a:ext cx="190363" cy="233722"/>
              </a:xfrm>
              <a:custGeom>
                <a:rect b="b" l="l" r="r" t="t"/>
                <a:pathLst>
                  <a:path extrusionOk="0" h="1903" w="1550">
                    <a:moveTo>
                      <a:pt x="12" y="0"/>
                    </a:moveTo>
                    <a:cubicBezTo>
                      <a:pt x="5" y="0"/>
                      <a:pt x="1" y="12"/>
                      <a:pt x="8" y="19"/>
                    </a:cubicBezTo>
                    <a:cubicBezTo>
                      <a:pt x="128" y="123"/>
                      <a:pt x="238" y="230"/>
                      <a:pt x="345" y="340"/>
                    </a:cubicBezTo>
                    <a:cubicBezTo>
                      <a:pt x="279" y="296"/>
                      <a:pt x="206" y="261"/>
                      <a:pt x="134" y="233"/>
                    </a:cubicBezTo>
                    <a:cubicBezTo>
                      <a:pt x="128" y="233"/>
                      <a:pt x="121" y="246"/>
                      <a:pt x="128" y="249"/>
                    </a:cubicBezTo>
                    <a:cubicBezTo>
                      <a:pt x="219" y="299"/>
                      <a:pt x="313" y="346"/>
                      <a:pt x="404" y="400"/>
                    </a:cubicBezTo>
                    <a:cubicBezTo>
                      <a:pt x="596" y="598"/>
                      <a:pt x="779" y="809"/>
                      <a:pt x="942" y="1029"/>
                    </a:cubicBezTo>
                    <a:cubicBezTo>
                      <a:pt x="678" y="903"/>
                      <a:pt x="426" y="768"/>
                      <a:pt x="181" y="620"/>
                    </a:cubicBezTo>
                    <a:cubicBezTo>
                      <a:pt x="175" y="620"/>
                      <a:pt x="169" y="620"/>
                      <a:pt x="169" y="623"/>
                    </a:cubicBezTo>
                    <a:cubicBezTo>
                      <a:pt x="169" y="626"/>
                      <a:pt x="169" y="632"/>
                      <a:pt x="172" y="636"/>
                    </a:cubicBezTo>
                    <a:cubicBezTo>
                      <a:pt x="423" y="827"/>
                      <a:pt x="700" y="985"/>
                      <a:pt x="993" y="1095"/>
                    </a:cubicBezTo>
                    <a:cubicBezTo>
                      <a:pt x="1103" y="1243"/>
                      <a:pt x="1206" y="1397"/>
                      <a:pt x="1307" y="1557"/>
                    </a:cubicBezTo>
                    <a:cubicBezTo>
                      <a:pt x="1194" y="1513"/>
                      <a:pt x="1071" y="1475"/>
                      <a:pt x="961" y="1422"/>
                    </a:cubicBezTo>
                    <a:cubicBezTo>
                      <a:pt x="835" y="1356"/>
                      <a:pt x="722" y="1271"/>
                      <a:pt x="615" y="1177"/>
                    </a:cubicBezTo>
                    <a:cubicBezTo>
                      <a:pt x="614" y="1176"/>
                      <a:pt x="613" y="1176"/>
                      <a:pt x="613" y="1176"/>
                    </a:cubicBezTo>
                    <a:cubicBezTo>
                      <a:pt x="608" y="1176"/>
                      <a:pt x="606" y="1183"/>
                      <a:pt x="609" y="1186"/>
                    </a:cubicBezTo>
                    <a:cubicBezTo>
                      <a:pt x="813" y="1365"/>
                      <a:pt x="1078" y="1557"/>
                      <a:pt x="1345" y="1611"/>
                    </a:cubicBezTo>
                    <a:cubicBezTo>
                      <a:pt x="1398" y="1699"/>
                      <a:pt x="1458" y="1793"/>
                      <a:pt x="1512" y="1894"/>
                    </a:cubicBezTo>
                    <a:cubicBezTo>
                      <a:pt x="1516" y="1900"/>
                      <a:pt x="1521" y="1902"/>
                      <a:pt x="1527" y="1902"/>
                    </a:cubicBezTo>
                    <a:cubicBezTo>
                      <a:pt x="1538" y="1902"/>
                      <a:pt x="1549" y="1891"/>
                      <a:pt x="1543" y="1878"/>
                    </a:cubicBezTo>
                    <a:cubicBezTo>
                      <a:pt x="1203" y="1136"/>
                      <a:pt x="675" y="491"/>
                      <a:pt x="18" y="3"/>
                    </a:cubicBezTo>
                    <a:cubicBezTo>
                      <a:pt x="16" y="1"/>
                      <a:pt x="13" y="0"/>
                      <a:pt x="1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6" name="Google Shape;756;p67"/>
              <p:cNvSpPr/>
              <p:nvPr/>
            </p:nvSpPr>
            <p:spPr>
              <a:xfrm>
                <a:off x="3963259" y="4106563"/>
                <a:ext cx="7369" cy="5404"/>
              </a:xfrm>
              <a:custGeom>
                <a:rect b="b" l="l" r="r" t="t"/>
                <a:pathLst>
                  <a:path extrusionOk="0" h="44" w="60">
                    <a:moveTo>
                      <a:pt x="3" y="1"/>
                    </a:moveTo>
                    <a:cubicBezTo>
                      <a:pt x="1" y="1"/>
                      <a:pt x="0" y="2"/>
                      <a:pt x="0" y="2"/>
                    </a:cubicBezTo>
                    <a:cubicBezTo>
                      <a:pt x="0" y="8"/>
                      <a:pt x="0" y="11"/>
                      <a:pt x="3" y="15"/>
                    </a:cubicBezTo>
                    <a:cubicBezTo>
                      <a:pt x="19" y="27"/>
                      <a:pt x="35" y="33"/>
                      <a:pt x="50" y="43"/>
                    </a:cubicBezTo>
                    <a:cubicBezTo>
                      <a:pt x="51" y="43"/>
                      <a:pt x="51" y="43"/>
                      <a:pt x="51" y="43"/>
                    </a:cubicBezTo>
                    <a:cubicBezTo>
                      <a:pt x="55" y="43"/>
                      <a:pt x="59" y="33"/>
                      <a:pt x="53" y="33"/>
                    </a:cubicBezTo>
                    <a:cubicBezTo>
                      <a:pt x="38" y="21"/>
                      <a:pt x="22" y="11"/>
                      <a:pt x="6" y="2"/>
                    </a:cubicBezTo>
                    <a:cubicBezTo>
                      <a:pt x="5" y="1"/>
                      <a:pt x="4" y="1"/>
                      <a:pt x="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57" name="Google Shape;757;p67"/>
            <p:cNvSpPr/>
            <p:nvPr/>
          </p:nvSpPr>
          <p:spPr>
            <a:xfrm>
              <a:off x="4028474" y="4359810"/>
              <a:ext cx="406149" cy="452091"/>
            </a:xfrm>
            <a:custGeom>
              <a:rect b="b" l="l" r="r" t="t"/>
              <a:pathLst>
                <a:path extrusionOk="0" h="3681" w="3307">
                  <a:moveTo>
                    <a:pt x="321" y="0"/>
                  </a:moveTo>
                  <a:lnTo>
                    <a:pt x="268" y="667"/>
                  </a:lnTo>
                  <a:lnTo>
                    <a:pt x="1" y="3680"/>
                  </a:lnTo>
                  <a:lnTo>
                    <a:pt x="3306" y="3680"/>
                  </a:lnTo>
                  <a:lnTo>
                    <a:pt x="3039" y="667"/>
                  </a:lnTo>
                  <a:lnTo>
                    <a:pt x="2979"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8" name="Google Shape;758;p67"/>
            <p:cNvSpPr/>
            <p:nvPr/>
          </p:nvSpPr>
          <p:spPr>
            <a:xfrm>
              <a:off x="4070231" y="4359810"/>
              <a:ext cx="322267" cy="77375"/>
            </a:xfrm>
            <a:custGeom>
              <a:rect b="b" l="l" r="r" t="t"/>
              <a:pathLst>
                <a:path extrusionOk="0" h="630" w="2624">
                  <a:moveTo>
                    <a:pt x="57" y="0"/>
                  </a:moveTo>
                  <a:lnTo>
                    <a:pt x="0" y="629"/>
                  </a:lnTo>
                  <a:lnTo>
                    <a:pt x="2623" y="629"/>
                  </a:lnTo>
                  <a:lnTo>
                    <a:pt x="257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9" name="Google Shape;759;p67"/>
            <p:cNvSpPr/>
            <p:nvPr/>
          </p:nvSpPr>
          <p:spPr>
            <a:xfrm>
              <a:off x="4052423" y="4304911"/>
              <a:ext cx="363655" cy="77375"/>
            </a:xfrm>
            <a:custGeom>
              <a:rect b="b" l="l" r="r" t="t"/>
              <a:pathLst>
                <a:path extrusionOk="0" h="630" w="2961">
                  <a:moveTo>
                    <a:pt x="1" y="1"/>
                  </a:moveTo>
                  <a:lnTo>
                    <a:pt x="1" y="630"/>
                  </a:lnTo>
                  <a:lnTo>
                    <a:pt x="2960" y="630"/>
                  </a:lnTo>
                  <a:lnTo>
                    <a:pt x="2960"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60" name="Google Shape;760;p67"/>
          <p:cNvGrpSpPr/>
          <p:nvPr/>
        </p:nvGrpSpPr>
        <p:grpSpPr>
          <a:xfrm rot="5400000">
            <a:off x="-766549" y="1223403"/>
            <a:ext cx="1992625" cy="834198"/>
            <a:chOff x="9283781" y="3515453"/>
            <a:chExt cx="1460548" cy="608548"/>
          </a:xfrm>
        </p:grpSpPr>
        <p:sp>
          <p:nvSpPr>
            <p:cNvPr id="761" name="Google Shape;761;p67"/>
            <p:cNvSpPr/>
            <p:nvPr/>
          </p:nvSpPr>
          <p:spPr>
            <a:xfrm>
              <a:off x="9293721" y="3515453"/>
              <a:ext cx="1450608" cy="607893"/>
            </a:xfrm>
            <a:custGeom>
              <a:rect b="b" l="l" r="r" t="t"/>
              <a:pathLst>
                <a:path extrusionOk="0" h="5565" w="13280">
                  <a:moveTo>
                    <a:pt x="1" y="0"/>
                  </a:moveTo>
                  <a:lnTo>
                    <a:pt x="1" y="5564"/>
                  </a:lnTo>
                  <a:lnTo>
                    <a:pt x="13280" y="5564"/>
                  </a:lnTo>
                  <a:lnTo>
                    <a:pt x="13280"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2" name="Google Shape;762;p67"/>
            <p:cNvSpPr/>
            <p:nvPr/>
          </p:nvSpPr>
          <p:spPr>
            <a:xfrm>
              <a:off x="9283781" y="3515453"/>
              <a:ext cx="1460220" cy="607893"/>
            </a:xfrm>
            <a:custGeom>
              <a:rect b="b" l="l" r="r" t="t"/>
              <a:pathLst>
                <a:path extrusionOk="0" h="5565" w="13368">
                  <a:moveTo>
                    <a:pt x="1" y="0"/>
                  </a:moveTo>
                  <a:lnTo>
                    <a:pt x="1" y="5564"/>
                  </a:lnTo>
                  <a:lnTo>
                    <a:pt x="89" y="5564"/>
                  </a:lnTo>
                  <a:lnTo>
                    <a:pt x="89" y="92"/>
                  </a:lnTo>
                  <a:lnTo>
                    <a:pt x="13368" y="92"/>
                  </a:lnTo>
                  <a:lnTo>
                    <a:pt x="13368"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3" name="Google Shape;763;p67"/>
            <p:cNvSpPr/>
            <p:nvPr/>
          </p:nvSpPr>
          <p:spPr>
            <a:xfrm>
              <a:off x="9290663" y="3515453"/>
              <a:ext cx="1452683" cy="608548"/>
            </a:xfrm>
            <a:custGeom>
              <a:rect b="b" l="l" r="r" t="t"/>
              <a:pathLst>
                <a:path extrusionOk="0" h="5571" w="13299">
                  <a:moveTo>
                    <a:pt x="16" y="0"/>
                  </a:moveTo>
                  <a:lnTo>
                    <a:pt x="1" y="41"/>
                  </a:lnTo>
                  <a:lnTo>
                    <a:pt x="13280" y="5570"/>
                  </a:lnTo>
                  <a:lnTo>
                    <a:pt x="13299" y="5530"/>
                  </a:lnTo>
                  <a:lnTo>
                    <a:pt x="16"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4" name="Google Shape;764;p67"/>
            <p:cNvSpPr/>
            <p:nvPr/>
          </p:nvSpPr>
          <p:spPr>
            <a:xfrm>
              <a:off x="9290663" y="3515453"/>
              <a:ext cx="1452683" cy="608548"/>
            </a:xfrm>
            <a:custGeom>
              <a:rect b="b" l="l" r="r" t="t"/>
              <a:pathLst>
                <a:path extrusionOk="0" h="5571" w="13299">
                  <a:moveTo>
                    <a:pt x="13280" y="0"/>
                  </a:moveTo>
                  <a:lnTo>
                    <a:pt x="1" y="5530"/>
                  </a:lnTo>
                  <a:lnTo>
                    <a:pt x="16" y="5570"/>
                  </a:lnTo>
                  <a:lnTo>
                    <a:pt x="13299" y="41"/>
                  </a:lnTo>
                  <a:lnTo>
                    <a:pt x="13280"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10_1">
    <p:bg>
      <p:bgPr>
        <a:solidFill>
          <a:schemeClr val="lt2"/>
        </a:solidFill>
      </p:bgPr>
    </p:bg>
    <p:spTree>
      <p:nvGrpSpPr>
        <p:cNvPr id="765" name="Shape 765"/>
        <p:cNvGrpSpPr/>
        <p:nvPr/>
      </p:nvGrpSpPr>
      <p:grpSpPr>
        <a:xfrm>
          <a:off x="0" y="0"/>
          <a:ext cx="0" cy="0"/>
          <a:chOff x="0" y="0"/>
          <a:chExt cx="0" cy="0"/>
        </a:xfrm>
      </p:grpSpPr>
      <p:grpSp>
        <p:nvGrpSpPr>
          <p:cNvPr id="766" name="Google Shape;766;p68"/>
          <p:cNvGrpSpPr/>
          <p:nvPr/>
        </p:nvGrpSpPr>
        <p:grpSpPr>
          <a:xfrm>
            <a:off x="262200" y="262350"/>
            <a:ext cx="8617500" cy="4618794"/>
            <a:chOff x="266600" y="258700"/>
            <a:chExt cx="8617500" cy="4618794"/>
          </a:xfrm>
        </p:grpSpPr>
        <p:sp>
          <p:nvSpPr>
            <p:cNvPr id="767" name="Google Shape;767;p68"/>
            <p:cNvSpPr/>
            <p:nvPr/>
          </p:nvSpPr>
          <p:spPr>
            <a:xfrm>
              <a:off x="266600" y="260350"/>
              <a:ext cx="8615262" cy="4617144"/>
            </a:xfrm>
            <a:custGeom>
              <a:rect b="b" l="l" r="r" t="t"/>
              <a:pathLst>
                <a:path extrusionOk="0" h="47449" w="75005">
                  <a:moveTo>
                    <a:pt x="1" y="0"/>
                  </a:moveTo>
                  <a:lnTo>
                    <a:pt x="1" y="47449"/>
                  </a:lnTo>
                  <a:lnTo>
                    <a:pt x="75004" y="47449"/>
                  </a:lnTo>
                  <a:lnTo>
                    <a:pt x="75004"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8" name="Google Shape;768;p68"/>
            <p:cNvSpPr/>
            <p:nvPr/>
          </p:nvSpPr>
          <p:spPr>
            <a:xfrm>
              <a:off x="266600" y="264175"/>
              <a:ext cx="8615262" cy="174525"/>
            </a:xfrm>
            <a:custGeom>
              <a:rect b="b" l="l" r="r" t="t"/>
              <a:pathLst>
                <a:path extrusionOk="0" h="1824" w="75005">
                  <a:moveTo>
                    <a:pt x="1" y="0"/>
                  </a:moveTo>
                  <a:lnTo>
                    <a:pt x="1" y="1823"/>
                  </a:lnTo>
                  <a:lnTo>
                    <a:pt x="75004" y="1823"/>
                  </a:lnTo>
                  <a:lnTo>
                    <a:pt x="75004"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9" name="Google Shape;769;p68"/>
            <p:cNvSpPr/>
            <p:nvPr/>
          </p:nvSpPr>
          <p:spPr>
            <a:xfrm>
              <a:off x="362380" y="315851"/>
              <a:ext cx="78460" cy="70518"/>
            </a:xfrm>
            <a:custGeom>
              <a:rect b="b" l="l" r="r" t="t"/>
              <a:pathLst>
                <a:path extrusionOk="0" h="737" w="820">
                  <a:moveTo>
                    <a:pt x="375" y="0"/>
                  </a:moveTo>
                  <a:cubicBezTo>
                    <a:pt x="167" y="0"/>
                    <a:pt x="1" y="173"/>
                    <a:pt x="11" y="382"/>
                  </a:cubicBezTo>
                  <a:cubicBezTo>
                    <a:pt x="14" y="578"/>
                    <a:pt x="183" y="737"/>
                    <a:pt x="378" y="737"/>
                  </a:cubicBezTo>
                  <a:cubicBezTo>
                    <a:pt x="384" y="737"/>
                    <a:pt x="389" y="737"/>
                    <a:pt x="395" y="736"/>
                  </a:cubicBezTo>
                  <a:cubicBezTo>
                    <a:pt x="641" y="730"/>
                    <a:pt x="820" y="481"/>
                    <a:pt x="720" y="223"/>
                  </a:cubicBezTo>
                  <a:cubicBezTo>
                    <a:pt x="664" y="87"/>
                    <a:pt x="525" y="0"/>
                    <a:pt x="379"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0" name="Google Shape;770;p68"/>
            <p:cNvSpPr/>
            <p:nvPr/>
          </p:nvSpPr>
          <p:spPr>
            <a:xfrm>
              <a:off x="506096" y="315851"/>
              <a:ext cx="78173" cy="70518"/>
            </a:xfrm>
            <a:custGeom>
              <a:rect b="b" l="l" r="r" t="t"/>
              <a:pathLst>
                <a:path extrusionOk="0" h="737" w="817">
                  <a:moveTo>
                    <a:pt x="372" y="0"/>
                  </a:moveTo>
                  <a:cubicBezTo>
                    <a:pt x="166" y="0"/>
                    <a:pt x="1" y="173"/>
                    <a:pt x="7" y="382"/>
                  </a:cubicBezTo>
                  <a:cubicBezTo>
                    <a:pt x="14" y="578"/>
                    <a:pt x="179" y="737"/>
                    <a:pt x="377" y="737"/>
                  </a:cubicBezTo>
                  <a:cubicBezTo>
                    <a:pt x="383" y="737"/>
                    <a:pt x="389" y="737"/>
                    <a:pt x="395" y="736"/>
                  </a:cubicBezTo>
                  <a:cubicBezTo>
                    <a:pt x="637" y="730"/>
                    <a:pt x="816" y="481"/>
                    <a:pt x="717" y="223"/>
                  </a:cubicBezTo>
                  <a:cubicBezTo>
                    <a:pt x="664" y="87"/>
                    <a:pt x="528" y="0"/>
                    <a:pt x="37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1" name="Google Shape;771;p68"/>
            <p:cNvSpPr/>
            <p:nvPr/>
          </p:nvSpPr>
          <p:spPr>
            <a:xfrm>
              <a:off x="650099" y="315851"/>
              <a:ext cx="78173" cy="70518"/>
            </a:xfrm>
            <a:custGeom>
              <a:rect b="b" l="l" r="r" t="t"/>
              <a:pathLst>
                <a:path extrusionOk="0" h="737" w="817">
                  <a:moveTo>
                    <a:pt x="372" y="0"/>
                  </a:moveTo>
                  <a:cubicBezTo>
                    <a:pt x="166" y="0"/>
                    <a:pt x="1" y="173"/>
                    <a:pt x="7" y="382"/>
                  </a:cubicBezTo>
                  <a:cubicBezTo>
                    <a:pt x="10" y="578"/>
                    <a:pt x="179" y="737"/>
                    <a:pt x="374" y="737"/>
                  </a:cubicBezTo>
                  <a:cubicBezTo>
                    <a:pt x="380" y="737"/>
                    <a:pt x="386" y="737"/>
                    <a:pt x="392" y="736"/>
                  </a:cubicBezTo>
                  <a:cubicBezTo>
                    <a:pt x="637" y="730"/>
                    <a:pt x="816" y="481"/>
                    <a:pt x="717" y="223"/>
                  </a:cubicBezTo>
                  <a:cubicBezTo>
                    <a:pt x="664" y="87"/>
                    <a:pt x="521" y="0"/>
                    <a:pt x="37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2" name="Google Shape;772;p68"/>
            <p:cNvSpPr/>
            <p:nvPr/>
          </p:nvSpPr>
          <p:spPr>
            <a:xfrm>
              <a:off x="266600" y="438700"/>
              <a:ext cx="8615262" cy="70530"/>
            </a:xfrm>
            <a:custGeom>
              <a:rect b="b" l="l" r="r" t="t"/>
              <a:pathLst>
                <a:path extrusionOk="0" h="4351" w="75005">
                  <a:moveTo>
                    <a:pt x="1" y="1"/>
                  </a:moveTo>
                  <a:lnTo>
                    <a:pt x="1" y="4350"/>
                  </a:lnTo>
                  <a:lnTo>
                    <a:pt x="75004" y="4350"/>
                  </a:lnTo>
                  <a:lnTo>
                    <a:pt x="75004"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3" name="Google Shape;773;p68"/>
            <p:cNvSpPr/>
            <p:nvPr/>
          </p:nvSpPr>
          <p:spPr>
            <a:xfrm>
              <a:off x="8754900" y="438701"/>
              <a:ext cx="126951" cy="4256684"/>
            </a:xfrm>
            <a:custGeom>
              <a:rect b="b" l="l" r="r" t="t"/>
              <a:pathLst>
                <a:path extrusionOk="0" h="41316" w="1327">
                  <a:moveTo>
                    <a:pt x="0" y="0"/>
                  </a:moveTo>
                  <a:lnTo>
                    <a:pt x="0" y="41316"/>
                  </a:lnTo>
                  <a:lnTo>
                    <a:pt x="1326" y="41316"/>
                  </a:lnTo>
                  <a:lnTo>
                    <a:pt x="1326"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4" name="Google Shape;774;p68"/>
            <p:cNvSpPr/>
            <p:nvPr/>
          </p:nvSpPr>
          <p:spPr>
            <a:xfrm>
              <a:off x="8786145" y="463831"/>
              <a:ext cx="67648" cy="1490638"/>
            </a:xfrm>
            <a:custGeom>
              <a:rect b="b" l="l" r="r" t="t"/>
              <a:pathLst>
                <a:path extrusionOk="0" h="15579" w="707">
                  <a:moveTo>
                    <a:pt x="355" y="0"/>
                  </a:moveTo>
                  <a:cubicBezTo>
                    <a:pt x="160" y="0"/>
                    <a:pt x="1" y="153"/>
                    <a:pt x="1" y="345"/>
                  </a:cubicBezTo>
                  <a:lnTo>
                    <a:pt x="1" y="15233"/>
                  </a:lnTo>
                  <a:cubicBezTo>
                    <a:pt x="1" y="15426"/>
                    <a:pt x="160" y="15578"/>
                    <a:pt x="355" y="15578"/>
                  </a:cubicBezTo>
                  <a:cubicBezTo>
                    <a:pt x="548" y="15578"/>
                    <a:pt x="707" y="15426"/>
                    <a:pt x="707" y="15233"/>
                  </a:cubicBezTo>
                  <a:lnTo>
                    <a:pt x="707" y="345"/>
                  </a:lnTo>
                  <a:cubicBezTo>
                    <a:pt x="707" y="153"/>
                    <a:pt x="548" y="0"/>
                    <a:pt x="355"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5" name="Google Shape;775;p68"/>
            <p:cNvSpPr/>
            <p:nvPr/>
          </p:nvSpPr>
          <p:spPr>
            <a:xfrm>
              <a:off x="266600" y="4659400"/>
              <a:ext cx="8615285" cy="218077"/>
            </a:xfrm>
            <a:custGeom>
              <a:rect b="b" l="l" r="r" t="t"/>
              <a:pathLst>
                <a:path extrusionOk="0" h="5845" w="73679">
                  <a:moveTo>
                    <a:pt x="1" y="0"/>
                  </a:moveTo>
                  <a:lnTo>
                    <a:pt x="1" y="5845"/>
                  </a:lnTo>
                  <a:lnTo>
                    <a:pt x="73678" y="5845"/>
                  </a:lnTo>
                  <a:lnTo>
                    <a:pt x="73678"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6" name="Google Shape;776;p68"/>
            <p:cNvSpPr/>
            <p:nvPr/>
          </p:nvSpPr>
          <p:spPr>
            <a:xfrm>
              <a:off x="8754902" y="4715245"/>
              <a:ext cx="50949" cy="104677"/>
            </a:xfrm>
            <a:custGeom>
              <a:rect b="b" l="l" r="r" t="t"/>
              <a:pathLst>
                <a:path extrusionOk="0" h="1785" w="869">
                  <a:moveTo>
                    <a:pt x="0" y="1"/>
                  </a:moveTo>
                  <a:lnTo>
                    <a:pt x="0" y="1784"/>
                  </a:lnTo>
                  <a:lnTo>
                    <a:pt x="869" y="955"/>
                  </a:lnTo>
                  <a:lnTo>
                    <a:pt x="0"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7" name="Google Shape;777;p68"/>
            <p:cNvSpPr/>
            <p:nvPr/>
          </p:nvSpPr>
          <p:spPr>
            <a:xfrm rot="10800000">
              <a:off x="317427" y="4715245"/>
              <a:ext cx="50949" cy="104677"/>
            </a:xfrm>
            <a:custGeom>
              <a:rect b="b" l="l" r="r" t="t"/>
              <a:pathLst>
                <a:path extrusionOk="0" h="1785" w="869">
                  <a:moveTo>
                    <a:pt x="0" y="1"/>
                  </a:moveTo>
                  <a:lnTo>
                    <a:pt x="0" y="1784"/>
                  </a:lnTo>
                  <a:lnTo>
                    <a:pt x="869" y="955"/>
                  </a:lnTo>
                  <a:lnTo>
                    <a:pt x="0"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8" name="Google Shape;778;p68"/>
            <p:cNvSpPr/>
            <p:nvPr/>
          </p:nvSpPr>
          <p:spPr>
            <a:xfrm>
              <a:off x="268700" y="258700"/>
              <a:ext cx="8615400" cy="46173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79" name="Google Shape;779;p68"/>
          <p:cNvGrpSpPr/>
          <p:nvPr/>
        </p:nvGrpSpPr>
        <p:grpSpPr>
          <a:xfrm>
            <a:off x="-295331" y="650453"/>
            <a:ext cx="908587" cy="908582"/>
            <a:chOff x="5229219" y="135375"/>
            <a:chExt cx="330407" cy="330406"/>
          </a:xfrm>
        </p:grpSpPr>
        <p:sp>
          <p:nvSpPr>
            <p:cNvPr id="780" name="Google Shape;780;p68"/>
            <p:cNvSpPr/>
            <p:nvPr/>
          </p:nvSpPr>
          <p:spPr>
            <a:xfrm>
              <a:off x="5534850" y="445150"/>
              <a:ext cx="4098" cy="3960"/>
            </a:xfrm>
            <a:custGeom>
              <a:rect b="b" l="l" r="r" t="t"/>
              <a:pathLst>
                <a:path extrusionOk="0" h="86" w="89">
                  <a:moveTo>
                    <a:pt x="0" y="1"/>
                  </a:moveTo>
                  <a:lnTo>
                    <a:pt x="0" y="86"/>
                  </a:lnTo>
                  <a:lnTo>
                    <a:pt x="88" y="86"/>
                  </a:lnTo>
                  <a:lnTo>
                    <a:pt x="88" y="1"/>
                  </a:ln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1" name="Google Shape;781;p68"/>
            <p:cNvSpPr/>
            <p:nvPr/>
          </p:nvSpPr>
          <p:spPr>
            <a:xfrm>
              <a:off x="5257908" y="444874"/>
              <a:ext cx="268425" cy="4237"/>
            </a:xfrm>
            <a:custGeom>
              <a:rect b="b" l="l" r="r" t="t"/>
              <a:pathLst>
                <a:path extrusionOk="0" h="92" w="5829">
                  <a:moveTo>
                    <a:pt x="0" y="1"/>
                  </a:moveTo>
                  <a:lnTo>
                    <a:pt x="0" y="92"/>
                  </a:lnTo>
                  <a:lnTo>
                    <a:pt x="183" y="92"/>
                  </a:lnTo>
                  <a:lnTo>
                    <a:pt x="183" y="1"/>
                  </a:lnTo>
                  <a:close/>
                  <a:moveTo>
                    <a:pt x="359" y="1"/>
                  </a:moveTo>
                  <a:lnTo>
                    <a:pt x="359" y="92"/>
                  </a:lnTo>
                  <a:lnTo>
                    <a:pt x="541" y="92"/>
                  </a:lnTo>
                  <a:lnTo>
                    <a:pt x="541" y="1"/>
                  </a:lnTo>
                  <a:close/>
                  <a:moveTo>
                    <a:pt x="721" y="1"/>
                  </a:moveTo>
                  <a:lnTo>
                    <a:pt x="721" y="92"/>
                  </a:lnTo>
                  <a:lnTo>
                    <a:pt x="903" y="92"/>
                  </a:lnTo>
                  <a:lnTo>
                    <a:pt x="903" y="1"/>
                  </a:lnTo>
                  <a:close/>
                  <a:moveTo>
                    <a:pt x="1079" y="1"/>
                  </a:moveTo>
                  <a:lnTo>
                    <a:pt x="1079" y="92"/>
                  </a:lnTo>
                  <a:lnTo>
                    <a:pt x="1258" y="92"/>
                  </a:lnTo>
                  <a:lnTo>
                    <a:pt x="1258" y="1"/>
                  </a:lnTo>
                  <a:close/>
                  <a:moveTo>
                    <a:pt x="1438" y="1"/>
                  </a:moveTo>
                  <a:lnTo>
                    <a:pt x="1438" y="92"/>
                  </a:lnTo>
                  <a:lnTo>
                    <a:pt x="1617" y="92"/>
                  </a:lnTo>
                  <a:lnTo>
                    <a:pt x="1617" y="1"/>
                  </a:lnTo>
                  <a:close/>
                  <a:moveTo>
                    <a:pt x="1799" y="1"/>
                  </a:moveTo>
                  <a:lnTo>
                    <a:pt x="1799" y="92"/>
                  </a:lnTo>
                  <a:lnTo>
                    <a:pt x="1972" y="92"/>
                  </a:lnTo>
                  <a:lnTo>
                    <a:pt x="1972" y="1"/>
                  </a:lnTo>
                  <a:close/>
                  <a:moveTo>
                    <a:pt x="2155" y="1"/>
                  </a:moveTo>
                  <a:lnTo>
                    <a:pt x="2155" y="92"/>
                  </a:lnTo>
                  <a:lnTo>
                    <a:pt x="2328" y="92"/>
                  </a:lnTo>
                  <a:lnTo>
                    <a:pt x="2328" y="1"/>
                  </a:lnTo>
                  <a:close/>
                  <a:moveTo>
                    <a:pt x="2513" y="1"/>
                  </a:moveTo>
                  <a:lnTo>
                    <a:pt x="2513" y="92"/>
                  </a:lnTo>
                  <a:lnTo>
                    <a:pt x="2696" y="92"/>
                  </a:lnTo>
                  <a:lnTo>
                    <a:pt x="2696" y="1"/>
                  </a:lnTo>
                  <a:close/>
                  <a:moveTo>
                    <a:pt x="2872" y="1"/>
                  </a:moveTo>
                  <a:lnTo>
                    <a:pt x="2872" y="92"/>
                  </a:lnTo>
                  <a:lnTo>
                    <a:pt x="3051" y="92"/>
                  </a:lnTo>
                  <a:lnTo>
                    <a:pt x="3051" y="1"/>
                  </a:lnTo>
                  <a:close/>
                  <a:moveTo>
                    <a:pt x="3234" y="1"/>
                  </a:moveTo>
                  <a:lnTo>
                    <a:pt x="3234" y="92"/>
                  </a:lnTo>
                  <a:lnTo>
                    <a:pt x="3413" y="92"/>
                  </a:lnTo>
                  <a:lnTo>
                    <a:pt x="3413" y="1"/>
                  </a:lnTo>
                  <a:close/>
                  <a:moveTo>
                    <a:pt x="3501" y="1"/>
                  </a:moveTo>
                  <a:lnTo>
                    <a:pt x="3501" y="92"/>
                  </a:lnTo>
                  <a:lnTo>
                    <a:pt x="3680" y="92"/>
                  </a:lnTo>
                  <a:lnTo>
                    <a:pt x="3680" y="1"/>
                  </a:lnTo>
                  <a:close/>
                  <a:moveTo>
                    <a:pt x="3860" y="1"/>
                  </a:moveTo>
                  <a:lnTo>
                    <a:pt x="3860" y="92"/>
                  </a:lnTo>
                  <a:lnTo>
                    <a:pt x="4039" y="92"/>
                  </a:lnTo>
                  <a:lnTo>
                    <a:pt x="4039" y="1"/>
                  </a:lnTo>
                  <a:close/>
                  <a:moveTo>
                    <a:pt x="4221" y="1"/>
                  </a:moveTo>
                  <a:lnTo>
                    <a:pt x="4221" y="92"/>
                  </a:lnTo>
                  <a:lnTo>
                    <a:pt x="4401" y="92"/>
                  </a:lnTo>
                  <a:lnTo>
                    <a:pt x="4401" y="1"/>
                  </a:lnTo>
                  <a:close/>
                  <a:moveTo>
                    <a:pt x="4577" y="1"/>
                  </a:moveTo>
                  <a:lnTo>
                    <a:pt x="4577" y="92"/>
                  </a:lnTo>
                  <a:lnTo>
                    <a:pt x="4759" y="92"/>
                  </a:lnTo>
                  <a:lnTo>
                    <a:pt x="4759" y="1"/>
                  </a:lnTo>
                  <a:close/>
                  <a:moveTo>
                    <a:pt x="4935" y="1"/>
                  </a:moveTo>
                  <a:lnTo>
                    <a:pt x="4935" y="92"/>
                  </a:lnTo>
                  <a:lnTo>
                    <a:pt x="5118" y="92"/>
                  </a:lnTo>
                  <a:lnTo>
                    <a:pt x="5118" y="1"/>
                  </a:lnTo>
                  <a:close/>
                  <a:moveTo>
                    <a:pt x="5297" y="1"/>
                  </a:moveTo>
                  <a:lnTo>
                    <a:pt x="5297" y="92"/>
                  </a:lnTo>
                  <a:lnTo>
                    <a:pt x="5470" y="92"/>
                  </a:lnTo>
                  <a:lnTo>
                    <a:pt x="5470" y="1"/>
                  </a:lnTo>
                  <a:close/>
                  <a:moveTo>
                    <a:pt x="5655" y="1"/>
                  </a:moveTo>
                  <a:lnTo>
                    <a:pt x="5655" y="92"/>
                  </a:lnTo>
                  <a:lnTo>
                    <a:pt x="5828" y="92"/>
                  </a:lnTo>
                  <a:lnTo>
                    <a:pt x="5828"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2" name="Google Shape;782;p68"/>
            <p:cNvSpPr/>
            <p:nvPr/>
          </p:nvSpPr>
          <p:spPr>
            <a:xfrm>
              <a:off x="5245613" y="445150"/>
              <a:ext cx="4237" cy="3960"/>
            </a:xfrm>
            <a:custGeom>
              <a:rect b="b" l="l" r="r" t="t"/>
              <a:pathLst>
                <a:path extrusionOk="0" h="86" w="92">
                  <a:moveTo>
                    <a:pt x="0" y="1"/>
                  </a:moveTo>
                  <a:lnTo>
                    <a:pt x="0" y="86"/>
                  </a:lnTo>
                  <a:lnTo>
                    <a:pt x="91" y="86"/>
                  </a:lnTo>
                  <a:lnTo>
                    <a:pt x="91" y="1"/>
                  </a:ln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3" name="Google Shape;783;p68"/>
            <p:cNvSpPr/>
            <p:nvPr/>
          </p:nvSpPr>
          <p:spPr>
            <a:xfrm>
              <a:off x="5245613" y="168254"/>
              <a:ext cx="4237" cy="264373"/>
            </a:xfrm>
            <a:custGeom>
              <a:rect b="b" l="l" r="r" t="t"/>
              <a:pathLst>
                <a:path extrusionOk="0" h="5741" w="92">
                  <a:moveTo>
                    <a:pt x="0" y="0"/>
                  </a:moveTo>
                  <a:lnTo>
                    <a:pt x="0" y="183"/>
                  </a:lnTo>
                  <a:lnTo>
                    <a:pt x="91" y="183"/>
                  </a:lnTo>
                  <a:lnTo>
                    <a:pt x="91" y="0"/>
                  </a:lnTo>
                  <a:close/>
                  <a:moveTo>
                    <a:pt x="0" y="359"/>
                  </a:moveTo>
                  <a:lnTo>
                    <a:pt x="0" y="541"/>
                  </a:lnTo>
                  <a:lnTo>
                    <a:pt x="91" y="541"/>
                  </a:lnTo>
                  <a:lnTo>
                    <a:pt x="91" y="359"/>
                  </a:lnTo>
                  <a:close/>
                  <a:moveTo>
                    <a:pt x="0" y="717"/>
                  </a:moveTo>
                  <a:lnTo>
                    <a:pt x="0" y="897"/>
                  </a:lnTo>
                  <a:lnTo>
                    <a:pt x="91" y="897"/>
                  </a:lnTo>
                  <a:lnTo>
                    <a:pt x="91" y="717"/>
                  </a:lnTo>
                  <a:close/>
                  <a:moveTo>
                    <a:pt x="0" y="1076"/>
                  </a:moveTo>
                  <a:lnTo>
                    <a:pt x="0" y="1255"/>
                  </a:lnTo>
                  <a:lnTo>
                    <a:pt x="91" y="1255"/>
                  </a:lnTo>
                  <a:lnTo>
                    <a:pt x="91" y="1076"/>
                  </a:lnTo>
                  <a:close/>
                  <a:moveTo>
                    <a:pt x="0" y="1438"/>
                  </a:moveTo>
                  <a:lnTo>
                    <a:pt x="0" y="1617"/>
                  </a:lnTo>
                  <a:lnTo>
                    <a:pt x="91" y="1617"/>
                  </a:lnTo>
                  <a:lnTo>
                    <a:pt x="91" y="1438"/>
                  </a:lnTo>
                  <a:close/>
                  <a:moveTo>
                    <a:pt x="0" y="1705"/>
                  </a:moveTo>
                  <a:lnTo>
                    <a:pt x="0" y="1884"/>
                  </a:lnTo>
                  <a:lnTo>
                    <a:pt x="91" y="1884"/>
                  </a:lnTo>
                  <a:lnTo>
                    <a:pt x="91" y="1705"/>
                  </a:lnTo>
                  <a:close/>
                  <a:moveTo>
                    <a:pt x="0" y="2060"/>
                  </a:moveTo>
                  <a:lnTo>
                    <a:pt x="0" y="2243"/>
                  </a:lnTo>
                  <a:lnTo>
                    <a:pt x="91" y="2243"/>
                  </a:lnTo>
                  <a:lnTo>
                    <a:pt x="91" y="2060"/>
                  </a:lnTo>
                  <a:close/>
                  <a:moveTo>
                    <a:pt x="0" y="2422"/>
                  </a:moveTo>
                  <a:lnTo>
                    <a:pt x="0" y="2605"/>
                  </a:lnTo>
                  <a:lnTo>
                    <a:pt x="91" y="2605"/>
                  </a:lnTo>
                  <a:lnTo>
                    <a:pt x="91" y="2422"/>
                  </a:lnTo>
                  <a:close/>
                  <a:moveTo>
                    <a:pt x="0" y="2781"/>
                  </a:moveTo>
                  <a:lnTo>
                    <a:pt x="0" y="2963"/>
                  </a:lnTo>
                  <a:lnTo>
                    <a:pt x="91" y="2963"/>
                  </a:lnTo>
                  <a:lnTo>
                    <a:pt x="91" y="2781"/>
                  </a:lnTo>
                  <a:close/>
                  <a:moveTo>
                    <a:pt x="0" y="3139"/>
                  </a:moveTo>
                  <a:lnTo>
                    <a:pt x="0" y="3319"/>
                  </a:lnTo>
                  <a:lnTo>
                    <a:pt x="91" y="3319"/>
                  </a:lnTo>
                  <a:lnTo>
                    <a:pt x="91" y="3139"/>
                  </a:lnTo>
                  <a:close/>
                  <a:moveTo>
                    <a:pt x="0" y="3498"/>
                  </a:moveTo>
                  <a:lnTo>
                    <a:pt x="0" y="3677"/>
                  </a:lnTo>
                  <a:lnTo>
                    <a:pt x="91" y="3677"/>
                  </a:lnTo>
                  <a:lnTo>
                    <a:pt x="91" y="3498"/>
                  </a:lnTo>
                  <a:close/>
                  <a:moveTo>
                    <a:pt x="0" y="3859"/>
                  </a:moveTo>
                  <a:lnTo>
                    <a:pt x="0" y="4039"/>
                  </a:lnTo>
                  <a:lnTo>
                    <a:pt x="91" y="4039"/>
                  </a:lnTo>
                  <a:lnTo>
                    <a:pt x="91" y="3859"/>
                  </a:lnTo>
                  <a:close/>
                  <a:moveTo>
                    <a:pt x="0" y="4215"/>
                  </a:moveTo>
                  <a:lnTo>
                    <a:pt x="0" y="4397"/>
                  </a:lnTo>
                  <a:lnTo>
                    <a:pt x="91" y="4397"/>
                  </a:lnTo>
                  <a:lnTo>
                    <a:pt x="91" y="4215"/>
                  </a:lnTo>
                  <a:close/>
                  <a:moveTo>
                    <a:pt x="0" y="4573"/>
                  </a:moveTo>
                  <a:lnTo>
                    <a:pt x="0" y="4756"/>
                  </a:lnTo>
                  <a:lnTo>
                    <a:pt x="91" y="4756"/>
                  </a:lnTo>
                  <a:lnTo>
                    <a:pt x="91" y="4573"/>
                  </a:lnTo>
                  <a:close/>
                  <a:moveTo>
                    <a:pt x="0" y="4932"/>
                  </a:moveTo>
                  <a:lnTo>
                    <a:pt x="0" y="5111"/>
                  </a:lnTo>
                  <a:lnTo>
                    <a:pt x="91" y="5111"/>
                  </a:lnTo>
                  <a:lnTo>
                    <a:pt x="91" y="4932"/>
                  </a:lnTo>
                  <a:close/>
                  <a:moveTo>
                    <a:pt x="0" y="5203"/>
                  </a:moveTo>
                  <a:lnTo>
                    <a:pt x="0" y="5385"/>
                  </a:lnTo>
                  <a:lnTo>
                    <a:pt x="91" y="5385"/>
                  </a:lnTo>
                  <a:lnTo>
                    <a:pt x="91" y="5203"/>
                  </a:lnTo>
                  <a:close/>
                  <a:moveTo>
                    <a:pt x="0" y="5561"/>
                  </a:moveTo>
                  <a:lnTo>
                    <a:pt x="0" y="5740"/>
                  </a:lnTo>
                  <a:lnTo>
                    <a:pt x="91" y="5740"/>
                  </a:lnTo>
                  <a:lnTo>
                    <a:pt x="91" y="556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4" name="Google Shape;784;p68"/>
            <p:cNvSpPr/>
            <p:nvPr/>
          </p:nvSpPr>
          <p:spPr>
            <a:xfrm>
              <a:off x="5245613" y="155775"/>
              <a:ext cx="4237" cy="4283"/>
            </a:xfrm>
            <a:custGeom>
              <a:rect b="b" l="l" r="r" t="t"/>
              <a:pathLst>
                <a:path extrusionOk="0" h="93" w="92">
                  <a:moveTo>
                    <a:pt x="0" y="1"/>
                  </a:moveTo>
                  <a:lnTo>
                    <a:pt x="0" y="92"/>
                  </a:lnTo>
                  <a:lnTo>
                    <a:pt x="91" y="92"/>
                  </a:lnTo>
                  <a:lnTo>
                    <a:pt x="91" y="1"/>
                  </a:ln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5" name="Google Shape;785;p68"/>
            <p:cNvSpPr/>
            <p:nvPr/>
          </p:nvSpPr>
          <p:spPr>
            <a:xfrm>
              <a:off x="5257908" y="155775"/>
              <a:ext cx="268425" cy="4283"/>
            </a:xfrm>
            <a:custGeom>
              <a:rect b="b" l="l" r="r" t="t"/>
              <a:pathLst>
                <a:path extrusionOk="0" h="93" w="5829">
                  <a:moveTo>
                    <a:pt x="0" y="1"/>
                  </a:moveTo>
                  <a:lnTo>
                    <a:pt x="0" y="92"/>
                  </a:lnTo>
                  <a:lnTo>
                    <a:pt x="183" y="92"/>
                  </a:lnTo>
                  <a:lnTo>
                    <a:pt x="183" y="1"/>
                  </a:lnTo>
                  <a:close/>
                  <a:moveTo>
                    <a:pt x="359" y="1"/>
                  </a:moveTo>
                  <a:lnTo>
                    <a:pt x="359" y="92"/>
                  </a:lnTo>
                  <a:lnTo>
                    <a:pt x="541" y="92"/>
                  </a:lnTo>
                  <a:lnTo>
                    <a:pt x="541" y="1"/>
                  </a:lnTo>
                  <a:close/>
                  <a:moveTo>
                    <a:pt x="721" y="1"/>
                  </a:moveTo>
                  <a:lnTo>
                    <a:pt x="721" y="92"/>
                  </a:lnTo>
                  <a:lnTo>
                    <a:pt x="903" y="92"/>
                  </a:lnTo>
                  <a:lnTo>
                    <a:pt x="903" y="1"/>
                  </a:lnTo>
                  <a:close/>
                  <a:moveTo>
                    <a:pt x="1079" y="1"/>
                  </a:moveTo>
                  <a:lnTo>
                    <a:pt x="1079" y="92"/>
                  </a:lnTo>
                  <a:lnTo>
                    <a:pt x="1258" y="92"/>
                  </a:lnTo>
                  <a:lnTo>
                    <a:pt x="1258" y="1"/>
                  </a:lnTo>
                  <a:close/>
                  <a:moveTo>
                    <a:pt x="1438" y="1"/>
                  </a:moveTo>
                  <a:lnTo>
                    <a:pt x="1438" y="92"/>
                  </a:lnTo>
                  <a:lnTo>
                    <a:pt x="1617" y="92"/>
                  </a:lnTo>
                  <a:lnTo>
                    <a:pt x="1617" y="1"/>
                  </a:lnTo>
                  <a:close/>
                  <a:moveTo>
                    <a:pt x="1799" y="1"/>
                  </a:moveTo>
                  <a:lnTo>
                    <a:pt x="1799" y="92"/>
                  </a:lnTo>
                  <a:lnTo>
                    <a:pt x="1972" y="92"/>
                  </a:lnTo>
                  <a:lnTo>
                    <a:pt x="1972" y="1"/>
                  </a:lnTo>
                  <a:close/>
                  <a:moveTo>
                    <a:pt x="2155" y="1"/>
                  </a:moveTo>
                  <a:lnTo>
                    <a:pt x="2155" y="92"/>
                  </a:lnTo>
                  <a:lnTo>
                    <a:pt x="2328" y="92"/>
                  </a:lnTo>
                  <a:lnTo>
                    <a:pt x="2328" y="1"/>
                  </a:lnTo>
                  <a:close/>
                  <a:moveTo>
                    <a:pt x="2513" y="1"/>
                  </a:moveTo>
                  <a:lnTo>
                    <a:pt x="2513" y="92"/>
                  </a:lnTo>
                  <a:lnTo>
                    <a:pt x="2696" y="92"/>
                  </a:lnTo>
                  <a:lnTo>
                    <a:pt x="2696" y="1"/>
                  </a:lnTo>
                  <a:close/>
                  <a:moveTo>
                    <a:pt x="2872" y="1"/>
                  </a:moveTo>
                  <a:lnTo>
                    <a:pt x="2872" y="92"/>
                  </a:lnTo>
                  <a:lnTo>
                    <a:pt x="3051" y="92"/>
                  </a:lnTo>
                  <a:lnTo>
                    <a:pt x="3051" y="1"/>
                  </a:lnTo>
                  <a:close/>
                  <a:moveTo>
                    <a:pt x="3234" y="1"/>
                  </a:moveTo>
                  <a:lnTo>
                    <a:pt x="3234" y="92"/>
                  </a:lnTo>
                  <a:lnTo>
                    <a:pt x="3413" y="92"/>
                  </a:lnTo>
                  <a:lnTo>
                    <a:pt x="3413" y="1"/>
                  </a:lnTo>
                  <a:close/>
                  <a:moveTo>
                    <a:pt x="3501" y="1"/>
                  </a:moveTo>
                  <a:lnTo>
                    <a:pt x="3501" y="92"/>
                  </a:lnTo>
                  <a:lnTo>
                    <a:pt x="3680" y="92"/>
                  </a:lnTo>
                  <a:lnTo>
                    <a:pt x="3680" y="1"/>
                  </a:lnTo>
                  <a:close/>
                  <a:moveTo>
                    <a:pt x="3860" y="1"/>
                  </a:moveTo>
                  <a:lnTo>
                    <a:pt x="3860" y="92"/>
                  </a:lnTo>
                  <a:lnTo>
                    <a:pt x="4039" y="92"/>
                  </a:lnTo>
                  <a:lnTo>
                    <a:pt x="4039" y="1"/>
                  </a:lnTo>
                  <a:close/>
                  <a:moveTo>
                    <a:pt x="4221" y="1"/>
                  </a:moveTo>
                  <a:lnTo>
                    <a:pt x="4221" y="92"/>
                  </a:lnTo>
                  <a:lnTo>
                    <a:pt x="4401" y="92"/>
                  </a:lnTo>
                  <a:lnTo>
                    <a:pt x="4401" y="1"/>
                  </a:lnTo>
                  <a:close/>
                  <a:moveTo>
                    <a:pt x="4577" y="1"/>
                  </a:moveTo>
                  <a:lnTo>
                    <a:pt x="4577" y="92"/>
                  </a:lnTo>
                  <a:lnTo>
                    <a:pt x="4759" y="92"/>
                  </a:lnTo>
                  <a:lnTo>
                    <a:pt x="4759" y="1"/>
                  </a:lnTo>
                  <a:close/>
                  <a:moveTo>
                    <a:pt x="4935" y="1"/>
                  </a:moveTo>
                  <a:lnTo>
                    <a:pt x="4935" y="92"/>
                  </a:lnTo>
                  <a:lnTo>
                    <a:pt x="5118" y="92"/>
                  </a:lnTo>
                  <a:lnTo>
                    <a:pt x="5118" y="1"/>
                  </a:lnTo>
                  <a:close/>
                  <a:moveTo>
                    <a:pt x="5297" y="1"/>
                  </a:moveTo>
                  <a:lnTo>
                    <a:pt x="5297" y="92"/>
                  </a:lnTo>
                  <a:lnTo>
                    <a:pt x="5470" y="92"/>
                  </a:lnTo>
                  <a:lnTo>
                    <a:pt x="5470" y="1"/>
                  </a:lnTo>
                  <a:close/>
                  <a:moveTo>
                    <a:pt x="5655" y="1"/>
                  </a:moveTo>
                  <a:lnTo>
                    <a:pt x="5655" y="92"/>
                  </a:lnTo>
                  <a:lnTo>
                    <a:pt x="5828" y="92"/>
                  </a:lnTo>
                  <a:lnTo>
                    <a:pt x="5828"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6" name="Google Shape;786;p68"/>
            <p:cNvSpPr/>
            <p:nvPr/>
          </p:nvSpPr>
          <p:spPr>
            <a:xfrm>
              <a:off x="5534850" y="155775"/>
              <a:ext cx="4098" cy="4283"/>
            </a:xfrm>
            <a:custGeom>
              <a:rect b="b" l="l" r="r" t="t"/>
              <a:pathLst>
                <a:path extrusionOk="0" h="93" w="89">
                  <a:moveTo>
                    <a:pt x="0" y="1"/>
                  </a:moveTo>
                  <a:lnTo>
                    <a:pt x="0" y="92"/>
                  </a:lnTo>
                  <a:lnTo>
                    <a:pt x="88" y="92"/>
                  </a:lnTo>
                  <a:lnTo>
                    <a:pt x="88" y="1"/>
                  </a:ln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7" name="Google Shape;787;p68"/>
            <p:cNvSpPr/>
            <p:nvPr/>
          </p:nvSpPr>
          <p:spPr>
            <a:xfrm>
              <a:off x="5534850" y="168254"/>
              <a:ext cx="4098" cy="264373"/>
            </a:xfrm>
            <a:custGeom>
              <a:rect b="b" l="l" r="r" t="t"/>
              <a:pathLst>
                <a:path extrusionOk="0" h="5741" w="89">
                  <a:moveTo>
                    <a:pt x="0" y="0"/>
                  </a:moveTo>
                  <a:lnTo>
                    <a:pt x="0" y="183"/>
                  </a:lnTo>
                  <a:lnTo>
                    <a:pt x="88" y="183"/>
                  </a:lnTo>
                  <a:lnTo>
                    <a:pt x="88" y="0"/>
                  </a:lnTo>
                  <a:close/>
                  <a:moveTo>
                    <a:pt x="0" y="359"/>
                  </a:moveTo>
                  <a:lnTo>
                    <a:pt x="0" y="541"/>
                  </a:lnTo>
                  <a:lnTo>
                    <a:pt x="88" y="541"/>
                  </a:lnTo>
                  <a:lnTo>
                    <a:pt x="88" y="359"/>
                  </a:lnTo>
                  <a:close/>
                  <a:moveTo>
                    <a:pt x="0" y="717"/>
                  </a:moveTo>
                  <a:lnTo>
                    <a:pt x="0" y="897"/>
                  </a:lnTo>
                  <a:lnTo>
                    <a:pt x="88" y="897"/>
                  </a:lnTo>
                  <a:lnTo>
                    <a:pt x="88" y="717"/>
                  </a:lnTo>
                  <a:close/>
                  <a:moveTo>
                    <a:pt x="0" y="1076"/>
                  </a:moveTo>
                  <a:lnTo>
                    <a:pt x="0" y="1255"/>
                  </a:lnTo>
                  <a:lnTo>
                    <a:pt x="88" y="1255"/>
                  </a:lnTo>
                  <a:lnTo>
                    <a:pt x="88" y="1076"/>
                  </a:lnTo>
                  <a:close/>
                  <a:moveTo>
                    <a:pt x="0" y="1438"/>
                  </a:moveTo>
                  <a:lnTo>
                    <a:pt x="0" y="1617"/>
                  </a:lnTo>
                  <a:lnTo>
                    <a:pt x="88" y="1617"/>
                  </a:lnTo>
                  <a:lnTo>
                    <a:pt x="88" y="1438"/>
                  </a:lnTo>
                  <a:close/>
                  <a:moveTo>
                    <a:pt x="0" y="1705"/>
                  </a:moveTo>
                  <a:lnTo>
                    <a:pt x="0" y="1884"/>
                  </a:lnTo>
                  <a:lnTo>
                    <a:pt x="88" y="1884"/>
                  </a:lnTo>
                  <a:lnTo>
                    <a:pt x="88" y="1705"/>
                  </a:lnTo>
                  <a:close/>
                  <a:moveTo>
                    <a:pt x="0" y="2060"/>
                  </a:moveTo>
                  <a:lnTo>
                    <a:pt x="0" y="2243"/>
                  </a:lnTo>
                  <a:lnTo>
                    <a:pt x="88" y="2243"/>
                  </a:lnTo>
                  <a:lnTo>
                    <a:pt x="88" y="2060"/>
                  </a:lnTo>
                  <a:close/>
                  <a:moveTo>
                    <a:pt x="0" y="2422"/>
                  </a:moveTo>
                  <a:lnTo>
                    <a:pt x="0" y="2605"/>
                  </a:lnTo>
                  <a:lnTo>
                    <a:pt x="88" y="2605"/>
                  </a:lnTo>
                  <a:lnTo>
                    <a:pt x="88" y="2422"/>
                  </a:lnTo>
                  <a:close/>
                  <a:moveTo>
                    <a:pt x="0" y="2781"/>
                  </a:moveTo>
                  <a:lnTo>
                    <a:pt x="0" y="2963"/>
                  </a:lnTo>
                  <a:lnTo>
                    <a:pt x="88" y="2963"/>
                  </a:lnTo>
                  <a:lnTo>
                    <a:pt x="88" y="2781"/>
                  </a:lnTo>
                  <a:close/>
                  <a:moveTo>
                    <a:pt x="0" y="3139"/>
                  </a:moveTo>
                  <a:lnTo>
                    <a:pt x="0" y="3319"/>
                  </a:lnTo>
                  <a:lnTo>
                    <a:pt x="88" y="3319"/>
                  </a:lnTo>
                  <a:lnTo>
                    <a:pt x="88" y="3139"/>
                  </a:lnTo>
                  <a:close/>
                  <a:moveTo>
                    <a:pt x="0" y="3498"/>
                  </a:moveTo>
                  <a:lnTo>
                    <a:pt x="0" y="3677"/>
                  </a:lnTo>
                  <a:lnTo>
                    <a:pt x="88" y="3677"/>
                  </a:lnTo>
                  <a:lnTo>
                    <a:pt x="88" y="3498"/>
                  </a:lnTo>
                  <a:close/>
                  <a:moveTo>
                    <a:pt x="0" y="3859"/>
                  </a:moveTo>
                  <a:lnTo>
                    <a:pt x="0" y="4039"/>
                  </a:lnTo>
                  <a:lnTo>
                    <a:pt x="88" y="4039"/>
                  </a:lnTo>
                  <a:lnTo>
                    <a:pt x="88" y="3859"/>
                  </a:lnTo>
                  <a:close/>
                  <a:moveTo>
                    <a:pt x="0" y="4215"/>
                  </a:moveTo>
                  <a:lnTo>
                    <a:pt x="0" y="4397"/>
                  </a:lnTo>
                  <a:lnTo>
                    <a:pt x="88" y="4397"/>
                  </a:lnTo>
                  <a:lnTo>
                    <a:pt x="88" y="4215"/>
                  </a:lnTo>
                  <a:close/>
                  <a:moveTo>
                    <a:pt x="0" y="4573"/>
                  </a:moveTo>
                  <a:lnTo>
                    <a:pt x="0" y="4756"/>
                  </a:lnTo>
                  <a:lnTo>
                    <a:pt x="88" y="4756"/>
                  </a:lnTo>
                  <a:lnTo>
                    <a:pt x="88" y="4573"/>
                  </a:lnTo>
                  <a:close/>
                  <a:moveTo>
                    <a:pt x="0" y="4932"/>
                  </a:moveTo>
                  <a:lnTo>
                    <a:pt x="0" y="5111"/>
                  </a:lnTo>
                  <a:lnTo>
                    <a:pt x="88" y="5111"/>
                  </a:lnTo>
                  <a:lnTo>
                    <a:pt x="88" y="4932"/>
                  </a:lnTo>
                  <a:close/>
                  <a:moveTo>
                    <a:pt x="0" y="5203"/>
                  </a:moveTo>
                  <a:lnTo>
                    <a:pt x="0" y="5385"/>
                  </a:lnTo>
                  <a:lnTo>
                    <a:pt x="88" y="5385"/>
                  </a:lnTo>
                  <a:lnTo>
                    <a:pt x="88" y="5203"/>
                  </a:lnTo>
                  <a:close/>
                  <a:moveTo>
                    <a:pt x="0" y="5561"/>
                  </a:moveTo>
                  <a:lnTo>
                    <a:pt x="0" y="5740"/>
                  </a:lnTo>
                  <a:lnTo>
                    <a:pt x="88" y="5740"/>
                  </a:lnTo>
                  <a:lnTo>
                    <a:pt x="88" y="556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8" name="Google Shape;788;p68"/>
            <p:cNvSpPr/>
            <p:nvPr/>
          </p:nvSpPr>
          <p:spPr>
            <a:xfrm>
              <a:off x="5229219" y="428388"/>
              <a:ext cx="37116" cy="37254"/>
            </a:xfrm>
            <a:custGeom>
              <a:rect b="b" l="l" r="r" t="t"/>
              <a:pathLst>
                <a:path extrusionOk="0" h="809" w="806">
                  <a:moveTo>
                    <a:pt x="1" y="0"/>
                  </a:moveTo>
                  <a:lnTo>
                    <a:pt x="1" y="808"/>
                  </a:lnTo>
                  <a:lnTo>
                    <a:pt x="806" y="808"/>
                  </a:lnTo>
                  <a:lnTo>
                    <a:pt x="806"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9" name="Google Shape;789;p68"/>
            <p:cNvSpPr/>
            <p:nvPr/>
          </p:nvSpPr>
          <p:spPr>
            <a:xfrm>
              <a:off x="5229219" y="424474"/>
              <a:ext cx="41353" cy="41307"/>
            </a:xfrm>
            <a:custGeom>
              <a:rect b="b" l="l" r="r" t="t"/>
              <a:pathLst>
                <a:path extrusionOk="0" h="897" w="898">
                  <a:moveTo>
                    <a:pt x="809" y="88"/>
                  </a:moveTo>
                  <a:lnTo>
                    <a:pt x="809" y="805"/>
                  </a:lnTo>
                  <a:lnTo>
                    <a:pt x="89" y="805"/>
                  </a:lnTo>
                  <a:lnTo>
                    <a:pt x="89" y="88"/>
                  </a:lnTo>
                  <a:close/>
                  <a:moveTo>
                    <a:pt x="1" y="0"/>
                  </a:moveTo>
                  <a:lnTo>
                    <a:pt x="1" y="897"/>
                  </a:lnTo>
                  <a:lnTo>
                    <a:pt x="897" y="897"/>
                  </a:lnTo>
                  <a:lnTo>
                    <a:pt x="897"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0" name="Google Shape;790;p68"/>
            <p:cNvSpPr/>
            <p:nvPr/>
          </p:nvSpPr>
          <p:spPr>
            <a:xfrm>
              <a:off x="5229219" y="283977"/>
              <a:ext cx="37116" cy="37116"/>
            </a:xfrm>
            <a:custGeom>
              <a:rect b="b" l="l" r="r" t="t"/>
              <a:pathLst>
                <a:path extrusionOk="0" h="806" w="806">
                  <a:moveTo>
                    <a:pt x="1" y="0"/>
                  </a:moveTo>
                  <a:lnTo>
                    <a:pt x="1" y="806"/>
                  </a:lnTo>
                  <a:lnTo>
                    <a:pt x="806" y="806"/>
                  </a:lnTo>
                  <a:lnTo>
                    <a:pt x="806"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1" name="Google Shape;791;p68"/>
            <p:cNvSpPr/>
            <p:nvPr/>
          </p:nvSpPr>
          <p:spPr>
            <a:xfrm>
              <a:off x="5229219" y="279786"/>
              <a:ext cx="41353" cy="41307"/>
            </a:xfrm>
            <a:custGeom>
              <a:rect b="b" l="l" r="r" t="t"/>
              <a:pathLst>
                <a:path extrusionOk="0" h="897" w="898">
                  <a:moveTo>
                    <a:pt x="809" y="88"/>
                  </a:moveTo>
                  <a:lnTo>
                    <a:pt x="809" y="808"/>
                  </a:lnTo>
                  <a:lnTo>
                    <a:pt x="89" y="808"/>
                  </a:lnTo>
                  <a:lnTo>
                    <a:pt x="89" y="88"/>
                  </a:lnTo>
                  <a:close/>
                  <a:moveTo>
                    <a:pt x="1" y="0"/>
                  </a:moveTo>
                  <a:lnTo>
                    <a:pt x="1" y="897"/>
                  </a:lnTo>
                  <a:lnTo>
                    <a:pt x="897" y="897"/>
                  </a:lnTo>
                  <a:lnTo>
                    <a:pt x="897"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2" name="Google Shape;792;p68"/>
            <p:cNvSpPr/>
            <p:nvPr/>
          </p:nvSpPr>
          <p:spPr>
            <a:xfrm>
              <a:off x="5229219" y="139289"/>
              <a:ext cx="37116" cy="37254"/>
            </a:xfrm>
            <a:custGeom>
              <a:rect b="b" l="l" r="r" t="t"/>
              <a:pathLst>
                <a:path extrusionOk="0" h="809" w="806">
                  <a:moveTo>
                    <a:pt x="1" y="0"/>
                  </a:moveTo>
                  <a:lnTo>
                    <a:pt x="1" y="809"/>
                  </a:lnTo>
                  <a:lnTo>
                    <a:pt x="806" y="809"/>
                  </a:lnTo>
                  <a:lnTo>
                    <a:pt x="806"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3" name="Google Shape;793;p68"/>
            <p:cNvSpPr/>
            <p:nvPr/>
          </p:nvSpPr>
          <p:spPr>
            <a:xfrm>
              <a:off x="5229219" y="135375"/>
              <a:ext cx="41353" cy="41307"/>
            </a:xfrm>
            <a:custGeom>
              <a:rect b="b" l="l" r="r" t="t"/>
              <a:pathLst>
                <a:path extrusionOk="0" h="897" w="898">
                  <a:moveTo>
                    <a:pt x="809" y="85"/>
                  </a:moveTo>
                  <a:lnTo>
                    <a:pt x="809" y="806"/>
                  </a:lnTo>
                  <a:lnTo>
                    <a:pt x="89" y="806"/>
                  </a:lnTo>
                  <a:lnTo>
                    <a:pt x="89" y="85"/>
                  </a:lnTo>
                  <a:close/>
                  <a:moveTo>
                    <a:pt x="1" y="0"/>
                  </a:moveTo>
                  <a:lnTo>
                    <a:pt x="1" y="897"/>
                  </a:lnTo>
                  <a:lnTo>
                    <a:pt x="897" y="897"/>
                  </a:lnTo>
                  <a:lnTo>
                    <a:pt x="897"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4" name="Google Shape;794;p68"/>
            <p:cNvSpPr/>
            <p:nvPr/>
          </p:nvSpPr>
          <p:spPr>
            <a:xfrm>
              <a:off x="5518319" y="428388"/>
              <a:ext cx="37116" cy="37254"/>
            </a:xfrm>
            <a:custGeom>
              <a:rect b="b" l="l" r="r" t="t"/>
              <a:pathLst>
                <a:path extrusionOk="0" h="809" w="806">
                  <a:moveTo>
                    <a:pt x="0" y="0"/>
                  </a:moveTo>
                  <a:lnTo>
                    <a:pt x="0" y="808"/>
                  </a:lnTo>
                  <a:lnTo>
                    <a:pt x="806" y="808"/>
                  </a:lnTo>
                  <a:lnTo>
                    <a:pt x="806"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5" name="Google Shape;795;p68"/>
            <p:cNvSpPr/>
            <p:nvPr/>
          </p:nvSpPr>
          <p:spPr>
            <a:xfrm>
              <a:off x="5518319" y="424474"/>
              <a:ext cx="41307" cy="41307"/>
            </a:xfrm>
            <a:custGeom>
              <a:rect b="b" l="l" r="r" t="t"/>
              <a:pathLst>
                <a:path extrusionOk="0" h="897" w="897">
                  <a:moveTo>
                    <a:pt x="806" y="88"/>
                  </a:moveTo>
                  <a:lnTo>
                    <a:pt x="806" y="805"/>
                  </a:lnTo>
                  <a:lnTo>
                    <a:pt x="85" y="805"/>
                  </a:lnTo>
                  <a:lnTo>
                    <a:pt x="85" y="88"/>
                  </a:lnTo>
                  <a:close/>
                  <a:moveTo>
                    <a:pt x="0" y="0"/>
                  </a:moveTo>
                  <a:lnTo>
                    <a:pt x="0" y="897"/>
                  </a:lnTo>
                  <a:lnTo>
                    <a:pt x="897" y="897"/>
                  </a:lnTo>
                  <a:lnTo>
                    <a:pt x="897"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6" name="Google Shape;796;p68"/>
            <p:cNvSpPr/>
            <p:nvPr/>
          </p:nvSpPr>
          <p:spPr>
            <a:xfrm>
              <a:off x="5518319" y="283977"/>
              <a:ext cx="37116" cy="37116"/>
            </a:xfrm>
            <a:custGeom>
              <a:rect b="b" l="l" r="r" t="t"/>
              <a:pathLst>
                <a:path extrusionOk="0" h="806" w="806">
                  <a:moveTo>
                    <a:pt x="0" y="0"/>
                  </a:moveTo>
                  <a:lnTo>
                    <a:pt x="0" y="806"/>
                  </a:lnTo>
                  <a:lnTo>
                    <a:pt x="806" y="806"/>
                  </a:lnTo>
                  <a:lnTo>
                    <a:pt x="806"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7" name="Google Shape;797;p68"/>
            <p:cNvSpPr/>
            <p:nvPr/>
          </p:nvSpPr>
          <p:spPr>
            <a:xfrm>
              <a:off x="5518319" y="279786"/>
              <a:ext cx="41307" cy="41307"/>
            </a:xfrm>
            <a:custGeom>
              <a:rect b="b" l="l" r="r" t="t"/>
              <a:pathLst>
                <a:path extrusionOk="0" h="897" w="897">
                  <a:moveTo>
                    <a:pt x="806" y="88"/>
                  </a:moveTo>
                  <a:lnTo>
                    <a:pt x="806" y="808"/>
                  </a:lnTo>
                  <a:lnTo>
                    <a:pt x="85" y="808"/>
                  </a:lnTo>
                  <a:lnTo>
                    <a:pt x="85" y="88"/>
                  </a:lnTo>
                  <a:close/>
                  <a:moveTo>
                    <a:pt x="0" y="0"/>
                  </a:moveTo>
                  <a:lnTo>
                    <a:pt x="0" y="897"/>
                  </a:lnTo>
                  <a:lnTo>
                    <a:pt x="897" y="897"/>
                  </a:lnTo>
                  <a:lnTo>
                    <a:pt x="897"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8" name="Google Shape;798;p68"/>
            <p:cNvSpPr/>
            <p:nvPr/>
          </p:nvSpPr>
          <p:spPr>
            <a:xfrm>
              <a:off x="5518319" y="139289"/>
              <a:ext cx="37116" cy="37254"/>
            </a:xfrm>
            <a:custGeom>
              <a:rect b="b" l="l" r="r" t="t"/>
              <a:pathLst>
                <a:path extrusionOk="0" h="809" w="806">
                  <a:moveTo>
                    <a:pt x="0" y="0"/>
                  </a:moveTo>
                  <a:lnTo>
                    <a:pt x="0" y="809"/>
                  </a:lnTo>
                  <a:lnTo>
                    <a:pt x="806" y="809"/>
                  </a:lnTo>
                  <a:lnTo>
                    <a:pt x="806"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9" name="Google Shape;799;p68"/>
            <p:cNvSpPr/>
            <p:nvPr/>
          </p:nvSpPr>
          <p:spPr>
            <a:xfrm>
              <a:off x="5518319" y="135375"/>
              <a:ext cx="41307" cy="41307"/>
            </a:xfrm>
            <a:custGeom>
              <a:rect b="b" l="l" r="r" t="t"/>
              <a:pathLst>
                <a:path extrusionOk="0" h="897" w="897">
                  <a:moveTo>
                    <a:pt x="806" y="85"/>
                  </a:moveTo>
                  <a:lnTo>
                    <a:pt x="806" y="806"/>
                  </a:lnTo>
                  <a:lnTo>
                    <a:pt x="85" y="806"/>
                  </a:lnTo>
                  <a:lnTo>
                    <a:pt x="85" y="85"/>
                  </a:lnTo>
                  <a:close/>
                  <a:moveTo>
                    <a:pt x="0" y="0"/>
                  </a:moveTo>
                  <a:lnTo>
                    <a:pt x="0" y="897"/>
                  </a:lnTo>
                  <a:lnTo>
                    <a:pt x="897" y="897"/>
                  </a:lnTo>
                  <a:lnTo>
                    <a:pt x="897"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0" name="Google Shape;800;p68"/>
            <p:cNvSpPr/>
            <p:nvPr/>
          </p:nvSpPr>
          <p:spPr>
            <a:xfrm>
              <a:off x="5373631" y="139289"/>
              <a:ext cx="37116" cy="37254"/>
            </a:xfrm>
            <a:custGeom>
              <a:rect b="b" l="l" r="r" t="t"/>
              <a:pathLst>
                <a:path extrusionOk="0" h="809" w="806">
                  <a:moveTo>
                    <a:pt x="0" y="0"/>
                  </a:moveTo>
                  <a:lnTo>
                    <a:pt x="0" y="809"/>
                  </a:lnTo>
                  <a:lnTo>
                    <a:pt x="806" y="809"/>
                  </a:lnTo>
                  <a:lnTo>
                    <a:pt x="806"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1" name="Google Shape;801;p68"/>
            <p:cNvSpPr/>
            <p:nvPr/>
          </p:nvSpPr>
          <p:spPr>
            <a:xfrm>
              <a:off x="5373769" y="135375"/>
              <a:ext cx="41307" cy="41307"/>
            </a:xfrm>
            <a:custGeom>
              <a:rect b="b" l="l" r="r" t="t"/>
              <a:pathLst>
                <a:path extrusionOk="0" h="897" w="897">
                  <a:moveTo>
                    <a:pt x="809" y="85"/>
                  </a:moveTo>
                  <a:lnTo>
                    <a:pt x="809" y="806"/>
                  </a:lnTo>
                  <a:lnTo>
                    <a:pt x="89" y="806"/>
                  </a:lnTo>
                  <a:lnTo>
                    <a:pt x="89" y="85"/>
                  </a:lnTo>
                  <a:close/>
                  <a:moveTo>
                    <a:pt x="1" y="0"/>
                  </a:moveTo>
                  <a:lnTo>
                    <a:pt x="1" y="897"/>
                  </a:lnTo>
                  <a:lnTo>
                    <a:pt x="897" y="897"/>
                  </a:lnTo>
                  <a:lnTo>
                    <a:pt x="897"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2" name="Google Shape;802;p68"/>
            <p:cNvSpPr/>
            <p:nvPr/>
          </p:nvSpPr>
          <p:spPr>
            <a:xfrm>
              <a:off x="5373631" y="428388"/>
              <a:ext cx="37116" cy="37254"/>
            </a:xfrm>
            <a:custGeom>
              <a:rect b="b" l="l" r="r" t="t"/>
              <a:pathLst>
                <a:path extrusionOk="0" h="809" w="806">
                  <a:moveTo>
                    <a:pt x="0" y="0"/>
                  </a:moveTo>
                  <a:lnTo>
                    <a:pt x="0" y="808"/>
                  </a:lnTo>
                  <a:lnTo>
                    <a:pt x="806" y="808"/>
                  </a:lnTo>
                  <a:lnTo>
                    <a:pt x="806"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3" name="Google Shape;803;p68"/>
            <p:cNvSpPr/>
            <p:nvPr/>
          </p:nvSpPr>
          <p:spPr>
            <a:xfrm>
              <a:off x="5373769" y="424474"/>
              <a:ext cx="41307" cy="41307"/>
            </a:xfrm>
            <a:custGeom>
              <a:rect b="b" l="l" r="r" t="t"/>
              <a:pathLst>
                <a:path extrusionOk="0" h="897" w="897">
                  <a:moveTo>
                    <a:pt x="809" y="88"/>
                  </a:moveTo>
                  <a:lnTo>
                    <a:pt x="809" y="805"/>
                  </a:lnTo>
                  <a:lnTo>
                    <a:pt x="89" y="805"/>
                  </a:lnTo>
                  <a:lnTo>
                    <a:pt x="89" y="88"/>
                  </a:lnTo>
                  <a:close/>
                  <a:moveTo>
                    <a:pt x="1" y="0"/>
                  </a:moveTo>
                  <a:lnTo>
                    <a:pt x="1" y="897"/>
                  </a:lnTo>
                  <a:lnTo>
                    <a:pt x="897" y="897"/>
                  </a:lnTo>
                  <a:lnTo>
                    <a:pt x="897"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04" name="Google Shape;804;p68"/>
          <p:cNvGrpSpPr/>
          <p:nvPr/>
        </p:nvGrpSpPr>
        <p:grpSpPr>
          <a:xfrm>
            <a:off x="7316749" y="729858"/>
            <a:ext cx="1317176" cy="749764"/>
            <a:chOff x="262200" y="3357384"/>
            <a:chExt cx="1642159" cy="684216"/>
          </a:xfrm>
        </p:grpSpPr>
        <p:sp>
          <p:nvSpPr>
            <p:cNvPr id="805" name="Google Shape;805;p68"/>
            <p:cNvSpPr/>
            <p:nvPr/>
          </p:nvSpPr>
          <p:spPr>
            <a:xfrm>
              <a:off x="273376" y="3357384"/>
              <a:ext cx="1630983" cy="683479"/>
            </a:xfrm>
            <a:custGeom>
              <a:rect b="b" l="l" r="r" t="t"/>
              <a:pathLst>
                <a:path extrusionOk="0" h="5565" w="13280">
                  <a:moveTo>
                    <a:pt x="1" y="0"/>
                  </a:moveTo>
                  <a:lnTo>
                    <a:pt x="1" y="5564"/>
                  </a:lnTo>
                  <a:lnTo>
                    <a:pt x="13280" y="5564"/>
                  </a:lnTo>
                  <a:lnTo>
                    <a:pt x="13280"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6" name="Google Shape;806;p68"/>
            <p:cNvSpPr/>
            <p:nvPr/>
          </p:nvSpPr>
          <p:spPr>
            <a:xfrm>
              <a:off x="262200" y="3357384"/>
              <a:ext cx="1641791" cy="683479"/>
            </a:xfrm>
            <a:custGeom>
              <a:rect b="b" l="l" r="r" t="t"/>
              <a:pathLst>
                <a:path extrusionOk="0" h="5565" w="13368">
                  <a:moveTo>
                    <a:pt x="1" y="0"/>
                  </a:moveTo>
                  <a:lnTo>
                    <a:pt x="1" y="5564"/>
                  </a:lnTo>
                  <a:lnTo>
                    <a:pt x="89" y="5564"/>
                  </a:lnTo>
                  <a:lnTo>
                    <a:pt x="89" y="92"/>
                  </a:lnTo>
                  <a:lnTo>
                    <a:pt x="13368" y="92"/>
                  </a:lnTo>
                  <a:lnTo>
                    <a:pt x="13368"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7" name="Google Shape;807;p68"/>
            <p:cNvSpPr/>
            <p:nvPr/>
          </p:nvSpPr>
          <p:spPr>
            <a:xfrm>
              <a:off x="269937" y="3357384"/>
              <a:ext cx="1633317" cy="684216"/>
            </a:xfrm>
            <a:custGeom>
              <a:rect b="b" l="l" r="r" t="t"/>
              <a:pathLst>
                <a:path extrusionOk="0" h="5571" w="13299">
                  <a:moveTo>
                    <a:pt x="16" y="0"/>
                  </a:moveTo>
                  <a:lnTo>
                    <a:pt x="1" y="41"/>
                  </a:lnTo>
                  <a:lnTo>
                    <a:pt x="13280" y="5570"/>
                  </a:lnTo>
                  <a:lnTo>
                    <a:pt x="13299" y="5530"/>
                  </a:lnTo>
                  <a:lnTo>
                    <a:pt x="16"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8" name="Google Shape;808;p68"/>
            <p:cNvSpPr/>
            <p:nvPr/>
          </p:nvSpPr>
          <p:spPr>
            <a:xfrm>
              <a:off x="269937" y="3357384"/>
              <a:ext cx="1633317" cy="684216"/>
            </a:xfrm>
            <a:custGeom>
              <a:rect b="b" l="l" r="r" t="t"/>
              <a:pathLst>
                <a:path extrusionOk="0" h="5571" w="13299">
                  <a:moveTo>
                    <a:pt x="13280" y="0"/>
                  </a:moveTo>
                  <a:lnTo>
                    <a:pt x="1" y="5530"/>
                  </a:lnTo>
                  <a:lnTo>
                    <a:pt x="16" y="5570"/>
                  </a:lnTo>
                  <a:lnTo>
                    <a:pt x="13299" y="41"/>
                  </a:lnTo>
                  <a:lnTo>
                    <a:pt x="13280"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09" name="Google Shape;809;p68"/>
          <p:cNvGrpSpPr/>
          <p:nvPr/>
        </p:nvGrpSpPr>
        <p:grpSpPr>
          <a:xfrm rot="5400000">
            <a:off x="7188825" y="2151990"/>
            <a:ext cx="2198523" cy="1458886"/>
            <a:chOff x="262200" y="3357384"/>
            <a:chExt cx="1642159" cy="684216"/>
          </a:xfrm>
        </p:grpSpPr>
        <p:sp>
          <p:nvSpPr>
            <p:cNvPr id="810" name="Google Shape;810;p68"/>
            <p:cNvSpPr/>
            <p:nvPr/>
          </p:nvSpPr>
          <p:spPr>
            <a:xfrm>
              <a:off x="273376" y="3357384"/>
              <a:ext cx="1630983" cy="683479"/>
            </a:xfrm>
            <a:custGeom>
              <a:rect b="b" l="l" r="r" t="t"/>
              <a:pathLst>
                <a:path extrusionOk="0" h="5565" w="13280">
                  <a:moveTo>
                    <a:pt x="1" y="0"/>
                  </a:moveTo>
                  <a:lnTo>
                    <a:pt x="1" y="5564"/>
                  </a:lnTo>
                  <a:lnTo>
                    <a:pt x="13280" y="5564"/>
                  </a:lnTo>
                  <a:lnTo>
                    <a:pt x="13280"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1" name="Google Shape;811;p68"/>
            <p:cNvSpPr/>
            <p:nvPr/>
          </p:nvSpPr>
          <p:spPr>
            <a:xfrm>
              <a:off x="262200" y="3357384"/>
              <a:ext cx="1641791" cy="683479"/>
            </a:xfrm>
            <a:custGeom>
              <a:rect b="b" l="l" r="r" t="t"/>
              <a:pathLst>
                <a:path extrusionOk="0" h="5565" w="13368">
                  <a:moveTo>
                    <a:pt x="1" y="0"/>
                  </a:moveTo>
                  <a:lnTo>
                    <a:pt x="1" y="5564"/>
                  </a:lnTo>
                  <a:lnTo>
                    <a:pt x="89" y="5564"/>
                  </a:lnTo>
                  <a:lnTo>
                    <a:pt x="89" y="92"/>
                  </a:lnTo>
                  <a:lnTo>
                    <a:pt x="13368" y="92"/>
                  </a:lnTo>
                  <a:lnTo>
                    <a:pt x="13368"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2" name="Google Shape;812;p68"/>
            <p:cNvSpPr/>
            <p:nvPr/>
          </p:nvSpPr>
          <p:spPr>
            <a:xfrm>
              <a:off x="269937" y="3357384"/>
              <a:ext cx="1633317" cy="684216"/>
            </a:xfrm>
            <a:custGeom>
              <a:rect b="b" l="l" r="r" t="t"/>
              <a:pathLst>
                <a:path extrusionOk="0" h="5571" w="13299">
                  <a:moveTo>
                    <a:pt x="16" y="0"/>
                  </a:moveTo>
                  <a:lnTo>
                    <a:pt x="1" y="41"/>
                  </a:lnTo>
                  <a:lnTo>
                    <a:pt x="13280" y="5570"/>
                  </a:lnTo>
                  <a:lnTo>
                    <a:pt x="13299" y="5530"/>
                  </a:lnTo>
                  <a:lnTo>
                    <a:pt x="16"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3" name="Google Shape;813;p68"/>
            <p:cNvSpPr/>
            <p:nvPr/>
          </p:nvSpPr>
          <p:spPr>
            <a:xfrm>
              <a:off x="269937" y="3357384"/>
              <a:ext cx="1633317" cy="684216"/>
            </a:xfrm>
            <a:custGeom>
              <a:rect b="b" l="l" r="r" t="t"/>
              <a:pathLst>
                <a:path extrusionOk="0" h="5571" w="13299">
                  <a:moveTo>
                    <a:pt x="13280" y="0"/>
                  </a:moveTo>
                  <a:lnTo>
                    <a:pt x="1" y="5530"/>
                  </a:lnTo>
                  <a:lnTo>
                    <a:pt x="16" y="5570"/>
                  </a:lnTo>
                  <a:lnTo>
                    <a:pt x="13299" y="41"/>
                  </a:lnTo>
                  <a:lnTo>
                    <a:pt x="13280"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14" name="Google Shape;814;p68"/>
          <p:cNvGrpSpPr/>
          <p:nvPr/>
        </p:nvGrpSpPr>
        <p:grpSpPr>
          <a:xfrm>
            <a:off x="7778212" y="3656375"/>
            <a:ext cx="855723" cy="1522614"/>
            <a:chOff x="5081850" y="1981125"/>
            <a:chExt cx="168125" cy="299150"/>
          </a:xfrm>
        </p:grpSpPr>
        <p:sp>
          <p:nvSpPr>
            <p:cNvPr id="815" name="Google Shape;815;p68"/>
            <p:cNvSpPr/>
            <p:nvPr/>
          </p:nvSpPr>
          <p:spPr>
            <a:xfrm>
              <a:off x="5115175" y="1981125"/>
              <a:ext cx="90525" cy="43050"/>
            </a:xfrm>
            <a:custGeom>
              <a:rect b="b" l="l" r="r" t="t"/>
              <a:pathLst>
                <a:path extrusionOk="0" h="1722" w="3621">
                  <a:moveTo>
                    <a:pt x="2468" y="1"/>
                  </a:moveTo>
                  <a:cubicBezTo>
                    <a:pt x="2160" y="1"/>
                    <a:pt x="1887" y="335"/>
                    <a:pt x="1809" y="712"/>
                  </a:cubicBezTo>
                  <a:cubicBezTo>
                    <a:pt x="1731" y="334"/>
                    <a:pt x="1450" y="2"/>
                    <a:pt x="1145" y="2"/>
                  </a:cubicBezTo>
                  <a:cubicBezTo>
                    <a:pt x="1095" y="2"/>
                    <a:pt x="1045" y="11"/>
                    <a:pt x="994" y="30"/>
                  </a:cubicBezTo>
                  <a:cubicBezTo>
                    <a:pt x="639" y="162"/>
                    <a:pt x="1039" y="951"/>
                    <a:pt x="1057" y="983"/>
                  </a:cubicBezTo>
                  <a:cubicBezTo>
                    <a:pt x="1042" y="971"/>
                    <a:pt x="712" y="703"/>
                    <a:pt x="452" y="703"/>
                  </a:cubicBezTo>
                  <a:cubicBezTo>
                    <a:pt x="352" y="703"/>
                    <a:pt x="262" y="743"/>
                    <a:pt x="205" y="854"/>
                  </a:cubicBezTo>
                  <a:cubicBezTo>
                    <a:pt x="1" y="1250"/>
                    <a:pt x="1215" y="1722"/>
                    <a:pt x="1812" y="1722"/>
                  </a:cubicBezTo>
                  <a:cubicBezTo>
                    <a:pt x="2413" y="1722"/>
                    <a:pt x="3621" y="1244"/>
                    <a:pt x="3413" y="854"/>
                  </a:cubicBezTo>
                  <a:cubicBezTo>
                    <a:pt x="3357" y="747"/>
                    <a:pt x="3269" y="709"/>
                    <a:pt x="3170" y="709"/>
                  </a:cubicBezTo>
                  <a:cubicBezTo>
                    <a:pt x="2911" y="709"/>
                    <a:pt x="2579" y="971"/>
                    <a:pt x="2561" y="983"/>
                  </a:cubicBezTo>
                  <a:cubicBezTo>
                    <a:pt x="2580" y="958"/>
                    <a:pt x="2989" y="165"/>
                    <a:pt x="2624" y="30"/>
                  </a:cubicBezTo>
                  <a:cubicBezTo>
                    <a:pt x="2571" y="10"/>
                    <a:pt x="2519" y="1"/>
                    <a:pt x="246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6" name="Google Shape;816;p68"/>
            <p:cNvSpPr/>
            <p:nvPr/>
          </p:nvSpPr>
          <p:spPr>
            <a:xfrm>
              <a:off x="5081850" y="2012125"/>
              <a:ext cx="155150" cy="169850"/>
            </a:xfrm>
            <a:custGeom>
              <a:rect b="b" l="l" r="r" t="t"/>
              <a:pathLst>
                <a:path extrusionOk="0" h="6794" w="6206">
                  <a:moveTo>
                    <a:pt x="3139" y="1"/>
                  </a:moveTo>
                  <a:cubicBezTo>
                    <a:pt x="2821" y="1"/>
                    <a:pt x="2500" y="42"/>
                    <a:pt x="2192" y="120"/>
                  </a:cubicBezTo>
                  <a:cubicBezTo>
                    <a:pt x="1305" y="353"/>
                    <a:pt x="286" y="1007"/>
                    <a:pt x="104" y="2712"/>
                  </a:cubicBezTo>
                  <a:cubicBezTo>
                    <a:pt x="0" y="3655"/>
                    <a:pt x="252" y="5492"/>
                    <a:pt x="972" y="6386"/>
                  </a:cubicBezTo>
                  <a:cubicBezTo>
                    <a:pt x="1670" y="6658"/>
                    <a:pt x="2405" y="6794"/>
                    <a:pt x="3141" y="6794"/>
                  </a:cubicBezTo>
                  <a:cubicBezTo>
                    <a:pt x="3876" y="6794"/>
                    <a:pt x="4611" y="6658"/>
                    <a:pt x="5309" y="6386"/>
                  </a:cubicBezTo>
                  <a:cubicBezTo>
                    <a:pt x="5643" y="5967"/>
                    <a:pt x="5878" y="5341"/>
                    <a:pt x="6020" y="4697"/>
                  </a:cubicBezTo>
                  <a:cubicBezTo>
                    <a:pt x="6095" y="4376"/>
                    <a:pt x="6146" y="4045"/>
                    <a:pt x="6174" y="3715"/>
                  </a:cubicBezTo>
                  <a:cubicBezTo>
                    <a:pt x="6206" y="3382"/>
                    <a:pt x="6206" y="3042"/>
                    <a:pt x="6174" y="2712"/>
                  </a:cubicBezTo>
                  <a:cubicBezTo>
                    <a:pt x="5919" y="315"/>
                    <a:pt x="4007" y="1"/>
                    <a:pt x="3139"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7" name="Google Shape;817;p68"/>
            <p:cNvSpPr/>
            <p:nvPr/>
          </p:nvSpPr>
          <p:spPr>
            <a:xfrm>
              <a:off x="5096625" y="2172450"/>
              <a:ext cx="128750" cy="107825"/>
            </a:xfrm>
            <a:custGeom>
              <a:rect b="b" l="l" r="r" t="t"/>
              <a:pathLst>
                <a:path extrusionOk="0" h="4313" w="5150">
                  <a:moveTo>
                    <a:pt x="0" y="1"/>
                  </a:moveTo>
                  <a:lnTo>
                    <a:pt x="519" y="4313"/>
                  </a:lnTo>
                  <a:lnTo>
                    <a:pt x="4636" y="4313"/>
                  </a:lnTo>
                  <a:lnTo>
                    <a:pt x="5149"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8" name="Google Shape;818;p68"/>
            <p:cNvSpPr/>
            <p:nvPr/>
          </p:nvSpPr>
          <p:spPr>
            <a:xfrm>
              <a:off x="5096625" y="2172450"/>
              <a:ext cx="128750" cy="24475"/>
            </a:xfrm>
            <a:custGeom>
              <a:rect b="b" l="l" r="r" t="t"/>
              <a:pathLst>
                <a:path extrusionOk="0" h="979" w="5150">
                  <a:moveTo>
                    <a:pt x="0" y="1"/>
                  </a:moveTo>
                  <a:lnTo>
                    <a:pt x="117" y="979"/>
                  </a:lnTo>
                  <a:lnTo>
                    <a:pt x="5064" y="737"/>
                  </a:lnTo>
                  <a:lnTo>
                    <a:pt x="5149"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819" name="Google Shape;819;p68"/>
            <p:cNvGrpSpPr/>
            <p:nvPr/>
          </p:nvGrpSpPr>
          <p:grpSpPr>
            <a:xfrm>
              <a:off x="5086475" y="2011175"/>
              <a:ext cx="163500" cy="170825"/>
              <a:chOff x="5086475" y="2011175"/>
              <a:chExt cx="163500" cy="170825"/>
            </a:xfrm>
          </p:grpSpPr>
          <p:sp>
            <p:nvSpPr>
              <p:cNvPr id="820" name="Google Shape;820;p68"/>
              <p:cNvSpPr/>
              <p:nvPr/>
            </p:nvSpPr>
            <p:spPr>
              <a:xfrm>
                <a:off x="5160475" y="2011975"/>
                <a:ext cx="3725" cy="170025"/>
              </a:xfrm>
              <a:custGeom>
                <a:rect b="b" l="l" r="r" t="t"/>
                <a:pathLst>
                  <a:path extrusionOk="0" h="6801" w="149">
                    <a:moveTo>
                      <a:pt x="79" y="0"/>
                    </a:moveTo>
                    <a:cubicBezTo>
                      <a:pt x="76" y="567"/>
                      <a:pt x="73" y="1133"/>
                      <a:pt x="63" y="1702"/>
                    </a:cubicBezTo>
                    <a:lnTo>
                      <a:pt x="63" y="3404"/>
                    </a:lnTo>
                    <a:cubicBezTo>
                      <a:pt x="66" y="3970"/>
                      <a:pt x="60" y="4536"/>
                      <a:pt x="60" y="5102"/>
                    </a:cubicBezTo>
                    <a:cubicBezTo>
                      <a:pt x="60" y="5385"/>
                      <a:pt x="57" y="5668"/>
                      <a:pt x="47" y="5951"/>
                    </a:cubicBezTo>
                    <a:cubicBezTo>
                      <a:pt x="44" y="6093"/>
                      <a:pt x="44" y="6234"/>
                      <a:pt x="32" y="6376"/>
                    </a:cubicBezTo>
                    <a:lnTo>
                      <a:pt x="19" y="6587"/>
                    </a:lnTo>
                    <a:lnTo>
                      <a:pt x="0" y="6800"/>
                    </a:lnTo>
                    <a:cubicBezTo>
                      <a:pt x="91" y="6241"/>
                      <a:pt x="104" y="5671"/>
                      <a:pt x="120" y="5105"/>
                    </a:cubicBezTo>
                    <a:cubicBezTo>
                      <a:pt x="135" y="4539"/>
                      <a:pt x="148" y="3976"/>
                      <a:pt x="142" y="3407"/>
                    </a:cubicBezTo>
                    <a:cubicBezTo>
                      <a:pt x="139" y="2831"/>
                      <a:pt x="139" y="2265"/>
                      <a:pt x="126" y="1699"/>
                    </a:cubicBezTo>
                    <a:cubicBezTo>
                      <a:pt x="120" y="1133"/>
                      <a:pt x="104" y="567"/>
                      <a:pt x="79"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1" name="Google Shape;821;p68"/>
              <p:cNvSpPr/>
              <p:nvPr/>
            </p:nvSpPr>
            <p:spPr>
              <a:xfrm>
                <a:off x="5139550" y="2012300"/>
                <a:ext cx="13250" cy="168200"/>
              </a:xfrm>
              <a:custGeom>
                <a:rect b="b" l="l" r="r" t="t"/>
                <a:pathLst>
                  <a:path extrusionOk="0" h="6728" w="530">
                    <a:moveTo>
                      <a:pt x="529" y="0"/>
                    </a:moveTo>
                    <a:cubicBezTo>
                      <a:pt x="343" y="535"/>
                      <a:pt x="208" y="1088"/>
                      <a:pt x="136" y="1651"/>
                    </a:cubicBezTo>
                    <a:cubicBezTo>
                      <a:pt x="60" y="2214"/>
                      <a:pt x="13" y="2780"/>
                      <a:pt x="10" y="3347"/>
                    </a:cubicBezTo>
                    <a:lnTo>
                      <a:pt x="10" y="3771"/>
                    </a:lnTo>
                    <a:cubicBezTo>
                      <a:pt x="1" y="3913"/>
                      <a:pt x="13" y="4054"/>
                      <a:pt x="13" y="4196"/>
                    </a:cubicBezTo>
                    <a:cubicBezTo>
                      <a:pt x="19" y="4479"/>
                      <a:pt x="42" y="4762"/>
                      <a:pt x="64" y="5045"/>
                    </a:cubicBezTo>
                    <a:cubicBezTo>
                      <a:pt x="76" y="5186"/>
                      <a:pt x="92" y="5328"/>
                      <a:pt x="108" y="5470"/>
                    </a:cubicBezTo>
                    <a:lnTo>
                      <a:pt x="155" y="5891"/>
                    </a:lnTo>
                    <a:cubicBezTo>
                      <a:pt x="199" y="6168"/>
                      <a:pt x="240" y="6448"/>
                      <a:pt x="287" y="6728"/>
                    </a:cubicBezTo>
                    <a:lnTo>
                      <a:pt x="192" y="5885"/>
                    </a:lnTo>
                    <a:lnTo>
                      <a:pt x="155" y="5463"/>
                    </a:lnTo>
                    <a:cubicBezTo>
                      <a:pt x="142" y="5328"/>
                      <a:pt x="126" y="5186"/>
                      <a:pt x="123" y="5045"/>
                    </a:cubicBezTo>
                    <a:cubicBezTo>
                      <a:pt x="108" y="4765"/>
                      <a:pt x="82" y="4482"/>
                      <a:pt x="82" y="4199"/>
                    </a:cubicBezTo>
                    <a:cubicBezTo>
                      <a:pt x="79" y="4057"/>
                      <a:pt x="76" y="3916"/>
                      <a:pt x="98" y="3774"/>
                    </a:cubicBezTo>
                    <a:lnTo>
                      <a:pt x="98" y="3350"/>
                    </a:lnTo>
                    <a:cubicBezTo>
                      <a:pt x="82" y="2784"/>
                      <a:pt x="123" y="2221"/>
                      <a:pt x="189" y="1661"/>
                    </a:cubicBezTo>
                    <a:cubicBezTo>
                      <a:pt x="224" y="1378"/>
                      <a:pt x="268" y="1098"/>
                      <a:pt x="325" y="821"/>
                    </a:cubicBezTo>
                    <a:cubicBezTo>
                      <a:pt x="375" y="544"/>
                      <a:pt x="444" y="271"/>
                      <a:pt x="529"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2" name="Google Shape;822;p68"/>
              <p:cNvSpPr/>
              <p:nvPr/>
            </p:nvSpPr>
            <p:spPr>
              <a:xfrm>
                <a:off x="5115650" y="2014100"/>
                <a:ext cx="24950" cy="166475"/>
              </a:xfrm>
              <a:custGeom>
                <a:rect b="b" l="l" r="r" t="t"/>
                <a:pathLst>
                  <a:path extrusionOk="0" h="6659" w="998">
                    <a:moveTo>
                      <a:pt x="998" y="0"/>
                    </a:moveTo>
                    <a:cubicBezTo>
                      <a:pt x="812" y="224"/>
                      <a:pt x="655" y="466"/>
                      <a:pt x="526" y="730"/>
                    </a:cubicBezTo>
                    <a:cubicBezTo>
                      <a:pt x="494" y="793"/>
                      <a:pt x="463" y="859"/>
                      <a:pt x="435" y="928"/>
                    </a:cubicBezTo>
                    <a:lnTo>
                      <a:pt x="356" y="1133"/>
                    </a:lnTo>
                    <a:lnTo>
                      <a:pt x="315" y="1233"/>
                    </a:lnTo>
                    <a:cubicBezTo>
                      <a:pt x="306" y="1265"/>
                      <a:pt x="296" y="1299"/>
                      <a:pt x="284" y="1337"/>
                    </a:cubicBezTo>
                    <a:lnTo>
                      <a:pt x="221" y="1545"/>
                    </a:lnTo>
                    <a:cubicBezTo>
                      <a:pt x="73" y="2108"/>
                      <a:pt x="0" y="2690"/>
                      <a:pt x="7" y="3271"/>
                    </a:cubicBezTo>
                    <a:lnTo>
                      <a:pt x="16" y="3705"/>
                    </a:lnTo>
                    <a:lnTo>
                      <a:pt x="63" y="4139"/>
                    </a:lnTo>
                    <a:lnTo>
                      <a:pt x="89" y="4356"/>
                    </a:lnTo>
                    <a:cubicBezTo>
                      <a:pt x="101" y="4429"/>
                      <a:pt x="117" y="4501"/>
                      <a:pt x="126" y="4570"/>
                    </a:cubicBezTo>
                    <a:lnTo>
                      <a:pt x="211" y="5001"/>
                    </a:lnTo>
                    <a:cubicBezTo>
                      <a:pt x="221" y="5070"/>
                      <a:pt x="243" y="5143"/>
                      <a:pt x="262" y="5212"/>
                    </a:cubicBezTo>
                    <a:lnTo>
                      <a:pt x="315" y="5420"/>
                    </a:lnTo>
                    <a:lnTo>
                      <a:pt x="431" y="5841"/>
                    </a:lnTo>
                    <a:cubicBezTo>
                      <a:pt x="526" y="6118"/>
                      <a:pt x="623" y="6391"/>
                      <a:pt x="721" y="6659"/>
                    </a:cubicBezTo>
                    <a:lnTo>
                      <a:pt x="466" y="5828"/>
                    </a:lnTo>
                    <a:lnTo>
                      <a:pt x="362" y="5407"/>
                    </a:lnTo>
                    <a:lnTo>
                      <a:pt x="312" y="5199"/>
                    </a:lnTo>
                    <a:cubicBezTo>
                      <a:pt x="293" y="5130"/>
                      <a:pt x="277" y="5058"/>
                      <a:pt x="265" y="4989"/>
                    </a:cubicBezTo>
                    <a:lnTo>
                      <a:pt x="195" y="4564"/>
                    </a:lnTo>
                    <a:lnTo>
                      <a:pt x="158" y="4350"/>
                    </a:lnTo>
                    <a:lnTo>
                      <a:pt x="139" y="4136"/>
                    </a:lnTo>
                    <a:lnTo>
                      <a:pt x="95" y="3705"/>
                    </a:lnTo>
                    <a:lnTo>
                      <a:pt x="89" y="3275"/>
                    </a:lnTo>
                    <a:cubicBezTo>
                      <a:pt x="79" y="2696"/>
                      <a:pt x="148" y="2123"/>
                      <a:pt x="284" y="1564"/>
                    </a:cubicBezTo>
                    <a:lnTo>
                      <a:pt x="343" y="1356"/>
                    </a:lnTo>
                    <a:cubicBezTo>
                      <a:pt x="356" y="1325"/>
                      <a:pt x="362" y="1290"/>
                      <a:pt x="375" y="1252"/>
                    </a:cubicBezTo>
                    <a:lnTo>
                      <a:pt x="409" y="1152"/>
                    </a:lnTo>
                    <a:lnTo>
                      <a:pt x="482" y="947"/>
                    </a:lnTo>
                    <a:cubicBezTo>
                      <a:pt x="510" y="881"/>
                      <a:pt x="541" y="812"/>
                      <a:pt x="567" y="746"/>
                    </a:cubicBezTo>
                    <a:cubicBezTo>
                      <a:pt x="677" y="482"/>
                      <a:pt x="825" y="230"/>
                      <a:pt x="998"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3" name="Google Shape;823;p68"/>
              <p:cNvSpPr/>
              <p:nvPr/>
            </p:nvSpPr>
            <p:spPr>
              <a:xfrm>
                <a:off x="5096000" y="2016525"/>
                <a:ext cx="35400" cy="162575"/>
              </a:xfrm>
              <a:custGeom>
                <a:rect b="b" l="l" r="r" t="t"/>
                <a:pathLst>
                  <a:path extrusionOk="0" h="6503" w="1416">
                    <a:moveTo>
                      <a:pt x="1416" y="1"/>
                    </a:moveTo>
                    <a:cubicBezTo>
                      <a:pt x="1299" y="86"/>
                      <a:pt x="1189" y="186"/>
                      <a:pt x="1082" y="287"/>
                    </a:cubicBezTo>
                    <a:cubicBezTo>
                      <a:pt x="981" y="394"/>
                      <a:pt x="881" y="507"/>
                      <a:pt x="796" y="627"/>
                    </a:cubicBezTo>
                    <a:cubicBezTo>
                      <a:pt x="623" y="866"/>
                      <a:pt x="472" y="1121"/>
                      <a:pt x="356" y="1391"/>
                    </a:cubicBezTo>
                    <a:cubicBezTo>
                      <a:pt x="123" y="1938"/>
                      <a:pt x="6" y="2530"/>
                      <a:pt x="6" y="3121"/>
                    </a:cubicBezTo>
                    <a:cubicBezTo>
                      <a:pt x="0" y="3272"/>
                      <a:pt x="0" y="3420"/>
                      <a:pt x="22" y="3564"/>
                    </a:cubicBezTo>
                    <a:cubicBezTo>
                      <a:pt x="38" y="3712"/>
                      <a:pt x="44" y="3860"/>
                      <a:pt x="73" y="4008"/>
                    </a:cubicBezTo>
                    <a:lnTo>
                      <a:pt x="107" y="4228"/>
                    </a:lnTo>
                    <a:lnTo>
                      <a:pt x="154" y="4442"/>
                    </a:lnTo>
                    <a:cubicBezTo>
                      <a:pt x="183" y="4587"/>
                      <a:pt x="227" y="4731"/>
                      <a:pt x="264" y="4873"/>
                    </a:cubicBezTo>
                    <a:cubicBezTo>
                      <a:pt x="434" y="5439"/>
                      <a:pt x="658" y="5983"/>
                      <a:pt x="937" y="6502"/>
                    </a:cubicBezTo>
                    <a:lnTo>
                      <a:pt x="755" y="6103"/>
                    </a:lnTo>
                    <a:lnTo>
                      <a:pt x="591" y="5694"/>
                    </a:lnTo>
                    <a:lnTo>
                      <a:pt x="447" y="5282"/>
                    </a:lnTo>
                    <a:cubicBezTo>
                      <a:pt x="403" y="5140"/>
                      <a:pt x="356" y="5002"/>
                      <a:pt x="321" y="4860"/>
                    </a:cubicBezTo>
                    <a:lnTo>
                      <a:pt x="268" y="4646"/>
                    </a:lnTo>
                    <a:cubicBezTo>
                      <a:pt x="249" y="4577"/>
                      <a:pt x="233" y="4502"/>
                      <a:pt x="217" y="4432"/>
                    </a:cubicBezTo>
                    <a:lnTo>
                      <a:pt x="173" y="4215"/>
                    </a:lnTo>
                    <a:lnTo>
                      <a:pt x="142" y="3998"/>
                    </a:lnTo>
                    <a:cubicBezTo>
                      <a:pt x="120" y="3854"/>
                      <a:pt x="101" y="3709"/>
                      <a:pt x="95" y="3561"/>
                    </a:cubicBezTo>
                    <a:cubicBezTo>
                      <a:pt x="91" y="3417"/>
                      <a:pt x="79" y="3272"/>
                      <a:pt x="85" y="3127"/>
                    </a:cubicBezTo>
                    <a:cubicBezTo>
                      <a:pt x="85" y="2539"/>
                      <a:pt x="192" y="1963"/>
                      <a:pt x="415" y="1419"/>
                    </a:cubicBezTo>
                    <a:cubicBezTo>
                      <a:pt x="525" y="1149"/>
                      <a:pt x="661" y="894"/>
                      <a:pt x="831" y="652"/>
                    </a:cubicBezTo>
                    <a:cubicBezTo>
                      <a:pt x="997" y="410"/>
                      <a:pt x="1192" y="190"/>
                      <a:pt x="141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4" name="Google Shape;824;p68"/>
              <p:cNvSpPr/>
              <p:nvPr/>
            </p:nvSpPr>
            <p:spPr>
              <a:xfrm>
                <a:off x="5170600" y="2012375"/>
                <a:ext cx="14100" cy="168125"/>
              </a:xfrm>
              <a:custGeom>
                <a:rect b="b" l="l" r="r" t="t"/>
                <a:pathLst>
                  <a:path extrusionOk="0" h="6725" w="564">
                    <a:moveTo>
                      <a:pt x="1" y="0"/>
                    </a:moveTo>
                    <a:lnTo>
                      <a:pt x="1" y="0"/>
                    </a:lnTo>
                    <a:cubicBezTo>
                      <a:pt x="83" y="274"/>
                      <a:pt x="155" y="544"/>
                      <a:pt x="205" y="824"/>
                    </a:cubicBezTo>
                    <a:cubicBezTo>
                      <a:pt x="262" y="1101"/>
                      <a:pt x="303" y="1381"/>
                      <a:pt x="341" y="1661"/>
                    </a:cubicBezTo>
                    <a:cubicBezTo>
                      <a:pt x="410" y="2218"/>
                      <a:pt x="444" y="2781"/>
                      <a:pt x="473" y="3347"/>
                    </a:cubicBezTo>
                    <a:lnTo>
                      <a:pt x="473" y="3771"/>
                    </a:lnTo>
                    <a:cubicBezTo>
                      <a:pt x="460" y="3913"/>
                      <a:pt x="448" y="4054"/>
                      <a:pt x="448" y="4196"/>
                    </a:cubicBezTo>
                    <a:cubicBezTo>
                      <a:pt x="444" y="4476"/>
                      <a:pt x="422" y="4759"/>
                      <a:pt x="410" y="5042"/>
                    </a:cubicBezTo>
                    <a:cubicBezTo>
                      <a:pt x="407" y="5180"/>
                      <a:pt x="391" y="5322"/>
                      <a:pt x="378" y="5463"/>
                    </a:cubicBezTo>
                    <a:lnTo>
                      <a:pt x="338" y="5882"/>
                    </a:lnTo>
                    <a:lnTo>
                      <a:pt x="243" y="6725"/>
                    </a:lnTo>
                    <a:cubicBezTo>
                      <a:pt x="287" y="6445"/>
                      <a:pt x="338" y="6165"/>
                      <a:pt x="378" y="5888"/>
                    </a:cubicBezTo>
                    <a:lnTo>
                      <a:pt x="426" y="5467"/>
                    </a:lnTo>
                    <a:cubicBezTo>
                      <a:pt x="441" y="5328"/>
                      <a:pt x="460" y="5187"/>
                      <a:pt x="470" y="5045"/>
                    </a:cubicBezTo>
                    <a:cubicBezTo>
                      <a:pt x="492" y="4762"/>
                      <a:pt x="517" y="4479"/>
                      <a:pt x="520" y="4196"/>
                    </a:cubicBezTo>
                    <a:cubicBezTo>
                      <a:pt x="523" y="4054"/>
                      <a:pt x="529" y="3913"/>
                      <a:pt x="564" y="3771"/>
                    </a:cubicBezTo>
                    <a:lnTo>
                      <a:pt x="564" y="3347"/>
                    </a:lnTo>
                    <a:cubicBezTo>
                      <a:pt x="517" y="2781"/>
                      <a:pt x="473" y="2214"/>
                      <a:pt x="394" y="1651"/>
                    </a:cubicBezTo>
                    <a:cubicBezTo>
                      <a:pt x="319" y="1092"/>
                      <a:pt x="190" y="535"/>
                      <a:pt x="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5" name="Google Shape;825;p68"/>
              <p:cNvSpPr/>
              <p:nvPr/>
            </p:nvSpPr>
            <p:spPr>
              <a:xfrm>
                <a:off x="5182875" y="2014175"/>
                <a:ext cx="24650" cy="166475"/>
              </a:xfrm>
              <a:custGeom>
                <a:rect b="b" l="l" r="r" t="t"/>
                <a:pathLst>
                  <a:path extrusionOk="0" h="6659" w="986">
                    <a:moveTo>
                      <a:pt x="1" y="1"/>
                    </a:moveTo>
                    <a:cubicBezTo>
                      <a:pt x="170" y="233"/>
                      <a:pt x="312" y="485"/>
                      <a:pt x="416" y="752"/>
                    </a:cubicBezTo>
                    <a:cubicBezTo>
                      <a:pt x="447" y="815"/>
                      <a:pt x="479" y="881"/>
                      <a:pt x="504" y="947"/>
                    </a:cubicBezTo>
                    <a:lnTo>
                      <a:pt x="576" y="1152"/>
                    </a:lnTo>
                    <a:lnTo>
                      <a:pt x="611" y="1255"/>
                    </a:lnTo>
                    <a:cubicBezTo>
                      <a:pt x="623" y="1287"/>
                      <a:pt x="630" y="1322"/>
                      <a:pt x="642" y="1356"/>
                    </a:cubicBezTo>
                    <a:lnTo>
                      <a:pt x="702" y="1564"/>
                    </a:lnTo>
                    <a:cubicBezTo>
                      <a:pt x="840" y="2124"/>
                      <a:pt x="906" y="2702"/>
                      <a:pt x="897" y="3275"/>
                    </a:cubicBezTo>
                    <a:lnTo>
                      <a:pt x="891" y="3709"/>
                    </a:lnTo>
                    <a:lnTo>
                      <a:pt x="847" y="4136"/>
                    </a:lnTo>
                    <a:lnTo>
                      <a:pt x="828" y="4353"/>
                    </a:lnTo>
                    <a:cubicBezTo>
                      <a:pt x="818" y="4423"/>
                      <a:pt x="803" y="4495"/>
                      <a:pt x="793" y="4564"/>
                    </a:cubicBezTo>
                    <a:lnTo>
                      <a:pt x="721" y="4989"/>
                    </a:lnTo>
                    <a:cubicBezTo>
                      <a:pt x="708" y="5061"/>
                      <a:pt x="693" y="5130"/>
                      <a:pt x="674" y="5203"/>
                    </a:cubicBezTo>
                    <a:lnTo>
                      <a:pt x="623" y="5410"/>
                    </a:lnTo>
                    <a:lnTo>
                      <a:pt x="520" y="5832"/>
                    </a:lnTo>
                    <a:lnTo>
                      <a:pt x="265" y="6659"/>
                    </a:lnTo>
                    <a:cubicBezTo>
                      <a:pt x="362" y="6388"/>
                      <a:pt x="457" y="6109"/>
                      <a:pt x="557" y="5841"/>
                    </a:cubicBezTo>
                    <a:lnTo>
                      <a:pt x="671" y="5423"/>
                    </a:lnTo>
                    <a:lnTo>
                      <a:pt x="724" y="5212"/>
                    </a:lnTo>
                    <a:cubicBezTo>
                      <a:pt x="743" y="5143"/>
                      <a:pt x="765" y="5071"/>
                      <a:pt x="774" y="5001"/>
                    </a:cubicBezTo>
                    <a:lnTo>
                      <a:pt x="859" y="4574"/>
                    </a:lnTo>
                    <a:cubicBezTo>
                      <a:pt x="872" y="4501"/>
                      <a:pt x="884" y="4426"/>
                      <a:pt x="897" y="4357"/>
                    </a:cubicBezTo>
                    <a:lnTo>
                      <a:pt x="922" y="4140"/>
                    </a:lnTo>
                    <a:lnTo>
                      <a:pt x="969" y="3709"/>
                    </a:lnTo>
                    <a:lnTo>
                      <a:pt x="982" y="3272"/>
                    </a:lnTo>
                    <a:cubicBezTo>
                      <a:pt x="985" y="2690"/>
                      <a:pt x="913" y="2108"/>
                      <a:pt x="765" y="1545"/>
                    </a:cubicBezTo>
                    <a:lnTo>
                      <a:pt x="702" y="1337"/>
                    </a:lnTo>
                    <a:cubicBezTo>
                      <a:pt x="689" y="1306"/>
                      <a:pt x="683" y="1271"/>
                      <a:pt x="671" y="1233"/>
                    </a:cubicBezTo>
                    <a:lnTo>
                      <a:pt x="630" y="1133"/>
                    </a:lnTo>
                    <a:lnTo>
                      <a:pt x="551" y="928"/>
                    </a:lnTo>
                    <a:cubicBezTo>
                      <a:pt x="526" y="862"/>
                      <a:pt x="491" y="799"/>
                      <a:pt x="460" y="730"/>
                    </a:cubicBezTo>
                    <a:cubicBezTo>
                      <a:pt x="340" y="469"/>
                      <a:pt x="186" y="224"/>
                      <a:pt x="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6" name="Google Shape;826;p68"/>
              <p:cNvSpPr/>
              <p:nvPr/>
            </p:nvSpPr>
            <p:spPr>
              <a:xfrm>
                <a:off x="5191850" y="2016625"/>
                <a:ext cx="35175" cy="162625"/>
              </a:xfrm>
              <a:custGeom>
                <a:rect b="b" l="l" r="r" t="t"/>
                <a:pathLst>
                  <a:path extrusionOk="0" h="6505" w="1407">
                    <a:moveTo>
                      <a:pt x="0" y="0"/>
                    </a:moveTo>
                    <a:lnTo>
                      <a:pt x="0" y="0"/>
                    </a:lnTo>
                    <a:cubicBezTo>
                      <a:pt x="224" y="189"/>
                      <a:pt x="425" y="406"/>
                      <a:pt x="582" y="654"/>
                    </a:cubicBezTo>
                    <a:cubicBezTo>
                      <a:pt x="749" y="893"/>
                      <a:pt x="890" y="1148"/>
                      <a:pt x="1000" y="1419"/>
                    </a:cubicBezTo>
                    <a:cubicBezTo>
                      <a:pt x="1221" y="1963"/>
                      <a:pt x="1334" y="2541"/>
                      <a:pt x="1331" y="3126"/>
                    </a:cubicBezTo>
                    <a:cubicBezTo>
                      <a:pt x="1334" y="3271"/>
                      <a:pt x="1334" y="3416"/>
                      <a:pt x="1318" y="3564"/>
                    </a:cubicBezTo>
                    <a:cubicBezTo>
                      <a:pt x="1302" y="3708"/>
                      <a:pt x="1299" y="3853"/>
                      <a:pt x="1271" y="3998"/>
                    </a:cubicBezTo>
                    <a:lnTo>
                      <a:pt x="1239" y="4215"/>
                    </a:lnTo>
                    <a:lnTo>
                      <a:pt x="1195" y="4432"/>
                    </a:lnTo>
                    <a:cubicBezTo>
                      <a:pt x="1180" y="4501"/>
                      <a:pt x="1164" y="4573"/>
                      <a:pt x="1145" y="4642"/>
                    </a:cubicBezTo>
                    <a:lnTo>
                      <a:pt x="1092" y="4856"/>
                    </a:lnTo>
                    <a:cubicBezTo>
                      <a:pt x="1057" y="4998"/>
                      <a:pt x="1007" y="5136"/>
                      <a:pt x="966" y="5278"/>
                    </a:cubicBezTo>
                    <a:lnTo>
                      <a:pt x="821" y="5693"/>
                    </a:lnTo>
                    <a:lnTo>
                      <a:pt x="658" y="6102"/>
                    </a:lnTo>
                    <a:lnTo>
                      <a:pt x="475" y="6504"/>
                    </a:lnTo>
                    <a:cubicBezTo>
                      <a:pt x="755" y="5985"/>
                      <a:pt x="978" y="5438"/>
                      <a:pt x="1148" y="4872"/>
                    </a:cubicBezTo>
                    <a:cubicBezTo>
                      <a:pt x="1189" y="4730"/>
                      <a:pt x="1230" y="4589"/>
                      <a:pt x="1258" y="4444"/>
                    </a:cubicBezTo>
                    <a:lnTo>
                      <a:pt x="1305" y="4227"/>
                    </a:lnTo>
                    <a:lnTo>
                      <a:pt x="1340" y="4010"/>
                    </a:lnTo>
                    <a:cubicBezTo>
                      <a:pt x="1365" y="3865"/>
                      <a:pt x="1384" y="3718"/>
                      <a:pt x="1390" y="3570"/>
                    </a:cubicBezTo>
                    <a:cubicBezTo>
                      <a:pt x="1400" y="3422"/>
                      <a:pt x="1406" y="3274"/>
                      <a:pt x="1406" y="3126"/>
                    </a:cubicBezTo>
                    <a:cubicBezTo>
                      <a:pt x="1406" y="2532"/>
                      <a:pt x="1290" y="1944"/>
                      <a:pt x="1057" y="1396"/>
                    </a:cubicBezTo>
                    <a:cubicBezTo>
                      <a:pt x="944" y="1126"/>
                      <a:pt x="796" y="865"/>
                      <a:pt x="617" y="629"/>
                    </a:cubicBezTo>
                    <a:cubicBezTo>
                      <a:pt x="525" y="513"/>
                      <a:pt x="434" y="396"/>
                      <a:pt x="330" y="293"/>
                    </a:cubicBezTo>
                    <a:cubicBezTo>
                      <a:pt x="230" y="186"/>
                      <a:pt x="120" y="88"/>
                      <a:pt x="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7" name="Google Shape;827;p68"/>
              <p:cNvSpPr/>
              <p:nvPr/>
            </p:nvSpPr>
            <p:spPr>
              <a:xfrm>
                <a:off x="5156850" y="2060575"/>
                <a:ext cx="12125" cy="12750"/>
              </a:xfrm>
              <a:custGeom>
                <a:rect b="b" l="l" r="r" t="t"/>
                <a:pathLst>
                  <a:path extrusionOk="0" h="510" w="485">
                    <a:moveTo>
                      <a:pt x="485" y="0"/>
                    </a:moveTo>
                    <a:cubicBezTo>
                      <a:pt x="460" y="35"/>
                      <a:pt x="431" y="76"/>
                      <a:pt x="409" y="110"/>
                    </a:cubicBezTo>
                    <a:cubicBezTo>
                      <a:pt x="384" y="145"/>
                      <a:pt x="362" y="179"/>
                      <a:pt x="337" y="220"/>
                    </a:cubicBezTo>
                    <a:cubicBezTo>
                      <a:pt x="303" y="278"/>
                      <a:pt x="265" y="341"/>
                      <a:pt x="228" y="404"/>
                    </a:cubicBezTo>
                    <a:lnTo>
                      <a:pt x="228" y="404"/>
                    </a:lnTo>
                    <a:cubicBezTo>
                      <a:pt x="157" y="289"/>
                      <a:pt x="82" y="176"/>
                      <a:pt x="1" y="66"/>
                    </a:cubicBezTo>
                    <a:lnTo>
                      <a:pt x="1" y="66"/>
                    </a:lnTo>
                    <a:cubicBezTo>
                      <a:pt x="63" y="205"/>
                      <a:pt x="130" y="337"/>
                      <a:pt x="202" y="472"/>
                    </a:cubicBezTo>
                    <a:lnTo>
                      <a:pt x="224" y="510"/>
                    </a:lnTo>
                    <a:lnTo>
                      <a:pt x="249" y="472"/>
                    </a:lnTo>
                    <a:cubicBezTo>
                      <a:pt x="287" y="406"/>
                      <a:pt x="321" y="337"/>
                      <a:pt x="359" y="271"/>
                    </a:cubicBezTo>
                    <a:cubicBezTo>
                      <a:pt x="384" y="220"/>
                      <a:pt x="409" y="173"/>
                      <a:pt x="431" y="123"/>
                    </a:cubicBezTo>
                    <a:cubicBezTo>
                      <a:pt x="447" y="82"/>
                      <a:pt x="469" y="38"/>
                      <a:pt x="48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8" name="Google Shape;828;p68"/>
              <p:cNvSpPr/>
              <p:nvPr/>
            </p:nvSpPr>
            <p:spPr>
              <a:xfrm>
                <a:off x="5161400" y="2057725"/>
                <a:ext cx="1850" cy="14650"/>
              </a:xfrm>
              <a:custGeom>
                <a:rect b="b" l="l" r="r" t="t"/>
                <a:pathLst>
                  <a:path extrusionOk="0" h="586" w="74">
                    <a:moveTo>
                      <a:pt x="26" y="1"/>
                    </a:moveTo>
                    <a:cubicBezTo>
                      <a:pt x="1" y="196"/>
                      <a:pt x="7" y="397"/>
                      <a:pt x="48" y="586"/>
                    </a:cubicBezTo>
                    <a:cubicBezTo>
                      <a:pt x="73" y="394"/>
                      <a:pt x="70" y="193"/>
                      <a:pt x="2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9" name="Google Shape;829;p68"/>
              <p:cNvSpPr/>
              <p:nvPr/>
            </p:nvSpPr>
            <p:spPr>
              <a:xfrm>
                <a:off x="5204825" y="2012525"/>
                <a:ext cx="12450" cy="12300"/>
              </a:xfrm>
              <a:custGeom>
                <a:rect b="b" l="l" r="r" t="t"/>
                <a:pathLst>
                  <a:path extrusionOk="0" h="492" w="498">
                    <a:moveTo>
                      <a:pt x="50" y="0"/>
                    </a:moveTo>
                    <a:cubicBezTo>
                      <a:pt x="25" y="145"/>
                      <a:pt x="6" y="299"/>
                      <a:pt x="0" y="444"/>
                    </a:cubicBezTo>
                    <a:lnTo>
                      <a:pt x="0" y="491"/>
                    </a:lnTo>
                    <a:lnTo>
                      <a:pt x="41" y="472"/>
                    </a:lnTo>
                    <a:cubicBezTo>
                      <a:pt x="120" y="431"/>
                      <a:pt x="198" y="387"/>
                      <a:pt x="271" y="343"/>
                    </a:cubicBezTo>
                    <a:lnTo>
                      <a:pt x="387" y="277"/>
                    </a:lnTo>
                    <a:cubicBezTo>
                      <a:pt x="422" y="255"/>
                      <a:pt x="459" y="230"/>
                      <a:pt x="497" y="208"/>
                    </a:cubicBezTo>
                    <a:lnTo>
                      <a:pt x="497" y="208"/>
                    </a:lnTo>
                    <a:cubicBezTo>
                      <a:pt x="456" y="224"/>
                      <a:pt x="418" y="236"/>
                      <a:pt x="374" y="255"/>
                    </a:cubicBezTo>
                    <a:cubicBezTo>
                      <a:pt x="330" y="274"/>
                      <a:pt x="293" y="290"/>
                      <a:pt x="252" y="309"/>
                    </a:cubicBezTo>
                    <a:lnTo>
                      <a:pt x="58" y="407"/>
                    </a:lnTo>
                    <a:lnTo>
                      <a:pt x="58" y="407"/>
                    </a:lnTo>
                    <a:cubicBezTo>
                      <a:pt x="63" y="272"/>
                      <a:pt x="62" y="134"/>
                      <a:pt x="5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0" name="Google Shape;830;p68"/>
              <p:cNvSpPr/>
              <p:nvPr/>
            </p:nvSpPr>
            <p:spPr>
              <a:xfrm>
                <a:off x="5205450" y="2011175"/>
                <a:ext cx="7575" cy="12625"/>
              </a:xfrm>
              <a:custGeom>
                <a:rect b="b" l="l" r="r" t="t"/>
                <a:pathLst>
                  <a:path extrusionOk="0" h="505" w="303">
                    <a:moveTo>
                      <a:pt x="302" y="1"/>
                    </a:moveTo>
                    <a:lnTo>
                      <a:pt x="302" y="1"/>
                    </a:lnTo>
                    <a:cubicBezTo>
                      <a:pt x="173" y="149"/>
                      <a:pt x="70" y="322"/>
                      <a:pt x="0" y="504"/>
                    </a:cubicBezTo>
                    <a:cubicBezTo>
                      <a:pt x="66" y="432"/>
                      <a:pt x="120" y="353"/>
                      <a:pt x="173" y="265"/>
                    </a:cubicBezTo>
                    <a:cubicBezTo>
                      <a:pt x="224" y="183"/>
                      <a:pt x="268" y="95"/>
                      <a:pt x="302"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1" name="Google Shape;831;p68"/>
              <p:cNvSpPr/>
              <p:nvPr/>
            </p:nvSpPr>
            <p:spPr>
              <a:xfrm>
                <a:off x="5194200" y="2046100"/>
                <a:ext cx="12300" cy="11900"/>
              </a:xfrm>
              <a:custGeom>
                <a:rect b="b" l="l" r="r" t="t"/>
                <a:pathLst>
                  <a:path extrusionOk="0" h="476" w="492">
                    <a:moveTo>
                      <a:pt x="491" y="0"/>
                    </a:moveTo>
                    <a:cubicBezTo>
                      <a:pt x="460" y="32"/>
                      <a:pt x="428" y="67"/>
                      <a:pt x="403" y="98"/>
                    </a:cubicBezTo>
                    <a:cubicBezTo>
                      <a:pt x="375" y="136"/>
                      <a:pt x="347" y="167"/>
                      <a:pt x="318" y="202"/>
                    </a:cubicBezTo>
                    <a:cubicBezTo>
                      <a:pt x="275" y="256"/>
                      <a:pt x="229" y="314"/>
                      <a:pt x="186" y="371"/>
                    </a:cubicBezTo>
                    <a:lnTo>
                      <a:pt x="186" y="371"/>
                    </a:lnTo>
                    <a:cubicBezTo>
                      <a:pt x="131" y="249"/>
                      <a:pt x="68" y="126"/>
                      <a:pt x="1" y="10"/>
                    </a:cubicBezTo>
                    <a:lnTo>
                      <a:pt x="1" y="10"/>
                    </a:lnTo>
                    <a:cubicBezTo>
                      <a:pt x="45" y="155"/>
                      <a:pt x="98" y="296"/>
                      <a:pt x="155" y="438"/>
                    </a:cubicBezTo>
                    <a:lnTo>
                      <a:pt x="174" y="475"/>
                    </a:lnTo>
                    <a:lnTo>
                      <a:pt x="202" y="441"/>
                    </a:lnTo>
                    <a:cubicBezTo>
                      <a:pt x="255" y="372"/>
                      <a:pt x="302" y="296"/>
                      <a:pt x="356" y="224"/>
                    </a:cubicBezTo>
                    <a:cubicBezTo>
                      <a:pt x="378" y="189"/>
                      <a:pt x="403" y="155"/>
                      <a:pt x="425" y="114"/>
                    </a:cubicBezTo>
                    <a:cubicBezTo>
                      <a:pt x="450" y="76"/>
                      <a:pt x="472" y="41"/>
                      <a:pt x="49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2" name="Google Shape;832;p68"/>
              <p:cNvSpPr/>
              <p:nvPr/>
            </p:nvSpPr>
            <p:spPr>
              <a:xfrm>
                <a:off x="5198450" y="2042100"/>
                <a:ext cx="2000" cy="14650"/>
              </a:xfrm>
              <a:custGeom>
                <a:rect b="b" l="l" r="r" t="t"/>
                <a:pathLst>
                  <a:path extrusionOk="0" h="586" w="80">
                    <a:moveTo>
                      <a:pt x="60" y="0"/>
                    </a:moveTo>
                    <a:lnTo>
                      <a:pt x="60" y="0"/>
                    </a:lnTo>
                    <a:cubicBezTo>
                      <a:pt x="35" y="94"/>
                      <a:pt x="19" y="192"/>
                      <a:pt x="13" y="289"/>
                    </a:cubicBezTo>
                    <a:cubicBezTo>
                      <a:pt x="0" y="390"/>
                      <a:pt x="0" y="488"/>
                      <a:pt x="13" y="585"/>
                    </a:cubicBezTo>
                    <a:cubicBezTo>
                      <a:pt x="63" y="393"/>
                      <a:pt x="79" y="195"/>
                      <a:pt x="6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3" name="Google Shape;833;p68"/>
              <p:cNvSpPr/>
              <p:nvPr/>
            </p:nvSpPr>
            <p:spPr>
              <a:xfrm>
                <a:off x="5123050" y="2029200"/>
                <a:ext cx="12200" cy="12275"/>
              </a:xfrm>
              <a:custGeom>
                <a:rect b="b" l="l" r="r" t="t"/>
                <a:pathLst>
                  <a:path extrusionOk="0" h="491" w="488">
                    <a:moveTo>
                      <a:pt x="0" y="0"/>
                    </a:moveTo>
                    <a:lnTo>
                      <a:pt x="0" y="0"/>
                    </a:lnTo>
                    <a:cubicBezTo>
                      <a:pt x="16" y="151"/>
                      <a:pt x="44" y="296"/>
                      <a:pt x="76" y="450"/>
                    </a:cubicBezTo>
                    <a:lnTo>
                      <a:pt x="88" y="491"/>
                    </a:lnTo>
                    <a:lnTo>
                      <a:pt x="123" y="459"/>
                    </a:lnTo>
                    <a:lnTo>
                      <a:pt x="305" y="277"/>
                    </a:lnTo>
                    <a:cubicBezTo>
                      <a:pt x="337" y="239"/>
                      <a:pt x="362" y="208"/>
                      <a:pt x="396" y="176"/>
                    </a:cubicBezTo>
                    <a:cubicBezTo>
                      <a:pt x="434" y="145"/>
                      <a:pt x="459" y="113"/>
                      <a:pt x="488" y="79"/>
                    </a:cubicBezTo>
                    <a:lnTo>
                      <a:pt x="488" y="79"/>
                    </a:lnTo>
                    <a:cubicBezTo>
                      <a:pt x="453" y="104"/>
                      <a:pt x="415" y="129"/>
                      <a:pt x="381" y="158"/>
                    </a:cubicBezTo>
                    <a:lnTo>
                      <a:pt x="280" y="239"/>
                    </a:lnTo>
                    <a:cubicBezTo>
                      <a:pt x="227" y="292"/>
                      <a:pt x="172" y="340"/>
                      <a:pt x="119" y="392"/>
                    </a:cubicBezTo>
                    <a:lnTo>
                      <a:pt x="119" y="392"/>
                    </a:lnTo>
                    <a:cubicBezTo>
                      <a:pt x="86" y="259"/>
                      <a:pt x="46" y="128"/>
                      <a:pt x="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4" name="Google Shape;834;p68"/>
              <p:cNvSpPr/>
              <p:nvPr/>
            </p:nvSpPr>
            <p:spPr>
              <a:xfrm>
                <a:off x="5125625" y="2025975"/>
                <a:ext cx="3800" cy="14175"/>
              </a:xfrm>
              <a:custGeom>
                <a:rect b="b" l="l" r="r" t="t"/>
                <a:pathLst>
                  <a:path extrusionOk="0" h="567" w="152">
                    <a:moveTo>
                      <a:pt x="152" y="0"/>
                    </a:moveTo>
                    <a:lnTo>
                      <a:pt x="152" y="0"/>
                    </a:lnTo>
                    <a:cubicBezTo>
                      <a:pt x="70" y="176"/>
                      <a:pt x="20" y="368"/>
                      <a:pt x="1" y="566"/>
                    </a:cubicBezTo>
                    <a:cubicBezTo>
                      <a:pt x="86" y="390"/>
                      <a:pt x="136" y="195"/>
                      <a:pt x="15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5" name="Google Shape;835;p68"/>
              <p:cNvSpPr/>
              <p:nvPr/>
            </p:nvSpPr>
            <p:spPr>
              <a:xfrm>
                <a:off x="5236900" y="2069925"/>
                <a:ext cx="13075" cy="12200"/>
              </a:xfrm>
              <a:custGeom>
                <a:rect b="b" l="l" r="r" t="t"/>
                <a:pathLst>
                  <a:path extrusionOk="0" h="488" w="523">
                    <a:moveTo>
                      <a:pt x="104" y="0"/>
                    </a:moveTo>
                    <a:lnTo>
                      <a:pt x="104" y="0"/>
                    </a:lnTo>
                    <a:cubicBezTo>
                      <a:pt x="60" y="148"/>
                      <a:pt x="26" y="299"/>
                      <a:pt x="7" y="450"/>
                    </a:cubicBezTo>
                    <a:lnTo>
                      <a:pt x="0" y="488"/>
                    </a:lnTo>
                    <a:lnTo>
                      <a:pt x="41" y="472"/>
                    </a:lnTo>
                    <a:cubicBezTo>
                      <a:pt x="126" y="441"/>
                      <a:pt x="205" y="409"/>
                      <a:pt x="287" y="372"/>
                    </a:cubicBezTo>
                    <a:cubicBezTo>
                      <a:pt x="324" y="353"/>
                      <a:pt x="365" y="337"/>
                      <a:pt x="403" y="318"/>
                    </a:cubicBezTo>
                    <a:lnTo>
                      <a:pt x="523" y="258"/>
                    </a:lnTo>
                    <a:lnTo>
                      <a:pt x="523" y="258"/>
                    </a:lnTo>
                    <a:cubicBezTo>
                      <a:pt x="478" y="268"/>
                      <a:pt x="441" y="277"/>
                      <a:pt x="397" y="290"/>
                    </a:cubicBezTo>
                    <a:lnTo>
                      <a:pt x="271" y="331"/>
                    </a:lnTo>
                    <a:cubicBezTo>
                      <a:pt x="203" y="352"/>
                      <a:pt x="133" y="377"/>
                      <a:pt x="64" y="403"/>
                    </a:cubicBezTo>
                    <a:lnTo>
                      <a:pt x="64" y="403"/>
                    </a:lnTo>
                    <a:cubicBezTo>
                      <a:pt x="85" y="269"/>
                      <a:pt x="99" y="134"/>
                      <a:pt x="10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6" name="Google Shape;836;p68"/>
              <p:cNvSpPr/>
              <p:nvPr/>
            </p:nvSpPr>
            <p:spPr>
              <a:xfrm>
                <a:off x="5237600" y="2069375"/>
                <a:ext cx="9000" cy="11650"/>
              </a:xfrm>
              <a:custGeom>
                <a:rect b="b" l="l" r="r" t="t"/>
                <a:pathLst>
                  <a:path extrusionOk="0" h="466" w="360">
                    <a:moveTo>
                      <a:pt x="359" y="0"/>
                    </a:moveTo>
                    <a:cubicBezTo>
                      <a:pt x="215" y="133"/>
                      <a:pt x="92" y="293"/>
                      <a:pt x="1" y="466"/>
                    </a:cubicBezTo>
                    <a:cubicBezTo>
                      <a:pt x="76" y="403"/>
                      <a:pt x="145" y="328"/>
                      <a:pt x="202" y="249"/>
                    </a:cubicBezTo>
                    <a:cubicBezTo>
                      <a:pt x="262" y="173"/>
                      <a:pt x="315" y="89"/>
                      <a:pt x="359"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7" name="Google Shape;837;p68"/>
              <p:cNvSpPr/>
              <p:nvPr/>
            </p:nvSpPr>
            <p:spPr>
              <a:xfrm>
                <a:off x="5135300" y="2109800"/>
                <a:ext cx="12300" cy="12825"/>
              </a:xfrm>
              <a:custGeom>
                <a:rect b="b" l="l" r="r" t="t"/>
                <a:pathLst>
                  <a:path extrusionOk="0" h="513" w="492">
                    <a:moveTo>
                      <a:pt x="491" y="0"/>
                    </a:moveTo>
                    <a:cubicBezTo>
                      <a:pt x="466" y="35"/>
                      <a:pt x="441" y="72"/>
                      <a:pt x="419" y="107"/>
                    </a:cubicBezTo>
                    <a:cubicBezTo>
                      <a:pt x="394" y="142"/>
                      <a:pt x="372" y="176"/>
                      <a:pt x="347" y="217"/>
                    </a:cubicBezTo>
                    <a:cubicBezTo>
                      <a:pt x="312" y="281"/>
                      <a:pt x="274" y="342"/>
                      <a:pt x="236" y="407"/>
                    </a:cubicBezTo>
                    <a:lnTo>
                      <a:pt x="236" y="407"/>
                    </a:lnTo>
                    <a:cubicBezTo>
                      <a:pt x="164" y="291"/>
                      <a:pt x="86" y="178"/>
                      <a:pt x="1" y="72"/>
                    </a:cubicBezTo>
                    <a:lnTo>
                      <a:pt x="1" y="72"/>
                    </a:lnTo>
                    <a:cubicBezTo>
                      <a:pt x="61" y="208"/>
                      <a:pt x="133" y="343"/>
                      <a:pt x="215" y="472"/>
                    </a:cubicBezTo>
                    <a:lnTo>
                      <a:pt x="237" y="513"/>
                    </a:lnTo>
                    <a:lnTo>
                      <a:pt x="262" y="472"/>
                    </a:lnTo>
                    <a:cubicBezTo>
                      <a:pt x="300" y="409"/>
                      <a:pt x="334" y="343"/>
                      <a:pt x="366" y="277"/>
                    </a:cubicBezTo>
                    <a:cubicBezTo>
                      <a:pt x="391" y="223"/>
                      <a:pt x="419" y="173"/>
                      <a:pt x="441" y="123"/>
                    </a:cubicBezTo>
                    <a:cubicBezTo>
                      <a:pt x="457" y="82"/>
                      <a:pt x="476" y="41"/>
                      <a:pt x="49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8" name="Google Shape;838;p68"/>
              <p:cNvSpPr/>
              <p:nvPr/>
            </p:nvSpPr>
            <p:spPr>
              <a:xfrm>
                <a:off x="5095525" y="2130550"/>
                <a:ext cx="10725" cy="14250"/>
              </a:xfrm>
              <a:custGeom>
                <a:rect b="b" l="l" r="r" t="t"/>
                <a:pathLst>
                  <a:path extrusionOk="0" h="570" w="429">
                    <a:moveTo>
                      <a:pt x="428" y="0"/>
                    </a:moveTo>
                    <a:cubicBezTo>
                      <a:pt x="415" y="35"/>
                      <a:pt x="409" y="79"/>
                      <a:pt x="403" y="117"/>
                    </a:cubicBezTo>
                    <a:cubicBezTo>
                      <a:pt x="390" y="164"/>
                      <a:pt x="378" y="236"/>
                      <a:pt x="368" y="280"/>
                    </a:cubicBezTo>
                    <a:cubicBezTo>
                      <a:pt x="358" y="344"/>
                      <a:pt x="348" y="407"/>
                      <a:pt x="339" y="472"/>
                    </a:cubicBezTo>
                    <a:lnTo>
                      <a:pt x="339" y="472"/>
                    </a:lnTo>
                    <a:cubicBezTo>
                      <a:pt x="229" y="392"/>
                      <a:pt x="116" y="319"/>
                      <a:pt x="0" y="249"/>
                    </a:cubicBezTo>
                    <a:lnTo>
                      <a:pt x="0" y="249"/>
                    </a:lnTo>
                    <a:cubicBezTo>
                      <a:pt x="110" y="350"/>
                      <a:pt x="224" y="447"/>
                      <a:pt x="349" y="541"/>
                    </a:cubicBezTo>
                    <a:lnTo>
                      <a:pt x="387" y="570"/>
                    </a:lnTo>
                    <a:lnTo>
                      <a:pt x="393" y="523"/>
                    </a:lnTo>
                    <a:cubicBezTo>
                      <a:pt x="406" y="434"/>
                      <a:pt x="412" y="353"/>
                      <a:pt x="422" y="261"/>
                    </a:cubicBezTo>
                    <a:cubicBezTo>
                      <a:pt x="428" y="224"/>
                      <a:pt x="428" y="177"/>
                      <a:pt x="428" y="133"/>
                    </a:cubicBezTo>
                    <a:lnTo>
                      <a:pt x="428"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9" name="Google Shape;839;p68"/>
              <p:cNvSpPr/>
              <p:nvPr/>
            </p:nvSpPr>
            <p:spPr>
              <a:xfrm>
                <a:off x="5099050" y="2130150"/>
                <a:ext cx="6175" cy="13475"/>
              </a:xfrm>
              <a:custGeom>
                <a:rect b="b" l="l" r="r" t="t"/>
                <a:pathLst>
                  <a:path extrusionOk="0" h="539" w="247">
                    <a:moveTo>
                      <a:pt x="1" y="1"/>
                    </a:moveTo>
                    <a:lnTo>
                      <a:pt x="1" y="1"/>
                    </a:lnTo>
                    <a:cubicBezTo>
                      <a:pt x="26" y="98"/>
                      <a:pt x="57" y="193"/>
                      <a:pt x="98" y="284"/>
                    </a:cubicBezTo>
                    <a:cubicBezTo>
                      <a:pt x="139" y="375"/>
                      <a:pt x="186" y="460"/>
                      <a:pt x="246" y="539"/>
                    </a:cubicBezTo>
                    <a:cubicBezTo>
                      <a:pt x="199" y="347"/>
                      <a:pt x="114" y="164"/>
                      <a:pt x="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0" name="Google Shape;840;p68"/>
              <p:cNvSpPr/>
              <p:nvPr/>
            </p:nvSpPr>
            <p:spPr>
              <a:xfrm>
                <a:off x="5086475" y="2029275"/>
                <a:ext cx="10725" cy="14325"/>
              </a:xfrm>
              <a:custGeom>
                <a:rect b="b" l="l" r="r" t="t"/>
                <a:pathLst>
                  <a:path extrusionOk="0" h="573" w="429">
                    <a:moveTo>
                      <a:pt x="372" y="0"/>
                    </a:moveTo>
                    <a:cubicBezTo>
                      <a:pt x="365" y="44"/>
                      <a:pt x="365" y="95"/>
                      <a:pt x="340" y="136"/>
                    </a:cubicBezTo>
                    <a:lnTo>
                      <a:pt x="340" y="265"/>
                    </a:lnTo>
                    <a:cubicBezTo>
                      <a:pt x="361" y="339"/>
                      <a:pt x="369" y="406"/>
                      <a:pt x="374" y="478"/>
                    </a:cubicBezTo>
                    <a:lnTo>
                      <a:pt x="374" y="478"/>
                    </a:lnTo>
                    <a:cubicBezTo>
                      <a:pt x="253" y="418"/>
                      <a:pt x="127" y="366"/>
                      <a:pt x="1" y="321"/>
                    </a:cubicBezTo>
                    <a:lnTo>
                      <a:pt x="1" y="321"/>
                    </a:lnTo>
                    <a:cubicBezTo>
                      <a:pt x="126" y="403"/>
                      <a:pt x="255" y="478"/>
                      <a:pt x="394" y="551"/>
                    </a:cubicBezTo>
                    <a:lnTo>
                      <a:pt x="428" y="573"/>
                    </a:lnTo>
                    <a:lnTo>
                      <a:pt x="428" y="526"/>
                    </a:lnTo>
                    <a:cubicBezTo>
                      <a:pt x="425" y="434"/>
                      <a:pt x="422" y="353"/>
                      <a:pt x="409" y="261"/>
                    </a:cubicBezTo>
                    <a:cubicBezTo>
                      <a:pt x="406" y="221"/>
                      <a:pt x="403" y="170"/>
                      <a:pt x="394" y="132"/>
                    </a:cubicBezTo>
                    <a:cubicBezTo>
                      <a:pt x="387" y="92"/>
                      <a:pt x="378" y="44"/>
                      <a:pt x="37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1" name="Google Shape;841;p68"/>
              <p:cNvSpPr/>
              <p:nvPr/>
            </p:nvSpPr>
            <p:spPr>
              <a:xfrm>
                <a:off x="5088050" y="2030300"/>
                <a:ext cx="8600" cy="11975"/>
              </a:xfrm>
              <a:custGeom>
                <a:rect b="b" l="l" r="r" t="t"/>
                <a:pathLst>
                  <a:path extrusionOk="0" h="479" w="344">
                    <a:moveTo>
                      <a:pt x="0" y="0"/>
                    </a:moveTo>
                    <a:lnTo>
                      <a:pt x="0" y="0"/>
                    </a:lnTo>
                    <a:cubicBezTo>
                      <a:pt x="45" y="91"/>
                      <a:pt x="92" y="173"/>
                      <a:pt x="151" y="255"/>
                    </a:cubicBezTo>
                    <a:cubicBezTo>
                      <a:pt x="208" y="337"/>
                      <a:pt x="271" y="412"/>
                      <a:pt x="343" y="478"/>
                    </a:cubicBezTo>
                    <a:cubicBezTo>
                      <a:pt x="299" y="390"/>
                      <a:pt x="252" y="302"/>
                      <a:pt x="192" y="224"/>
                    </a:cubicBezTo>
                    <a:cubicBezTo>
                      <a:pt x="133" y="142"/>
                      <a:pt x="73" y="66"/>
                      <a:pt x="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2" name="Google Shape;842;p68"/>
              <p:cNvSpPr/>
              <p:nvPr/>
            </p:nvSpPr>
            <p:spPr>
              <a:xfrm>
                <a:off x="5220075" y="2108450"/>
                <a:ext cx="12275" cy="11975"/>
              </a:xfrm>
              <a:custGeom>
                <a:rect b="b" l="l" r="r" t="t"/>
                <a:pathLst>
                  <a:path extrusionOk="0" h="479" w="491">
                    <a:moveTo>
                      <a:pt x="491" y="1"/>
                    </a:moveTo>
                    <a:cubicBezTo>
                      <a:pt x="456" y="32"/>
                      <a:pt x="428" y="67"/>
                      <a:pt x="400" y="98"/>
                    </a:cubicBezTo>
                    <a:cubicBezTo>
                      <a:pt x="371" y="130"/>
                      <a:pt x="346" y="164"/>
                      <a:pt x="318" y="199"/>
                    </a:cubicBezTo>
                    <a:lnTo>
                      <a:pt x="193" y="373"/>
                    </a:lnTo>
                    <a:lnTo>
                      <a:pt x="193" y="373"/>
                    </a:lnTo>
                    <a:cubicBezTo>
                      <a:pt x="135" y="249"/>
                      <a:pt x="71" y="129"/>
                      <a:pt x="0" y="10"/>
                    </a:cubicBezTo>
                    <a:lnTo>
                      <a:pt x="0" y="10"/>
                    </a:lnTo>
                    <a:cubicBezTo>
                      <a:pt x="48" y="158"/>
                      <a:pt x="104" y="299"/>
                      <a:pt x="164" y="441"/>
                    </a:cubicBezTo>
                    <a:lnTo>
                      <a:pt x="183" y="479"/>
                    </a:lnTo>
                    <a:lnTo>
                      <a:pt x="211" y="444"/>
                    </a:lnTo>
                    <a:cubicBezTo>
                      <a:pt x="261" y="372"/>
                      <a:pt x="309" y="303"/>
                      <a:pt x="356" y="227"/>
                    </a:cubicBezTo>
                    <a:cubicBezTo>
                      <a:pt x="384" y="189"/>
                      <a:pt x="409" y="152"/>
                      <a:pt x="428" y="114"/>
                    </a:cubicBezTo>
                    <a:cubicBezTo>
                      <a:pt x="447" y="79"/>
                      <a:pt x="472" y="38"/>
                      <a:pt x="49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3" name="Google Shape;843;p68"/>
              <p:cNvSpPr/>
              <p:nvPr/>
            </p:nvSpPr>
            <p:spPr>
              <a:xfrm>
                <a:off x="5088275" y="2159175"/>
                <a:ext cx="145750" cy="20150"/>
              </a:xfrm>
              <a:custGeom>
                <a:rect b="b" l="l" r="r" t="t"/>
                <a:pathLst>
                  <a:path extrusionOk="0" h="806" w="5830">
                    <a:moveTo>
                      <a:pt x="1" y="0"/>
                    </a:moveTo>
                    <a:lnTo>
                      <a:pt x="1" y="805"/>
                    </a:lnTo>
                    <a:lnTo>
                      <a:pt x="5829" y="805"/>
                    </a:lnTo>
                    <a:lnTo>
                      <a:pt x="5829"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844" name="Google Shape;844;p68"/>
          <p:cNvGrpSpPr/>
          <p:nvPr/>
        </p:nvGrpSpPr>
        <p:grpSpPr>
          <a:xfrm>
            <a:off x="-440077" y="2576308"/>
            <a:ext cx="1110229" cy="1080132"/>
            <a:chOff x="-2137228" y="1713916"/>
            <a:chExt cx="886198" cy="862174"/>
          </a:xfrm>
        </p:grpSpPr>
        <p:sp>
          <p:nvSpPr>
            <p:cNvPr id="845" name="Google Shape;845;p68"/>
            <p:cNvSpPr/>
            <p:nvPr/>
          </p:nvSpPr>
          <p:spPr>
            <a:xfrm>
              <a:off x="-1995630" y="1713916"/>
              <a:ext cx="744600" cy="744161"/>
            </a:xfrm>
            <a:custGeom>
              <a:rect b="b" l="l" r="r" t="t"/>
              <a:pathLst>
                <a:path extrusionOk="0" h="5650" w="5653">
                  <a:moveTo>
                    <a:pt x="1" y="1"/>
                  </a:moveTo>
                  <a:lnTo>
                    <a:pt x="1" y="5649"/>
                  </a:lnTo>
                  <a:lnTo>
                    <a:pt x="5653" y="5649"/>
                  </a:lnTo>
                  <a:lnTo>
                    <a:pt x="5653"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6" name="Google Shape;846;p68"/>
            <p:cNvSpPr/>
            <p:nvPr/>
          </p:nvSpPr>
          <p:spPr>
            <a:xfrm>
              <a:off x="-1959539" y="1749082"/>
              <a:ext cx="673736" cy="673828"/>
            </a:xfrm>
            <a:custGeom>
              <a:rect b="b" l="l" r="r" t="t"/>
              <a:pathLst>
                <a:path extrusionOk="0" h="5116" w="5115">
                  <a:moveTo>
                    <a:pt x="0" y="1"/>
                  </a:moveTo>
                  <a:lnTo>
                    <a:pt x="0" y="5115"/>
                  </a:lnTo>
                  <a:lnTo>
                    <a:pt x="5115" y="5115"/>
                  </a:lnTo>
                  <a:lnTo>
                    <a:pt x="5115"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7" name="Google Shape;847;p68"/>
            <p:cNvSpPr/>
            <p:nvPr/>
          </p:nvSpPr>
          <p:spPr>
            <a:xfrm>
              <a:off x="-1853901" y="1865120"/>
              <a:ext cx="137250" cy="126442"/>
            </a:xfrm>
            <a:custGeom>
              <a:rect b="b" l="l" r="r" t="t"/>
              <a:pathLst>
                <a:path extrusionOk="0" h="960" w="1042">
                  <a:moveTo>
                    <a:pt x="519" y="1"/>
                  </a:moveTo>
                  <a:cubicBezTo>
                    <a:pt x="488" y="1"/>
                    <a:pt x="457" y="4"/>
                    <a:pt x="425" y="10"/>
                  </a:cubicBezTo>
                  <a:cubicBezTo>
                    <a:pt x="236" y="48"/>
                    <a:pt x="85" y="199"/>
                    <a:pt x="51" y="387"/>
                  </a:cubicBezTo>
                  <a:cubicBezTo>
                    <a:pt x="1" y="645"/>
                    <a:pt x="170" y="897"/>
                    <a:pt x="428" y="950"/>
                  </a:cubicBezTo>
                  <a:cubicBezTo>
                    <a:pt x="459" y="956"/>
                    <a:pt x="489" y="959"/>
                    <a:pt x="519" y="959"/>
                  </a:cubicBezTo>
                  <a:cubicBezTo>
                    <a:pt x="744" y="959"/>
                    <a:pt x="947" y="800"/>
                    <a:pt x="991" y="573"/>
                  </a:cubicBezTo>
                  <a:cubicBezTo>
                    <a:pt x="1042" y="312"/>
                    <a:pt x="872" y="60"/>
                    <a:pt x="614" y="10"/>
                  </a:cubicBezTo>
                  <a:cubicBezTo>
                    <a:pt x="582" y="4"/>
                    <a:pt x="551" y="1"/>
                    <a:pt x="519" y="1"/>
                  </a:cubicBezTo>
                  <a:close/>
                </a:path>
              </a:pathLst>
            </a:custGeom>
            <a:solidFill>
              <a:srgbClr val="37474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8" name="Google Shape;848;p68"/>
            <p:cNvSpPr/>
            <p:nvPr/>
          </p:nvSpPr>
          <p:spPr>
            <a:xfrm>
              <a:off x="-1769337" y="1974441"/>
              <a:ext cx="482746" cy="271586"/>
            </a:xfrm>
            <a:custGeom>
              <a:rect b="b" l="l" r="r" t="t"/>
              <a:pathLst>
                <a:path extrusionOk="0" h="2062" w="3665">
                  <a:moveTo>
                    <a:pt x="1831" y="1"/>
                  </a:moveTo>
                  <a:lnTo>
                    <a:pt x="0" y="2061"/>
                  </a:lnTo>
                  <a:lnTo>
                    <a:pt x="3664" y="2061"/>
                  </a:lnTo>
                  <a:lnTo>
                    <a:pt x="1831" y="1"/>
                  </a:lnTo>
                  <a:close/>
                </a:path>
              </a:pathLst>
            </a:custGeom>
            <a:solidFill>
              <a:srgbClr val="37474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9" name="Google Shape;849;p68"/>
            <p:cNvSpPr/>
            <p:nvPr/>
          </p:nvSpPr>
          <p:spPr>
            <a:xfrm>
              <a:off x="-1954929" y="2069405"/>
              <a:ext cx="398973" cy="176623"/>
            </a:xfrm>
            <a:custGeom>
              <a:rect b="b" l="l" r="r" t="t"/>
              <a:pathLst>
                <a:path extrusionOk="0" h="1341" w="3029">
                  <a:moveTo>
                    <a:pt x="1513" y="0"/>
                  </a:moveTo>
                  <a:lnTo>
                    <a:pt x="0" y="1340"/>
                  </a:lnTo>
                  <a:lnTo>
                    <a:pt x="3029" y="1340"/>
                  </a:lnTo>
                  <a:lnTo>
                    <a:pt x="1513" y="0"/>
                  </a:ln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0" name="Google Shape;850;p68"/>
            <p:cNvSpPr/>
            <p:nvPr/>
          </p:nvSpPr>
          <p:spPr>
            <a:xfrm>
              <a:off x="-1959539" y="2245898"/>
              <a:ext cx="673736" cy="177413"/>
            </a:xfrm>
            <a:custGeom>
              <a:rect b="b" l="l" r="r" t="t"/>
              <a:pathLst>
                <a:path extrusionOk="0" h="1347" w="5115">
                  <a:moveTo>
                    <a:pt x="0" y="0"/>
                  </a:moveTo>
                  <a:lnTo>
                    <a:pt x="0" y="1346"/>
                  </a:lnTo>
                  <a:lnTo>
                    <a:pt x="5115" y="1346"/>
                  </a:lnTo>
                  <a:lnTo>
                    <a:pt x="5115" y="0"/>
                  </a:ln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1" name="Google Shape;851;p68"/>
            <p:cNvSpPr/>
            <p:nvPr/>
          </p:nvSpPr>
          <p:spPr>
            <a:xfrm>
              <a:off x="-2137228" y="1831929"/>
              <a:ext cx="744073" cy="744161"/>
            </a:xfrm>
            <a:custGeom>
              <a:rect b="b" l="l" r="r" t="t"/>
              <a:pathLst>
                <a:path extrusionOk="0" h="5650" w="5649">
                  <a:moveTo>
                    <a:pt x="0" y="1"/>
                  </a:moveTo>
                  <a:lnTo>
                    <a:pt x="0" y="5650"/>
                  </a:lnTo>
                  <a:lnTo>
                    <a:pt x="5649" y="5650"/>
                  </a:lnTo>
                  <a:lnTo>
                    <a:pt x="5649"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2" name="Google Shape;852;p68"/>
            <p:cNvSpPr/>
            <p:nvPr/>
          </p:nvSpPr>
          <p:spPr>
            <a:xfrm>
              <a:off x="-2101664" y="1868018"/>
              <a:ext cx="673736" cy="673696"/>
            </a:xfrm>
            <a:custGeom>
              <a:rect b="b" l="l" r="r" t="t"/>
              <a:pathLst>
                <a:path extrusionOk="0" h="5115" w="5115">
                  <a:moveTo>
                    <a:pt x="1" y="1"/>
                  </a:moveTo>
                  <a:lnTo>
                    <a:pt x="1" y="5115"/>
                  </a:lnTo>
                  <a:lnTo>
                    <a:pt x="5115" y="5115"/>
                  </a:lnTo>
                  <a:lnTo>
                    <a:pt x="5115"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3" name="Google Shape;853;p68"/>
            <p:cNvSpPr/>
            <p:nvPr/>
          </p:nvSpPr>
          <p:spPr>
            <a:xfrm>
              <a:off x="-1996025" y="1983134"/>
              <a:ext cx="137250" cy="126442"/>
            </a:xfrm>
            <a:custGeom>
              <a:rect b="b" l="l" r="r" t="t"/>
              <a:pathLst>
                <a:path extrusionOk="0" h="960" w="1042">
                  <a:moveTo>
                    <a:pt x="520" y="1"/>
                  </a:moveTo>
                  <a:cubicBezTo>
                    <a:pt x="488" y="1"/>
                    <a:pt x="457" y="4"/>
                    <a:pt x="425" y="10"/>
                  </a:cubicBezTo>
                  <a:cubicBezTo>
                    <a:pt x="237" y="48"/>
                    <a:pt x="92" y="196"/>
                    <a:pt x="54" y="388"/>
                  </a:cubicBezTo>
                  <a:cubicBezTo>
                    <a:pt x="1" y="646"/>
                    <a:pt x="171" y="897"/>
                    <a:pt x="428" y="951"/>
                  </a:cubicBezTo>
                  <a:cubicBezTo>
                    <a:pt x="459" y="957"/>
                    <a:pt x="490" y="960"/>
                    <a:pt x="521" y="960"/>
                  </a:cubicBezTo>
                  <a:cubicBezTo>
                    <a:pt x="746" y="960"/>
                    <a:pt x="947" y="801"/>
                    <a:pt x="991" y="573"/>
                  </a:cubicBezTo>
                  <a:cubicBezTo>
                    <a:pt x="1042" y="312"/>
                    <a:pt x="875" y="61"/>
                    <a:pt x="614" y="10"/>
                  </a:cubicBezTo>
                  <a:cubicBezTo>
                    <a:pt x="583" y="4"/>
                    <a:pt x="551" y="1"/>
                    <a:pt x="52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4" name="Google Shape;854;p68"/>
            <p:cNvSpPr/>
            <p:nvPr/>
          </p:nvSpPr>
          <p:spPr>
            <a:xfrm>
              <a:off x="-1911462" y="2092981"/>
              <a:ext cx="482746" cy="271059"/>
            </a:xfrm>
            <a:custGeom>
              <a:rect b="b" l="l" r="r" t="t"/>
              <a:pathLst>
                <a:path extrusionOk="0" h="2058" w="3665">
                  <a:moveTo>
                    <a:pt x="1834" y="0"/>
                  </a:moveTo>
                  <a:lnTo>
                    <a:pt x="0" y="2057"/>
                  </a:lnTo>
                  <a:lnTo>
                    <a:pt x="3665" y="2057"/>
                  </a:lnTo>
                  <a:lnTo>
                    <a:pt x="1834"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5" name="Google Shape;855;p68"/>
            <p:cNvSpPr/>
            <p:nvPr/>
          </p:nvSpPr>
          <p:spPr>
            <a:xfrm>
              <a:off x="-2096658" y="2187418"/>
              <a:ext cx="398710" cy="176623"/>
            </a:xfrm>
            <a:custGeom>
              <a:rect b="b" l="l" r="r" t="t"/>
              <a:pathLst>
                <a:path extrusionOk="0" h="1341" w="3027">
                  <a:moveTo>
                    <a:pt x="1513" y="1"/>
                  </a:moveTo>
                  <a:lnTo>
                    <a:pt x="0" y="1340"/>
                  </a:lnTo>
                  <a:lnTo>
                    <a:pt x="3026" y="1340"/>
                  </a:lnTo>
                  <a:lnTo>
                    <a:pt x="1513" y="1"/>
                  </a:lnTo>
                  <a:close/>
                </a:path>
              </a:pathLst>
            </a:custGeom>
            <a:solidFill>
              <a:srgbClr val="B1A0B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6" name="Google Shape;856;p68"/>
            <p:cNvSpPr/>
            <p:nvPr/>
          </p:nvSpPr>
          <p:spPr>
            <a:xfrm>
              <a:off x="-2096658" y="2187418"/>
              <a:ext cx="398710" cy="176623"/>
            </a:xfrm>
            <a:custGeom>
              <a:rect b="b" l="l" r="r" t="t"/>
              <a:pathLst>
                <a:path extrusionOk="0" h="1341" w="3027">
                  <a:moveTo>
                    <a:pt x="1513" y="1"/>
                  </a:moveTo>
                  <a:lnTo>
                    <a:pt x="0" y="1340"/>
                  </a:lnTo>
                  <a:lnTo>
                    <a:pt x="3026" y="1340"/>
                  </a:lnTo>
                  <a:lnTo>
                    <a:pt x="151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57" name="Google Shape;857;p68"/>
          <p:cNvGrpSpPr/>
          <p:nvPr/>
        </p:nvGrpSpPr>
        <p:grpSpPr>
          <a:xfrm>
            <a:off x="104843" y="3499311"/>
            <a:ext cx="1238421" cy="1679635"/>
            <a:chOff x="460250" y="1921475"/>
            <a:chExt cx="233075" cy="316125"/>
          </a:xfrm>
        </p:grpSpPr>
        <p:grpSp>
          <p:nvGrpSpPr>
            <p:cNvPr id="858" name="Google Shape;858;p68"/>
            <p:cNvGrpSpPr/>
            <p:nvPr/>
          </p:nvGrpSpPr>
          <p:grpSpPr>
            <a:xfrm>
              <a:off x="460250" y="1921475"/>
              <a:ext cx="233075" cy="185800"/>
              <a:chOff x="460250" y="1921475"/>
              <a:chExt cx="233075" cy="185800"/>
            </a:xfrm>
          </p:grpSpPr>
          <p:sp>
            <p:nvSpPr>
              <p:cNvPr id="859" name="Google Shape;859;p68"/>
              <p:cNvSpPr/>
              <p:nvPr/>
            </p:nvSpPr>
            <p:spPr>
              <a:xfrm>
                <a:off x="477550" y="1921475"/>
                <a:ext cx="97600" cy="136750"/>
              </a:xfrm>
              <a:custGeom>
                <a:rect b="b" l="l" r="r" t="t"/>
                <a:pathLst>
                  <a:path extrusionOk="0" h="5470" w="3904">
                    <a:moveTo>
                      <a:pt x="1641" y="1"/>
                    </a:moveTo>
                    <a:cubicBezTo>
                      <a:pt x="1377" y="1"/>
                      <a:pt x="1116" y="49"/>
                      <a:pt x="897" y="161"/>
                    </a:cubicBezTo>
                    <a:cubicBezTo>
                      <a:pt x="491" y="371"/>
                      <a:pt x="246" y="780"/>
                      <a:pt x="135" y="1208"/>
                    </a:cubicBezTo>
                    <a:cubicBezTo>
                      <a:pt x="0" y="1711"/>
                      <a:pt x="25" y="2277"/>
                      <a:pt x="104" y="2787"/>
                    </a:cubicBezTo>
                    <a:cubicBezTo>
                      <a:pt x="183" y="3259"/>
                      <a:pt x="334" y="3731"/>
                      <a:pt x="642" y="4102"/>
                    </a:cubicBezTo>
                    <a:cubicBezTo>
                      <a:pt x="1290" y="4879"/>
                      <a:pt x="2369" y="4967"/>
                      <a:pt x="3208" y="5445"/>
                    </a:cubicBezTo>
                    <a:cubicBezTo>
                      <a:pt x="3210" y="5461"/>
                      <a:pt x="3247" y="5469"/>
                      <a:pt x="3272" y="5469"/>
                    </a:cubicBezTo>
                    <a:cubicBezTo>
                      <a:pt x="3289" y="5469"/>
                      <a:pt x="3300" y="5465"/>
                      <a:pt x="3287" y="5457"/>
                    </a:cubicBezTo>
                    <a:cubicBezTo>
                      <a:pt x="3256" y="5140"/>
                      <a:pt x="3384" y="4860"/>
                      <a:pt x="3510" y="4573"/>
                    </a:cubicBezTo>
                    <a:cubicBezTo>
                      <a:pt x="3611" y="4350"/>
                      <a:pt x="3693" y="4117"/>
                      <a:pt x="3752" y="3878"/>
                    </a:cubicBezTo>
                    <a:cubicBezTo>
                      <a:pt x="3878" y="3363"/>
                      <a:pt x="3903" y="2828"/>
                      <a:pt x="3831" y="2306"/>
                    </a:cubicBezTo>
                    <a:cubicBezTo>
                      <a:pt x="3696" y="1394"/>
                      <a:pt x="3234" y="381"/>
                      <a:pt x="2293" y="95"/>
                    </a:cubicBezTo>
                    <a:cubicBezTo>
                      <a:pt x="2091" y="35"/>
                      <a:pt x="1865" y="1"/>
                      <a:pt x="164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0" name="Google Shape;860;p68"/>
              <p:cNvSpPr/>
              <p:nvPr/>
            </p:nvSpPr>
            <p:spPr>
              <a:xfrm>
                <a:off x="571775" y="1935525"/>
                <a:ext cx="121550" cy="127975"/>
              </a:xfrm>
              <a:custGeom>
                <a:rect b="b" l="l" r="r" t="t"/>
                <a:pathLst>
                  <a:path extrusionOk="0" h="5119" w="4862">
                    <a:moveTo>
                      <a:pt x="3497" y="1"/>
                    </a:moveTo>
                    <a:cubicBezTo>
                      <a:pt x="3134" y="1"/>
                      <a:pt x="2755" y="95"/>
                      <a:pt x="2430" y="206"/>
                    </a:cubicBezTo>
                    <a:cubicBezTo>
                      <a:pt x="1493" y="523"/>
                      <a:pt x="710" y="1225"/>
                      <a:pt x="367" y="2159"/>
                    </a:cubicBezTo>
                    <a:cubicBezTo>
                      <a:pt x="1" y="3171"/>
                      <a:pt x="1016" y="5119"/>
                      <a:pt x="1074" y="5119"/>
                    </a:cubicBezTo>
                    <a:cubicBezTo>
                      <a:pt x="1074" y="5119"/>
                      <a:pt x="1075" y="5119"/>
                      <a:pt x="1075" y="5119"/>
                    </a:cubicBezTo>
                    <a:cubicBezTo>
                      <a:pt x="1682" y="4942"/>
                      <a:pt x="2289" y="4779"/>
                      <a:pt x="2896" y="4596"/>
                    </a:cubicBezTo>
                    <a:cubicBezTo>
                      <a:pt x="3368" y="4458"/>
                      <a:pt x="3780" y="4260"/>
                      <a:pt x="4097" y="3873"/>
                    </a:cubicBezTo>
                    <a:cubicBezTo>
                      <a:pt x="4412" y="3480"/>
                      <a:pt x="4623" y="3008"/>
                      <a:pt x="4701" y="2508"/>
                    </a:cubicBezTo>
                    <a:cubicBezTo>
                      <a:pt x="4799" y="1983"/>
                      <a:pt x="4862" y="1360"/>
                      <a:pt x="4679" y="841"/>
                    </a:cubicBezTo>
                    <a:cubicBezTo>
                      <a:pt x="4547" y="457"/>
                      <a:pt x="4261" y="127"/>
                      <a:pt x="3855" y="36"/>
                    </a:cubicBezTo>
                    <a:cubicBezTo>
                      <a:pt x="3739" y="11"/>
                      <a:pt x="3619" y="1"/>
                      <a:pt x="34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1" name="Google Shape;861;p68"/>
              <p:cNvSpPr/>
              <p:nvPr/>
            </p:nvSpPr>
            <p:spPr>
              <a:xfrm>
                <a:off x="460250" y="2041750"/>
                <a:ext cx="104125" cy="64050"/>
              </a:xfrm>
              <a:custGeom>
                <a:rect b="b" l="l" r="r" t="t"/>
                <a:pathLst>
                  <a:path extrusionOk="0" h="2562" w="4165">
                    <a:moveTo>
                      <a:pt x="744" y="1"/>
                    </a:moveTo>
                    <a:cubicBezTo>
                      <a:pt x="716" y="1"/>
                      <a:pt x="688" y="1"/>
                      <a:pt x="661" y="1"/>
                    </a:cubicBezTo>
                    <a:cubicBezTo>
                      <a:pt x="406" y="14"/>
                      <a:pt x="189" y="64"/>
                      <a:pt x="98" y="329"/>
                    </a:cubicBezTo>
                    <a:cubicBezTo>
                      <a:pt x="0" y="593"/>
                      <a:pt x="66" y="948"/>
                      <a:pt x="154" y="1216"/>
                    </a:cubicBezTo>
                    <a:cubicBezTo>
                      <a:pt x="334" y="1779"/>
                      <a:pt x="755" y="2562"/>
                      <a:pt x="1425" y="2562"/>
                    </a:cubicBezTo>
                    <a:cubicBezTo>
                      <a:pt x="1438" y="2562"/>
                      <a:pt x="1451" y="2562"/>
                      <a:pt x="1464" y="2562"/>
                    </a:cubicBezTo>
                    <a:cubicBezTo>
                      <a:pt x="1882" y="2562"/>
                      <a:pt x="2306" y="2514"/>
                      <a:pt x="2727" y="2511"/>
                    </a:cubicBezTo>
                    <a:cubicBezTo>
                      <a:pt x="2898" y="2508"/>
                      <a:pt x="3068" y="2506"/>
                      <a:pt x="3239" y="2506"/>
                    </a:cubicBezTo>
                    <a:cubicBezTo>
                      <a:pt x="3535" y="2506"/>
                      <a:pt x="3831" y="2512"/>
                      <a:pt x="4124" y="2530"/>
                    </a:cubicBezTo>
                    <a:cubicBezTo>
                      <a:pt x="4165" y="2530"/>
                      <a:pt x="4070" y="1137"/>
                      <a:pt x="2954" y="458"/>
                    </a:cubicBezTo>
                    <a:cubicBezTo>
                      <a:pt x="2639" y="269"/>
                      <a:pt x="2255" y="206"/>
                      <a:pt x="1903" y="130"/>
                    </a:cubicBezTo>
                    <a:cubicBezTo>
                      <a:pt x="1524" y="42"/>
                      <a:pt x="1132" y="1"/>
                      <a:pt x="74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2" name="Google Shape;862;p68"/>
              <p:cNvSpPr/>
              <p:nvPr/>
            </p:nvSpPr>
            <p:spPr>
              <a:xfrm>
                <a:off x="610400" y="2055325"/>
                <a:ext cx="81600" cy="51950"/>
              </a:xfrm>
              <a:custGeom>
                <a:rect b="b" l="l" r="r" t="t"/>
                <a:pathLst>
                  <a:path extrusionOk="0" h="2078" w="3264">
                    <a:moveTo>
                      <a:pt x="2442" y="0"/>
                    </a:moveTo>
                    <a:cubicBezTo>
                      <a:pt x="2107" y="0"/>
                      <a:pt x="1724" y="157"/>
                      <a:pt x="1480" y="276"/>
                    </a:cubicBezTo>
                    <a:cubicBezTo>
                      <a:pt x="829" y="594"/>
                      <a:pt x="304" y="1135"/>
                      <a:pt x="5" y="1795"/>
                    </a:cubicBezTo>
                    <a:cubicBezTo>
                      <a:pt x="1" y="1808"/>
                      <a:pt x="12" y="1820"/>
                      <a:pt x="23" y="1820"/>
                    </a:cubicBezTo>
                    <a:cubicBezTo>
                      <a:pt x="28" y="1820"/>
                      <a:pt x="33" y="1817"/>
                      <a:pt x="36" y="1811"/>
                    </a:cubicBezTo>
                    <a:cubicBezTo>
                      <a:pt x="43" y="1817"/>
                      <a:pt x="49" y="1821"/>
                      <a:pt x="52" y="1821"/>
                    </a:cubicBezTo>
                    <a:cubicBezTo>
                      <a:pt x="502" y="1927"/>
                      <a:pt x="958" y="2009"/>
                      <a:pt x="1417" y="2056"/>
                    </a:cubicBezTo>
                    <a:cubicBezTo>
                      <a:pt x="1542" y="2067"/>
                      <a:pt x="1673" y="2077"/>
                      <a:pt x="1805" y="2077"/>
                    </a:cubicBezTo>
                    <a:cubicBezTo>
                      <a:pt x="2062" y="2077"/>
                      <a:pt x="2321" y="2039"/>
                      <a:pt x="2537" y="1896"/>
                    </a:cubicBezTo>
                    <a:cubicBezTo>
                      <a:pt x="2974" y="1607"/>
                      <a:pt x="3263" y="827"/>
                      <a:pt x="3027" y="336"/>
                    </a:cubicBezTo>
                    <a:cubicBezTo>
                      <a:pt x="2910" y="86"/>
                      <a:pt x="2689" y="0"/>
                      <a:pt x="244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63" name="Google Shape;863;p68"/>
            <p:cNvGrpSpPr/>
            <p:nvPr/>
          </p:nvGrpSpPr>
          <p:grpSpPr>
            <a:xfrm>
              <a:off x="470000" y="1944350"/>
              <a:ext cx="211300" cy="231925"/>
              <a:chOff x="470000" y="1944350"/>
              <a:chExt cx="211300" cy="231925"/>
            </a:xfrm>
          </p:grpSpPr>
          <p:sp>
            <p:nvSpPr>
              <p:cNvPr id="864" name="Google Shape;864;p68"/>
              <p:cNvSpPr/>
              <p:nvPr/>
            </p:nvSpPr>
            <p:spPr>
              <a:xfrm>
                <a:off x="496150" y="1944350"/>
                <a:ext cx="95650" cy="218100"/>
              </a:xfrm>
              <a:custGeom>
                <a:rect b="b" l="l" r="r" t="t"/>
                <a:pathLst>
                  <a:path extrusionOk="0" h="8724" w="3826">
                    <a:moveTo>
                      <a:pt x="1187" y="1"/>
                    </a:moveTo>
                    <a:cubicBezTo>
                      <a:pt x="1178" y="1"/>
                      <a:pt x="1172" y="7"/>
                      <a:pt x="1172" y="13"/>
                    </a:cubicBezTo>
                    <a:cubicBezTo>
                      <a:pt x="1099" y="362"/>
                      <a:pt x="1074" y="721"/>
                      <a:pt x="1090" y="1079"/>
                    </a:cubicBezTo>
                    <a:cubicBezTo>
                      <a:pt x="907" y="721"/>
                      <a:pt x="719" y="369"/>
                      <a:pt x="514" y="23"/>
                    </a:cubicBezTo>
                    <a:cubicBezTo>
                      <a:pt x="509" y="13"/>
                      <a:pt x="501" y="10"/>
                      <a:pt x="493" y="10"/>
                    </a:cubicBezTo>
                    <a:cubicBezTo>
                      <a:pt x="475" y="10"/>
                      <a:pt x="457" y="32"/>
                      <a:pt x="470" y="54"/>
                    </a:cubicBezTo>
                    <a:cubicBezTo>
                      <a:pt x="791" y="658"/>
                      <a:pt x="1084" y="1287"/>
                      <a:pt x="1360" y="1916"/>
                    </a:cubicBezTo>
                    <a:cubicBezTo>
                      <a:pt x="970" y="1576"/>
                      <a:pt x="524" y="1318"/>
                      <a:pt x="36" y="1149"/>
                    </a:cubicBezTo>
                    <a:cubicBezTo>
                      <a:pt x="34" y="1148"/>
                      <a:pt x="32" y="1148"/>
                      <a:pt x="30" y="1148"/>
                    </a:cubicBezTo>
                    <a:cubicBezTo>
                      <a:pt x="12" y="1148"/>
                      <a:pt x="0" y="1174"/>
                      <a:pt x="21" y="1180"/>
                    </a:cubicBezTo>
                    <a:cubicBezTo>
                      <a:pt x="546" y="1410"/>
                      <a:pt x="1030" y="1727"/>
                      <a:pt x="1445" y="2124"/>
                    </a:cubicBezTo>
                    <a:cubicBezTo>
                      <a:pt x="1647" y="2586"/>
                      <a:pt x="1832" y="3048"/>
                      <a:pt x="2011" y="3520"/>
                    </a:cubicBezTo>
                    <a:cubicBezTo>
                      <a:pt x="1486" y="3004"/>
                      <a:pt x="766" y="2665"/>
                      <a:pt x="71" y="2482"/>
                    </a:cubicBezTo>
                    <a:cubicBezTo>
                      <a:pt x="68" y="2481"/>
                      <a:pt x="66" y="2481"/>
                      <a:pt x="64" y="2481"/>
                    </a:cubicBezTo>
                    <a:cubicBezTo>
                      <a:pt x="45" y="2481"/>
                      <a:pt x="42" y="2514"/>
                      <a:pt x="61" y="2517"/>
                    </a:cubicBezTo>
                    <a:cubicBezTo>
                      <a:pt x="870" y="2762"/>
                      <a:pt x="1499" y="3218"/>
                      <a:pt x="2106" y="3769"/>
                    </a:cubicBezTo>
                    <a:cubicBezTo>
                      <a:pt x="2178" y="3957"/>
                      <a:pt x="2247" y="4149"/>
                      <a:pt x="2317" y="4338"/>
                    </a:cubicBezTo>
                    <a:cubicBezTo>
                      <a:pt x="2574" y="5058"/>
                      <a:pt x="2823" y="5781"/>
                      <a:pt x="3059" y="6511"/>
                    </a:cubicBezTo>
                    <a:cubicBezTo>
                      <a:pt x="3172" y="6860"/>
                      <a:pt x="3282" y="7213"/>
                      <a:pt x="3392" y="7562"/>
                    </a:cubicBezTo>
                    <a:cubicBezTo>
                      <a:pt x="3512" y="7939"/>
                      <a:pt x="3600" y="8335"/>
                      <a:pt x="3751" y="8700"/>
                    </a:cubicBezTo>
                    <a:cubicBezTo>
                      <a:pt x="3757" y="8716"/>
                      <a:pt x="3773" y="8724"/>
                      <a:pt x="3787" y="8724"/>
                    </a:cubicBezTo>
                    <a:cubicBezTo>
                      <a:pt x="3807" y="8724"/>
                      <a:pt x="3825" y="8710"/>
                      <a:pt x="3820" y="8685"/>
                    </a:cubicBezTo>
                    <a:cubicBezTo>
                      <a:pt x="3735" y="8326"/>
                      <a:pt x="3638" y="7967"/>
                      <a:pt x="3518" y="7618"/>
                    </a:cubicBezTo>
                    <a:cubicBezTo>
                      <a:pt x="3405" y="7235"/>
                      <a:pt x="3292" y="6851"/>
                      <a:pt x="3172" y="6470"/>
                    </a:cubicBezTo>
                    <a:cubicBezTo>
                      <a:pt x="2939" y="5722"/>
                      <a:pt x="2700" y="4976"/>
                      <a:pt x="2436" y="4240"/>
                    </a:cubicBezTo>
                    <a:cubicBezTo>
                      <a:pt x="2279" y="3800"/>
                      <a:pt x="2112" y="3363"/>
                      <a:pt x="1933" y="2932"/>
                    </a:cubicBezTo>
                    <a:cubicBezTo>
                      <a:pt x="1955" y="2658"/>
                      <a:pt x="1989" y="2388"/>
                      <a:pt x="2037" y="2117"/>
                    </a:cubicBezTo>
                    <a:cubicBezTo>
                      <a:pt x="2106" y="1790"/>
                      <a:pt x="2210" y="1476"/>
                      <a:pt x="2304" y="1158"/>
                    </a:cubicBezTo>
                    <a:cubicBezTo>
                      <a:pt x="2308" y="1146"/>
                      <a:pt x="2295" y="1136"/>
                      <a:pt x="2283" y="1136"/>
                    </a:cubicBezTo>
                    <a:cubicBezTo>
                      <a:pt x="2277" y="1136"/>
                      <a:pt x="2272" y="1139"/>
                      <a:pt x="2269" y="1145"/>
                    </a:cubicBezTo>
                    <a:cubicBezTo>
                      <a:pt x="2081" y="1586"/>
                      <a:pt x="1832" y="2149"/>
                      <a:pt x="1829" y="2671"/>
                    </a:cubicBezTo>
                    <a:cubicBezTo>
                      <a:pt x="1625" y="2180"/>
                      <a:pt x="1404" y="1699"/>
                      <a:pt x="1169" y="1224"/>
                    </a:cubicBezTo>
                    <a:cubicBezTo>
                      <a:pt x="1140" y="825"/>
                      <a:pt x="1153" y="419"/>
                      <a:pt x="1200" y="16"/>
                    </a:cubicBezTo>
                    <a:cubicBezTo>
                      <a:pt x="1200" y="10"/>
                      <a:pt x="1194" y="1"/>
                      <a:pt x="1187"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5" name="Google Shape;865;p68"/>
              <p:cNvSpPr/>
              <p:nvPr/>
            </p:nvSpPr>
            <p:spPr>
              <a:xfrm>
                <a:off x="541625" y="1960425"/>
                <a:ext cx="8800" cy="19475"/>
              </a:xfrm>
              <a:custGeom>
                <a:rect b="b" l="l" r="r" t="t"/>
                <a:pathLst>
                  <a:path extrusionOk="0" h="779" w="352">
                    <a:moveTo>
                      <a:pt x="325" y="0"/>
                    </a:moveTo>
                    <a:cubicBezTo>
                      <a:pt x="317" y="0"/>
                      <a:pt x="308" y="5"/>
                      <a:pt x="303" y="15"/>
                    </a:cubicBezTo>
                    <a:cubicBezTo>
                      <a:pt x="155" y="245"/>
                      <a:pt x="51" y="502"/>
                      <a:pt x="1" y="770"/>
                    </a:cubicBezTo>
                    <a:cubicBezTo>
                      <a:pt x="1" y="775"/>
                      <a:pt x="5" y="779"/>
                      <a:pt x="8" y="779"/>
                    </a:cubicBezTo>
                    <a:cubicBezTo>
                      <a:pt x="11" y="779"/>
                      <a:pt x="13" y="777"/>
                      <a:pt x="13" y="773"/>
                    </a:cubicBezTo>
                    <a:cubicBezTo>
                      <a:pt x="108" y="518"/>
                      <a:pt x="218" y="276"/>
                      <a:pt x="343" y="34"/>
                    </a:cubicBezTo>
                    <a:cubicBezTo>
                      <a:pt x="351" y="14"/>
                      <a:pt x="339" y="0"/>
                      <a:pt x="325"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6" name="Google Shape;866;p68"/>
              <p:cNvSpPr/>
              <p:nvPr/>
            </p:nvSpPr>
            <p:spPr>
              <a:xfrm>
                <a:off x="492475" y="1998050"/>
                <a:ext cx="19525" cy="7350"/>
              </a:xfrm>
              <a:custGeom>
                <a:rect b="b" l="l" r="r" t="t"/>
                <a:pathLst>
                  <a:path extrusionOk="0" h="294" w="781">
                    <a:moveTo>
                      <a:pt x="13" y="1"/>
                    </a:moveTo>
                    <a:cubicBezTo>
                      <a:pt x="4" y="1"/>
                      <a:pt x="1" y="7"/>
                      <a:pt x="13" y="13"/>
                    </a:cubicBezTo>
                    <a:cubicBezTo>
                      <a:pt x="136" y="64"/>
                      <a:pt x="262" y="98"/>
                      <a:pt x="388" y="145"/>
                    </a:cubicBezTo>
                    <a:cubicBezTo>
                      <a:pt x="507" y="193"/>
                      <a:pt x="630" y="252"/>
                      <a:pt x="756" y="293"/>
                    </a:cubicBezTo>
                    <a:cubicBezTo>
                      <a:pt x="768" y="293"/>
                      <a:pt x="781" y="287"/>
                      <a:pt x="781" y="274"/>
                    </a:cubicBezTo>
                    <a:cubicBezTo>
                      <a:pt x="781" y="268"/>
                      <a:pt x="775" y="265"/>
                      <a:pt x="768" y="256"/>
                    </a:cubicBezTo>
                    <a:cubicBezTo>
                      <a:pt x="532" y="127"/>
                      <a:pt x="278" y="38"/>
                      <a:pt x="13"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7" name="Google Shape;867;p68"/>
              <p:cNvSpPr/>
              <p:nvPr/>
            </p:nvSpPr>
            <p:spPr>
              <a:xfrm>
                <a:off x="494675" y="1947975"/>
                <a:ext cx="6825" cy="4525"/>
              </a:xfrm>
              <a:custGeom>
                <a:rect b="b" l="l" r="r" t="t"/>
                <a:pathLst>
                  <a:path extrusionOk="0" h="181" w="273">
                    <a:moveTo>
                      <a:pt x="10" y="1"/>
                    </a:moveTo>
                    <a:cubicBezTo>
                      <a:pt x="5" y="1"/>
                      <a:pt x="3" y="5"/>
                      <a:pt x="1" y="10"/>
                    </a:cubicBezTo>
                    <a:cubicBezTo>
                      <a:pt x="1" y="13"/>
                      <a:pt x="1" y="22"/>
                      <a:pt x="4" y="22"/>
                    </a:cubicBezTo>
                    <a:cubicBezTo>
                      <a:pt x="80" y="82"/>
                      <a:pt x="158" y="132"/>
                      <a:pt x="243" y="180"/>
                    </a:cubicBezTo>
                    <a:cubicBezTo>
                      <a:pt x="245" y="180"/>
                      <a:pt x="246" y="181"/>
                      <a:pt x="248" y="181"/>
                    </a:cubicBezTo>
                    <a:cubicBezTo>
                      <a:pt x="260" y="181"/>
                      <a:pt x="273" y="162"/>
                      <a:pt x="259" y="151"/>
                    </a:cubicBezTo>
                    <a:cubicBezTo>
                      <a:pt x="183" y="91"/>
                      <a:pt x="102" y="41"/>
                      <a:pt x="17" y="3"/>
                    </a:cubicBezTo>
                    <a:cubicBezTo>
                      <a:pt x="14" y="2"/>
                      <a:pt x="12" y="1"/>
                      <a:pt x="10"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8" name="Google Shape;868;p68"/>
              <p:cNvSpPr/>
              <p:nvPr/>
            </p:nvSpPr>
            <p:spPr>
              <a:xfrm>
                <a:off x="576300" y="1965800"/>
                <a:ext cx="90300" cy="202750"/>
              </a:xfrm>
              <a:custGeom>
                <a:rect b="b" l="l" r="r" t="t"/>
                <a:pathLst>
                  <a:path extrusionOk="0" h="8110" w="3612">
                    <a:moveTo>
                      <a:pt x="3532" y="1"/>
                    </a:moveTo>
                    <a:cubicBezTo>
                      <a:pt x="3529" y="1"/>
                      <a:pt x="3526" y="2"/>
                      <a:pt x="3523" y="4"/>
                    </a:cubicBezTo>
                    <a:cubicBezTo>
                      <a:pt x="3202" y="234"/>
                      <a:pt x="2844" y="369"/>
                      <a:pt x="2485" y="523"/>
                    </a:cubicBezTo>
                    <a:cubicBezTo>
                      <a:pt x="2570" y="375"/>
                      <a:pt x="2649" y="225"/>
                      <a:pt x="2731" y="77"/>
                    </a:cubicBezTo>
                    <a:cubicBezTo>
                      <a:pt x="2746" y="47"/>
                      <a:pt x="2722" y="16"/>
                      <a:pt x="2696" y="16"/>
                    </a:cubicBezTo>
                    <a:cubicBezTo>
                      <a:pt x="2686" y="16"/>
                      <a:pt x="2676" y="21"/>
                      <a:pt x="2668" y="33"/>
                    </a:cubicBezTo>
                    <a:cubicBezTo>
                      <a:pt x="2347" y="495"/>
                      <a:pt x="2061" y="979"/>
                      <a:pt x="1806" y="1479"/>
                    </a:cubicBezTo>
                    <a:cubicBezTo>
                      <a:pt x="1740" y="1039"/>
                      <a:pt x="1721" y="599"/>
                      <a:pt x="1743" y="155"/>
                    </a:cubicBezTo>
                    <a:cubicBezTo>
                      <a:pt x="1743" y="149"/>
                      <a:pt x="1743" y="146"/>
                      <a:pt x="1740" y="143"/>
                    </a:cubicBezTo>
                    <a:cubicBezTo>
                      <a:pt x="1734" y="143"/>
                      <a:pt x="1730" y="143"/>
                      <a:pt x="1727" y="146"/>
                    </a:cubicBezTo>
                    <a:lnTo>
                      <a:pt x="1727" y="149"/>
                    </a:lnTo>
                    <a:cubicBezTo>
                      <a:pt x="1652" y="633"/>
                      <a:pt x="1655" y="1124"/>
                      <a:pt x="1743" y="1605"/>
                    </a:cubicBezTo>
                    <a:cubicBezTo>
                      <a:pt x="1529" y="2030"/>
                      <a:pt x="1337" y="2461"/>
                      <a:pt x="1164" y="2901"/>
                    </a:cubicBezTo>
                    <a:cubicBezTo>
                      <a:pt x="1095" y="2640"/>
                      <a:pt x="1007" y="2379"/>
                      <a:pt x="944" y="2112"/>
                    </a:cubicBezTo>
                    <a:cubicBezTo>
                      <a:pt x="850" y="1731"/>
                      <a:pt x="822" y="1338"/>
                      <a:pt x="853" y="945"/>
                    </a:cubicBezTo>
                    <a:cubicBezTo>
                      <a:pt x="853" y="942"/>
                      <a:pt x="850" y="935"/>
                      <a:pt x="847" y="935"/>
                    </a:cubicBezTo>
                    <a:cubicBezTo>
                      <a:pt x="844" y="935"/>
                      <a:pt x="837" y="942"/>
                      <a:pt x="837" y="945"/>
                    </a:cubicBezTo>
                    <a:cubicBezTo>
                      <a:pt x="733" y="1668"/>
                      <a:pt x="818" y="2407"/>
                      <a:pt x="1095" y="3087"/>
                    </a:cubicBezTo>
                    <a:cubicBezTo>
                      <a:pt x="991" y="3351"/>
                      <a:pt x="897" y="3618"/>
                      <a:pt x="806" y="3886"/>
                    </a:cubicBezTo>
                    <a:cubicBezTo>
                      <a:pt x="350" y="5241"/>
                      <a:pt x="79" y="6656"/>
                      <a:pt x="1" y="8088"/>
                    </a:cubicBezTo>
                    <a:cubicBezTo>
                      <a:pt x="1" y="8103"/>
                      <a:pt x="13" y="8110"/>
                      <a:pt x="29" y="8110"/>
                    </a:cubicBezTo>
                    <a:cubicBezTo>
                      <a:pt x="42" y="8110"/>
                      <a:pt x="48" y="8103"/>
                      <a:pt x="51" y="8091"/>
                    </a:cubicBezTo>
                    <a:cubicBezTo>
                      <a:pt x="208" y="6682"/>
                      <a:pt x="513" y="5288"/>
                      <a:pt x="957" y="3936"/>
                    </a:cubicBezTo>
                    <a:cubicBezTo>
                      <a:pt x="1136" y="3407"/>
                      <a:pt x="1334" y="2895"/>
                      <a:pt x="1554" y="2392"/>
                    </a:cubicBezTo>
                    <a:cubicBezTo>
                      <a:pt x="1913" y="2285"/>
                      <a:pt x="2275" y="2143"/>
                      <a:pt x="2621" y="2020"/>
                    </a:cubicBezTo>
                    <a:cubicBezTo>
                      <a:pt x="2970" y="1898"/>
                      <a:pt x="3316" y="1766"/>
                      <a:pt x="3605" y="1542"/>
                    </a:cubicBezTo>
                    <a:cubicBezTo>
                      <a:pt x="3611" y="1536"/>
                      <a:pt x="3611" y="1530"/>
                      <a:pt x="3605" y="1520"/>
                    </a:cubicBezTo>
                    <a:lnTo>
                      <a:pt x="3596" y="1523"/>
                    </a:lnTo>
                    <a:cubicBezTo>
                      <a:pt x="3215" y="1706"/>
                      <a:pt x="2816" y="1863"/>
                      <a:pt x="2407" y="1989"/>
                    </a:cubicBezTo>
                    <a:cubicBezTo>
                      <a:pt x="2136" y="2064"/>
                      <a:pt x="1869" y="2159"/>
                      <a:pt x="1614" y="2278"/>
                    </a:cubicBezTo>
                    <a:cubicBezTo>
                      <a:pt x="1869" y="1706"/>
                      <a:pt x="2152" y="1149"/>
                      <a:pt x="2448" y="596"/>
                    </a:cubicBezTo>
                    <a:cubicBezTo>
                      <a:pt x="2838" y="479"/>
                      <a:pt x="3250" y="303"/>
                      <a:pt x="3545" y="30"/>
                    </a:cubicBezTo>
                    <a:cubicBezTo>
                      <a:pt x="3552" y="20"/>
                      <a:pt x="3552" y="7"/>
                      <a:pt x="3545" y="4"/>
                    </a:cubicBezTo>
                    <a:cubicBezTo>
                      <a:pt x="3542" y="3"/>
                      <a:pt x="3537" y="1"/>
                      <a:pt x="3532"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9" name="Google Shape;869;p68"/>
              <p:cNvSpPr/>
              <p:nvPr/>
            </p:nvSpPr>
            <p:spPr>
              <a:xfrm>
                <a:off x="652575" y="1989550"/>
                <a:ext cx="28325" cy="12075"/>
              </a:xfrm>
              <a:custGeom>
                <a:rect b="b" l="l" r="r" t="t"/>
                <a:pathLst>
                  <a:path extrusionOk="0" h="483" w="1133">
                    <a:moveTo>
                      <a:pt x="1114" y="1"/>
                    </a:moveTo>
                    <a:cubicBezTo>
                      <a:pt x="1113" y="1"/>
                      <a:pt x="1112" y="1"/>
                      <a:pt x="1111" y="1"/>
                    </a:cubicBezTo>
                    <a:cubicBezTo>
                      <a:pt x="740" y="136"/>
                      <a:pt x="390" y="322"/>
                      <a:pt x="16" y="451"/>
                    </a:cubicBezTo>
                    <a:cubicBezTo>
                      <a:pt x="0" y="457"/>
                      <a:pt x="10" y="482"/>
                      <a:pt x="29" y="482"/>
                    </a:cubicBezTo>
                    <a:cubicBezTo>
                      <a:pt x="419" y="397"/>
                      <a:pt x="809" y="281"/>
                      <a:pt x="1126" y="20"/>
                    </a:cubicBezTo>
                    <a:cubicBezTo>
                      <a:pt x="1132" y="14"/>
                      <a:pt x="1125" y="1"/>
                      <a:pt x="1114"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0" name="Google Shape;870;p68"/>
              <p:cNvSpPr/>
              <p:nvPr/>
            </p:nvSpPr>
            <p:spPr>
              <a:xfrm>
                <a:off x="599425" y="1969200"/>
                <a:ext cx="5125" cy="26875"/>
              </a:xfrm>
              <a:custGeom>
                <a:rect b="b" l="l" r="r" t="t"/>
                <a:pathLst>
                  <a:path extrusionOk="0" h="1075" w="205">
                    <a:moveTo>
                      <a:pt x="186" y="1"/>
                    </a:moveTo>
                    <a:cubicBezTo>
                      <a:pt x="181" y="1"/>
                      <a:pt x="177" y="3"/>
                      <a:pt x="173" y="10"/>
                    </a:cubicBezTo>
                    <a:cubicBezTo>
                      <a:pt x="73" y="353"/>
                      <a:pt x="0" y="714"/>
                      <a:pt x="104" y="1064"/>
                    </a:cubicBezTo>
                    <a:cubicBezTo>
                      <a:pt x="106" y="1070"/>
                      <a:pt x="112" y="1074"/>
                      <a:pt x="118" y="1074"/>
                    </a:cubicBezTo>
                    <a:cubicBezTo>
                      <a:pt x="123" y="1074"/>
                      <a:pt x="128" y="1071"/>
                      <a:pt x="129" y="1064"/>
                    </a:cubicBezTo>
                    <a:cubicBezTo>
                      <a:pt x="151" y="705"/>
                      <a:pt x="129" y="365"/>
                      <a:pt x="205" y="22"/>
                    </a:cubicBezTo>
                    <a:cubicBezTo>
                      <a:pt x="205" y="10"/>
                      <a:pt x="195" y="1"/>
                      <a:pt x="186"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1" name="Google Shape;871;p68"/>
              <p:cNvSpPr/>
              <p:nvPr/>
            </p:nvSpPr>
            <p:spPr>
              <a:xfrm>
                <a:off x="638425" y="1949700"/>
                <a:ext cx="5675" cy="15100"/>
              </a:xfrm>
              <a:custGeom>
                <a:rect b="b" l="l" r="r" t="t"/>
                <a:pathLst>
                  <a:path extrusionOk="0" h="604" w="227">
                    <a:moveTo>
                      <a:pt x="202" y="0"/>
                    </a:moveTo>
                    <a:cubicBezTo>
                      <a:pt x="195" y="0"/>
                      <a:pt x="186" y="4"/>
                      <a:pt x="180" y="7"/>
                    </a:cubicBezTo>
                    <a:cubicBezTo>
                      <a:pt x="60" y="177"/>
                      <a:pt x="0" y="381"/>
                      <a:pt x="16" y="589"/>
                    </a:cubicBezTo>
                    <a:cubicBezTo>
                      <a:pt x="16" y="596"/>
                      <a:pt x="25" y="603"/>
                      <a:pt x="32" y="603"/>
                    </a:cubicBezTo>
                    <a:cubicBezTo>
                      <a:pt x="36" y="603"/>
                      <a:pt x="40" y="601"/>
                      <a:pt x="41" y="595"/>
                    </a:cubicBezTo>
                    <a:cubicBezTo>
                      <a:pt x="88" y="397"/>
                      <a:pt x="164" y="221"/>
                      <a:pt x="221" y="32"/>
                    </a:cubicBezTo>
                    <a:cubicBezTo>
                      <a:pt x="227" y="19"/>
                      <a:pt x="217" y="4"/>
                      <a:pt x="202"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2" name="Google Shape;872;p68"/>
              <p:cNvSpPr/>
              <p:nvPr/>
            </p:nvSpPr>
            <p:spPr>
              <a:xfrm>
                <a:off x="474875" y="2047750"/>
                <a:ext cx="116400" cy="124925"/>
              </a:xfrm>
              <a:custGeom>
                <a:rect b="b" l="l" r="r" t="t"/>
                <a:pathLst>
                  <a:path extrusionOk="0" h="4997" w="4656">
                    <a:moveTo>
                      <a:pt x="281" y="0"/>
                    </a:moveTo>
                    <a:cubicBezTo>
                      <a:pt x="272" y="0"/>
                      <a:pt x="262" y="17"/>
                      <a:pt x="274" y="26"/>
                    </a:cubicBezTo>
                    <a:cubicBezTo>
                      <a:pt x="393" y="111"/>
                      <a:pt x="526" y="186"/>
                      <a:pt x="642" y="284"/>
                    </a:cubicBezTo>
                    <a:cubicBezTo>
                      <a:pt x="721" y="356"/>
                      <a:pt x="796" y="425"/>
                      <a:pt x="865" y="504"/>
                    </a:cubicBezTo>
                    <a:cubicBezTo>
                      <a:pt x="595" y="419"/>
                      <a:pt x="315" y="340"/>
                      <a:pt x="47" y="268"/>
                    </a:cubicBezTo>
                    <a:cubicBezTo>
                      <a:pt x="42" y="267"/>
                      <a:pt x="38" y="266"/>
                      <a:pt x="34" y="266"/>
                    </a:cubicBezTo>
                    <a:cubicBezTo>
                      <a:pt x="1" y="266"/>
                      <a:pt x="7" y="297"/>
                      <a:pt x="57" y="299"/>
                    </a:cubicBezTo>
                    <a:cubicBezTo>
                      <a:pt x="566" y="497"/>
                      <a:pt x="1082" y="658"/>
                      <a:pt x="1592" y="856"/>
                    </a:cubicBezTo>
                    <a:cubicBezTo>
                      <a:pt x="1256" y="872"/>
                      <a:pt x="924" y="955"/>
                      <a:pt x="589" y="955"/>
                    </a:cubicBezTo>
                    <a:cubicBezTo>
                      <a:pt x="460" y="955"/>
                      <a:pt x="330" y="943"/>
                      <a:pt x="198" y="909"/>
                    </a:cubicBezTo>
                    <a:cubicBezTo>
                      <a:pt x="196" y="909"/>
                      <a:pt x="194" y="908"/>
                      <a:pt x="192" y="908"/>
                    </a:cubicBezTo>
                    <a:cubicBezTo>
                      <a:pt x="186" y="908"/>
                      <a:pt x="183" y="912"/>
                      <a:pt x="183" y="919"/>
                    </a:cubicBezTo>
                    <a:cubicBezTo>
                      <a:pt x="176" y="925"/>
                      <a:pt x="183" y="935"/>
                      <a:pt x="189" y="935"/>
                    </a:cubicBezTo>
                    <a:cubicBezTo>
                      <a:pt x="366" y="993"/>
                      <a:pt x="547" y="1014"/>
                      <a:pt x="730" y="1014"/>
                    </a:cubicBezTo>
                    <a:cubicBezTo>
                      <a:pt x="1058" y="1014"/>
                      <a:pt x="1391" y="947"/>
                      <a:pt x="1714" y="906"/>
                    </a:cubicBezTo>
                    <a:lnTo>
                      <a:pt x="1787" y="938"/>
                    </a:lnTo>
                    <a:cubicBezTo>
                      <a:pt x="2215" y="1104"/>
                      <a:pt x="2608" y="1356"/>
                      <a:pt x="2947" y="1677"/>
                    </a:cubicBezTo>
                    <a:cubicBezTo>
                      <a:pt x="2787" y="1643"/>
                      <a:pt x="2625" y="1631"/>
                      <a:pt x="2462" y="1631"/>
                    </a:cubicBezTo>
                    <a:cubicBezTo>
                      <a:pt x="2070" y="1631"/>
                      <a:pt x="1674" y="1700"/>
                      <a:pt x="1280" y="1700"/>
                    </a:cubicBezTo>
                    <a:cubicBezTo>
                      <a:pt x="1035" y="1700"/>
                      <a:pt x="791" y="1673"/>
                      <a:pt x="551" y="1586"/>
                    </a:cubicBezTo>
                    <a:cubicBezTo>
                      <a:pt x="550" y="1586"/>
                      <a:pt x="550" y="1585"/>
                      <a:pt x="549" y="1585"/>
                    </a:cubicBezTo>
                    <a:cubicBezTo>
                      <a:pt x="540" y="1585"/>
                      <a:pt x="526" y="1608"/>
                      <a:pt x="541" y="1617"/>
                    </a:cubicBezTo>
                    <a:cubicBezTo>
                      <a:pt x="790" y="1755"/>
                      <a:pt x="1079" y="1794"/>
                      <a:pt x="1363" y="1794"/>
                    </a:cubicBezTo>
                    <a:cubicBezTo>
                      <a:pt x="1482" y="1794"/>
                      <a:pt x="1600" y="1787"/>
                      <a:pt x="1714" y="1778"/>
                    </a:cubicBezTo>
                    <a:cubicBezTo>
                      <a:pt x="1957" y="1759"/>
                      <a:pt x="2192" y="1724"/>
                      <a:pt x="2428" y="1724"/>
                    </a:cubicBezTo>
                    <a:cubicBezTo>
                      <a:pt x="2633" y="1724"/>
                      <a:pt x="2831" y="1740"/>
                      <a:pt x="3035" y="1765"/>
                    </a:cubicBezTo>
                    <a:cubicBezTo>
                      <a:pt x="3092" y="1825"/>
                      <a:pt x="3145" y="1885"/>
                      <a:pt x="3199" y="1947"/>
                    </a:cubicBezTo>
                    <a:cubicBezTo>
                      <a:pt x="3932" y="2812"/>
                      <a:pt x="4419" y="3863"/>
                      <a:pt x="4608" y="4979"/>
                    </a:cubicBezTo>
                    <a:cubicBezTo>
                      <a:pt x="4611" y="4991"/>
                      <a:pt x="4619" y="4996"/>
                      <a:pt x="4629" y="4996"/>
                    </a:cubicBezTo>
                    <a:cubicBezTo>
                      <a:pt x="4641" y="4996"/>
                      <a:pt x="4655" y="4986"/>
                      <a:pt x="4655" y="4970"/>
                    </a:cubicBezTo>
                    <a:cubicBezTo>
                      <a:pt x="4652" y="3831"/>
                      <a:pt x="4070" y="2715"/>
                      <a:pt x="3331" y="1872"/>
                    </a:cubicBezTo>
                    <a:cubicBezTo>
                      <a:pt x="3142" y="1661"/>
                      <a:pt x="2928" y="1466"/>
                      <a:pt x="2699" y="1299"/>
                    </a:cubicBezTo>
                    <a:cubicBezTo>
                      <a:pt x="2554" y="878"/>
                      <a:pt x="2233" y="532"/>
                      <a:pt x="1825" y="356"/>
                    </a:cubicBezTo>
                    <a:cubicBezTo>
                      <a:pt x="1822" y="352"/>
                      <a:pt x="1818" y="350"/>
                      <a:pt x="1814" y="350"/>
                    </a:cubicBezTo>
                    <a:cubicBezTo>
                      <a:pt x="1809" y="350"/>
                      <a:pt x="1804" y="354"/>
                      <a:pt x="1802" y="359"/>
                    </a:cubicBezTo>
                    <a:cubicBezTo>
                      <a:pt x="1793" y="369"/>
                      <a:pt x="1799" y="378"/>
                      <a:pt x="1806" y="384"/>
                    </a:cubicBezTo>
                    <a:cubicBezTo>
                      <a:pt x="1997" y="519"/>
                      <a:pt x="2199" y="626"/>
                      <a:pt x="2350" y="818"/>
                    </a:cubicBezTo>
                    <a:cubicBezTo>
                      <a:pt x="2438" y="950"/>
                      <a:pt x="2513" y="1082"/>
                      <a:pt x="2579" y="1224"/>
                    </a:cubicBezTo>
                    <a:cubicBezTo>
                      <a:pt x="2375" y="1092"/>
                      <a:pt x="2164" y="976"/>
                      <a:pt x="1941" y="887"/>
                    </a:cubicBezTo>
                    <a:cubicBezTo>
                      <a:pt x="1617" y="755"/>
                      <a:pt x="1280" y="633"/>
                      <a:pt x="941" y="523"/>
                    </a:cubicBezTo>
                    <a:cubicBezTo>
                      <a:pt x="777" y="293"/>
                      <a:pt x="548" y="111"/>
                      <a:pt x="283" y="1"/>
                    </a:cubicBezTo>
                    <a:cubicBezTo>
                      <a:pt x="283" y="0"/>
                      <a:pt x="282" y="0"/>
                      <a:pt x="281"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3" name="Google Shape;873;p68"/>
              <p:cNvSpPr/>
              <p:nvPr/>
            </p:nvSpPr>
            <p:spPr>
              <a:xfrm>
                <a:off x="470000" y="2066850"/>
                <a:ext cx="18975" cy="2325"/>
              </a:xfrm>
              <a:custGeom>
                <a:rect b="b" l="l" r="r" t="t"/>
                <a:pathLst>
                  <a:path extrusionOk="0" h="93" w="759">
                    <a:moveTo>
                      <a:pt x="19" y="1"/>
                    </a:moveTo>
                    <a:cubicBezTo>
                      <a:pt x="7" y="1"/>
                      <a:pt x="0" y="17"/>
                      <a:pt x="13" y="20"/>
                    </a:cubicBezTo>
                    <a:cubicBezTo>
                      <a:pt x="164" y="67"/>
                      <a:pt x="321" y="93"/>
                      <a:pt x="478" y="93"/>
                    </a:cubicBezTo>
                    <a:cubicBezTo>
                      <a:pt x="569" y="93"/>
                      <a:pt x="661" y="84"/>
                      <a:pt x="752" y="67"/>
                    </a:cubicBezTo>
                    <a:cubicBezTo>
                      <a:pt x="758" y="64"/>
                      <a:pt x="755" y="54"/>
                      <a:pt x="752" y="54"/>
                    </a:cubicBezTo>
                    <a:cubicBezTo>
                      <a:pt x="507" y="51"/>
                      <a:pt x="264" y="32"/>
                      <a:pt x="19"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4" name="Google Shape;874;p68"/>
              <p:cNvSpPr/>
              <p:nvPr/>
            </p:nvSpPr>
            <p:spPr>
              <a:xfrm>
                <a:off x="510975" y="2054750"/>
                <a:ext cx="10100" cy="7000"/>
              </a:xfrm>
              <a:custGeom>
                <a:rect b="b" l="l" r="r" t="t"/>
                <a:pathLst>
                  <a:path extrusionOk="0" h="280" w="404">
                    <a:moveTo>
                      <a:pt x="32" y="0"/>
                    </a:moveTo>
                    <a:cubicBezTo>
                      <a:pt x="14" y="0"/>
                      <a:pt x="0" y="26"/>
                      <a:pt x="3" y="32"/>
                    </a:cubicBezTo>
                    <a:cubicBezTo>
                      <a:pt x="63" y="76"/>
                      <a:pt x="123" y="111"/>
                      <a:pt x="186" y="145"/>
                    </a:cubicBezTo>
                    <a:cubicBezTo>
                      <a:pt x="248" y="186"/>
                      <a:pt x="311" y="233"/>
                      <a:pt x="374" y="277"/>
                    </a:cubicBezTo>
                    <a:cubicBezTo>
                      <a:pt x="377" y="279"/>
                      <a:pt x="380" y="280"/>
                      <a:pt x="383" y="280"/>
                    </a:cubicBezTo>
                    <a:cubicBezTo>
                      <a:pt x="397" y="280"/>
                      <a:pt x="404" y="263"/>
                      <a:pt x="393" y="252"/>
                    </a:cubicBezTo>
                    <a:cubicBezTo>
                      <a:pt x="292" y="145"/>
                      <a:pt x="170" y="63"/>
                      <a:pt x="35" y="0"/>
                    </a:cubicBezTo>
                    <a:cubicBezTo>
                      <a:pt x="34" y="0"/>
                      <a:pt x="33" y="0"/>
                      <a:pt x="32"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5" name="Google Shape;875;p68"/>
              <p:cNvSpPr/>
              <p:nvPr/>
            </p:nvSpPr>
            <p:spPr>
              <a:xfrm>
                <a:off x="568125" y="2064025"/>
                <a:ext cx="107750" cy="112250"/>
              </a:xfrm>
              <a:custGeom>
                <a:rect b="b" l="l" r="r" t="t"/>
                <a:pathLst>
                  <a:path extrusionOk="0" h="4490" w="4310">
                    <a:moveTo>
                      <a:pt x="3904" y="1"/>
                    </a:moveTo>
                    <a:cubicBezTo>
                      <a:pt x="3668" y="126"/>
                      <a:pt x="3479" y="318"/>
                      <a:pt x="3353" y="551"/>
                    </a:cubicBezTo>
                    <a:cubicBezTo>
                      <a:pt x="3001" y="680"/>
                      <a:pt x="2661" y="834"/>
                      <a:pt x="2331" y="1013"/>
                    </a:cubicBezTo>
                    <a:cubicBezTo>
                      <a:pt x="2526" y="740"/>
                      <a:pt x="2762" y="491"/>
                      <a:pt x="3023" y="284"/>
                    </a:cubicBezTo>
                    <a:cubicBezTo>
                      <a:pt x="3036" y="273"/>
                      <a:pt x="3028" y="252"/>
                      <a:pt x="3015" y="252"/>
                    </a:cubicBezTo>
                    <a:cubicBezTo>
                      <a:pt x="3013" y="252"/>
                      <a:pt x="3010" y="253"/>
                      <a:pt x="3007" y="255"/>
                    </a:cubicBezTo>
                    <a:cubicBezTo>
                      <a:pt x="2677" y="472"/>
                      <a:pt x="2394" y="759"/>
                      <a:pt x="2180" y="1095"/>
                    </a:cubicBezTo>
                    <a:cubicBezTo>
                      <a:pt x="1885" y="1268"/>
                      <a:pt x="1614" y="1479"/>
                      <a:pt x="1366" y="1718"/>
                    </a:cubicBezTo>
                    <a:cubicBezTo>
                      <a:pt x="658" y="2416"/>
                      <a:pt x="170" y="3495"/>
                      <a:pt x="7" y="4467"/>
                    </a:cubicBezTo>
                    <a:cubicBezTo>
                      <a:pt x="1" y="4476"/>
                      <a:pt x="10" y="4486"/>
                      <a:pt x="16" y="4489"/>
                    </a:cubicBezTo>
                    <a:cubicBezTo>
                      <a:pt x="18" y="4489"/>
                      <a:pt x="21" y="4490"/>
                      <a:pt x="23" y="4490"/>
                    </a:cubicBezTo>
                    <a:cubicBezTo>
                      <a:pt x="32" y="4490"/>
                      <a:pt x="39" y="4484"/>
                      <a:pt x="41" y="4476"/>
                    </a:cubicBezTo>
                    <a:cubicBezTo>
                      <a:pt x="233" y="3982"/>
                      <a:pt x="359" y="3476"/>
                      <a:pt x="595" y="2995"/>
                    </a:cubicBezTo>
                    <a:cubicBezTo>
                      <a:pt x="809" y="2551"/>
                      <a:pt x="1095" y="2146"/>
                      <a:pt x="1444" y="1797"/>
                    </a:cubicBezTo>
                    <a:cubicBezTo>
                      <a:pt x="1627" y="1624"/>
                      <a:pt x="1822" y="1463"/>
                      <a:pt x="2032" y="1322"/>
                    </a:cubicBezTo>
                    <a:cubicBezTo>
                      <a:pt x="2102" y="1313"/>
                      <a:pt x="2171" y="1309"/>
                      <a:pt x="2240" y="1309"/>
                    </a:cubicBezTo>
                    <a:cubicBezTo>
                      <a:pt x="2632" y="1309"/>
                      <a:pt x="3016" y="1433"/>
                      <a:pt x="3411" y="1433"/>
                    </a:cubicBezTo>
                    <a:cubicBezTo>
                      <a:pt x="3503" y="1433"/>
                      <a:pt x="3596" y="1426"/>
                      <a:pt x="3690" y="1410"/>
                    </a:cubicBezTo>
                    <a:cubicBezTo>
                      <a:pt x="3706" y="1406"/>
                      <a:pt x="3702" y="1388"/>
                      <a:pt x="3690" y="1388"/>
                    </a:cubicBezTo>
                    <a:cubicBezTo>
                      <a:pt x="3360" y="1388"/>
                      <a:pt x="3033" y="1353"/>
                      <a:pt x="2715" y="1278"/>
                    </a:cubicBezTo>
                    <a:cubicBezTo>
                      <a:pt x="2579" y="1245"/>
                      <a:pt x="2439" y="1228"/>
                      <a:pt x="2301" y="1228"/>
                    </a:cubicBezTo>
                    <a:cubicBezTo>
                      <a:pt x="2254" y="1228"/>
                      <a:pt x="2207" y="1230"/>
                      <a:pt x="2161" y="1234"/>
                    </a:cubicBezTo>
                    <a:cubicBezTo>
                      <a:pt x="2385" y="1092"/>
                      <a:pt x="2611" y="963"/>
                      <a:pt x="2847" y="850"/>
                    </a:cubicBezTo>
                    <a:cubicBezTo>
                      <a:pt x="3072" y="909"/>
                      <a:pt x="3301" y="938"/>
                      <a:pt x="3529" y="938"/>
                    </a:cubicBezTo>
                    <a:cubicBezTo>
                      <a:pt x="3787" y="938"/>
                      <a:pt x="4044" y="901"/>
                      <a:pt x="4294" y="828"/>
                    </a:cubicBezTo>
                    <a:cubicBezTo>
                      <a:pt x="4309" y="825"/>
                      <a:pt x="4303" y="809"/>
                      <a:pt x="4291" y="809"/>
                    </a:cubicBezTo>
                    <a:cubicBezTo>
                      <a:pt x="4064" y="845"/>
                      <a:pt x="3836" y="863"/>
                      <a:pt x="3608" y="863"/>
                    </a:cubicBezTo>
                    <a:cubicBezTo>
                      <a:pt x="3380" y="863"/>
                      <a:pt x="3152" y="845"/>
                      <a:pt x="2926" y="809"/>
                    </a:cubicBezTo>
                    <a:cubicBezTo>
                      <a:pt x="3297" y="633"/>
                      <a:pt x="3677" y="479"/>
                      <a:pt x="4052" y="334"/>
                    </a:cubicBezTo>
                    <a:cubicBezTo>
                      <a:pt x="4069" y="331"/>
                      <a:pt x="4065" y="305"/>
                      <a:pt x="4050" y="305"/>
                    </a:cubicBezTo>
                    <a:cubicBezTo>
                      <a:pt x="4049" y="305"/>
                      <a:pt x="4047" y="305"/>
                      <a:pt x="4045" y="306"/>
                    </a:cubicBezTo>
                    <a:cubicBezTo>
                      <a:pt x="3831" y="378"/>
                      <a:pt x="3624" y="447"/>
                      <a:pt x="3416" y="526"/>
                    </a:cubicBezTo>
                    <a:cubicBezTo>
                      <a:pt x="3548" y="331"/>
                      <a:pt x="3718" y="152"/>
                      <a:pt x="3910" y="7"/>
                    </a:cubicBezTo>
                    <a:cubicBezTo>
                      <a:pt x="3913" y="4"/>
                      <a:pt x="3907" y="1"/>
                      <a:pt x="3904"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6" name="Google Shape;876;p68"/>
              <p:cNvSpPr/>
              <p:nvPr/>
            </p:nvSpPr>
            <p:spPr>
              <a:xfrm>
                <a:off x="644950" y="2065750"/>
                <a:ext cx="7975" cy="7875"/>
              </a:xfrm>
              <a:custGeom>
                <a:rect b="b" l="l" r="r" t="t"/>
                <a:pathLst>
                  <a:path extrusionOk="0" h="315" w="319">
                    <a:moveTo>
                      <a:pt x="309" y="1"/>
                    </a:moveTo>
                    <a:cubicBezTo>
                      <a:pt x="249" y="32"/>
                      <a:pt x="192" y="76"/>
                      <a:pt x="145" y="127"/>
                    </a:cubicBezTo>
                    <a:cubicBezTo>
                      <a:pt x="85" y="177"/>
                      <a:pt x="35" y="240"/>
                      <a:pt x="0" y="309"/>
                    </a:cubicBezTo>
                    <a:lnTo>
                      <a:pt x="0" y="312"/>
                    </a:lnTo>
                    <a:cubicBezTo>
                      <a:pt x="2" y="314"/>
                      <a:pt x="4" y="315"/>
                      <a:pt x="5" y="315"/>
                    </a:cubicBezTo>
                    <a:cubicBezTo>
                      <a:pt x="7" y="315"/>
                      <a:pt x="8" y="314"/>
                      <a:pt x="10" y="312"/>
                    </a:cubicBezTo>
                    <a:cubicBezTo>
                      <a:pt x="63" y="259"/>
                      <a:pt x="101" y="202"/>
                      <a:pt x="151" y="152"/>
                    </a:cubicBezTo>
                    <a:cubicBezTo>
                      <a:pt x="205" y="98"/>
                      <a:pt x="268" y="61"/>
                      <a:pt x="315" y="10"/>
                    </a:cubicBezTo>
                    <a:cubicBezTo>
                      <a:pt x="318" y="4"/>
                      <a:pt x="318" y="1"/>
                      <a:pt x="309"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7" name="Google Shape;877;p68"/>
              <p:cNvSpPr/>
              <p:nvPr/>
            </p:nvSpPr>
            <p:spPr>
              <a:xfrm>
                <a:off x="667825" y="2078225"/>
                <a:ext cx="13475" cy="3500"/>
              </a:xfrm>
              <a:custGeom>
                <a:rect b="b" l="l" r="r" t="t"/>
                <a:pathLst>
                  <a:path extrusionOk="0" h="140" w="539">
                    <a:moveTo>
                      <a:pt x="528" y="1"/>
                    </a:moveTo>
                    <a:cubicBezTo>
                      <a:pt x="526" y="1"/>
                      <a:pt x="525" y="1"/>
                      <a:pt x="523" y="2"/>
                    </a:cubicBezTo>
                    <a:cubicBezTo>
                      <a:pt x="441" y="30"/>
                      <a:pt x="359" y="55"/>
                      <a:pt x="271" y="77"/>
                    </a:cubicBezTo>
                    <a:cubicBezTo>
                      <a:pt x="189" y="93"/>
                      <a:pt x="98" y="93"/>
                      <a:pt x="16" y="112"/>
                    </a:cubicBezTo>
                    <a:cubicBezTo>
                      <a:pt x="15" y="111"/>
                      <a:pt x="14" y="111"/>
                      <a:pt x="13" y="111"/>
                    </a:cubicBezTo>
                    <a:cubicBezTo>
                      <a:pt x="7" y="111"/>
                      <a:pt x="1" y="117"/>
                      <a:pt x="1" y="125"/>
                    </a:cubicBezTo>
                    <a:cubicBezTo>
                      <a:pt x="1" y="131"/>
                      <a:pt x="10" y="134"/>
                      <a:pt x="16" y="134"/>
                    </a:cubicBezTo>
                    <a:cubicBezTo>
                      <a:pt x="47" y="138"/>
                      <a:pt x="78" y="140"/>
                      <a:pt x="109" y="140"/>
                    </a:cubicBezTo>
                    <a:cubicBezTo>
                      <a:pt x="259" y="140"/>
                      <a:pt x="404" y="96"/>
                      <a:pt x="532" y="18"/>
                    </a:cubicBezTo>
                    <a:cubicBezTo>
                      <a:pt x="535" y="18"/>
                      <a:pt x="538" y="8"/>
                      <a:pt x="535" y="5"/>
                    </a:cubicBezTo>
                    <a:cubicBezTo>
                      <a:pt x="535" y="3"/>
                      <a:pt x="532" y="1"/>
                      <a:pt x="528"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78" name="Google Shape;878;p68"/>
            <p:cNvSpPr/>
            <p:nvPr/>
          </p:nvSpPr>
          <p:spPr>
            <a:xfrm>
              <a:off x="544150" y="2145650"/>
              <a:ext cx="74000" cy="91950"/>
            </a:xfrm>
            <a:custGeom>
              <a:rect b="b" l="l" r="r" t="t"/>
              <a:pathLst>
                <a:path extrusionOk="0" h="3678" w="2960">
                  <a:moveTo>
                    <a:pt x="0" y="0"/>
                  </a:moveTo>
                  <a:lnTo>
                    <a:pt x="76" y="840"/>
                  </a:lnTo>
                  <a:lnTo>
                    <a:pt x="327" y="3677"/>
                  </a:lnTo>
                  <a:lnTo>
                    <a:pt x="2554" y="3677"/>
                  </a:lnTo>
                  <a:lnTo>
                    <a:pt x="2866" y="840"/>
                  </a:lnTo>
                  <a:lnTo>
                    <a:pt x="2960"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9" name="Google Shape;879;p68"/>
            <p:cNvSpPr/>
            <p:nvPr/>
          </p:nvSpPr>
          <p:spPr>
            <a:xfrm>
              <a:off x="545625" y="2145650"/>
              <a:ext cx="71050" cy="20225"/>
            </a:xfrm>
            <a:custGeom>
              <a:rect b="b" l="l" r="r" t="t"/>
              <a:pathLst>
                <a:path extrusionOk="0" h="809" w="2842">
                  <a:moveTo>
                    <a:pt x="1" y="0"/>
                  </a:moveTo>
                  <a:lnTo>
                    <a:pt x="73" y="809"/>
                  </a:lnTo>
                  <a:lnTo>
                    <a:pt x="2750" y="809"/>
                  </a:lnTo>
                  <a:lnTo>
                    <a:pt x="2841"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0" name="Google Shape;880;p68"/>
            <p:cNvSpPr/>
            <p:nvPr/>
          </p:nvSpPr>
          <p:spPr>
            <a:xfrm>
              <a:off x="538000" y="2138875"/>
              <a:ext cx="85275" cy="18050"/>
            </a:xfrm>
            <a:custGeom>
              <a:rect b="b" l="l" r="r" t="t"/>
              <a:pathLst>
                <a:path extrusionOk="0" h="722" w="3411">
                  <a:moveTo>
                    <a:pt x="1" y="1"/>
                  </a:moveTo>
                  <a:lnTo>
                    <a:pt x="1" y="721"/>
                  </a:lnTo>
                  <a:lnTo>
                    <a:pt x="3410" y="721"/>
                  </a:lnTo>
                  <a:lnTo>
                    <a:pt x="3410"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81" name="Shape 81"/>
        <p:cNvGrpSpPr/>
        <p:nvPr/>
      </p:nvGrpSpPr>
      <p:grpSpPr>
        <a:xfrm>
          <a:off x="0" y="0"/>
          <a:ext cx="0" cy="0"/>
          <a:chOff x="0" y="0"/>
          <a:chExt cx="0" cy="0"/>
        </a:xfrm>
      </p:grpSpPr>
      <p:grpSp>
        <p:nvGrpSpPr>
          <p:cNvPr id="82" name="Google Shape;82;p45"/>
          <p:cNvGrpSpPr/>
          <p:nvPr/>
        </p:nvGrpSpPr>
        <p:grpSpPr>
          <a:xfrm>
            <a:off x="262200" y="262350"/>
            <a:ext cx="8617488" cy="4618794"/>
            <a:chOff x="266600" y="258700"/>
            <a:chExt cx="8617488" cy="4618794"/>
          </a:xfrm>
        </p:grpSpPr>
        <p:sp>
          <p:nvSpPr>
            <p:cNvPr id="83" name="Google Shape;83;p45"/>
            <p:cNvSpPr/>
            <p:nvPr/>
          </p:nvSpPr>
          <p:spPr>
            <a:xfrm>
              <a:off x="266600" y="260350"/>
              <a:ext cx="8615262" cy="4617144"/>
            </a:xfrm>
            <a:custGeom>
              <a:rect b="b" l="l" r="r" t="t"/>
              <a:pathLst>
                <a:path extrusionOk="0" h="47449" w="75005">
                  <a:moveTo>
                    <a:pt x="1" y="0"/>
                  </a:moveTo>
                  <a:lnTo>
                    <a:pt x="1" y="47449"/>
                  </a:lnTo>
                  <a:lnTo>
                    <a:pt x="75004" y="47449"/>
                  </a:lnTo>
                  <a:lnTo>
                    <a:pt x="75004"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 name="Google Shape;84;p45"/>
            <p:cNvSpPr/>
            <p:nvPr/>
          </p:nvSpPr>
          <p:spPr>
            <a:xfrm>
              <a:off x="266600" y="264175"/>
              <a:ext cx="8615262" cy="174525"/>
            </a:xfrm>
            <a:custGeom>
              <a:rect b="b" l="l" r="r" t="t"/>
              <a:pathLst>
                <a:path extrusionOk="0" h="1824" w="75005">
                  <a:moveTo>
                    <a:pt x="1" y="0"/>
                  </a:moveTo>
                  <a:lnTo>
                    <a:pt x="1" y="1823"/>
                  </a:lnTo>
                  <a:lnTo>
                    <a:pt x="75004" y="1823"/>
                  </a:lnTo>
                  <a:lnTo>
                    <a:pt x="75004"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 name="Google Shape;85;p45"/>
            <p:cNvSpPr/>
            <p:nvPr/>
          </p:nvSpPr>
          <p:spPr>
            <a:xfrm>
              <a:off x="362380" y="315851"/>
              <a:ext cx="78460" cy="70518"/>
            </a:xfrm>
            <a:custGeom>
              <a:rect b="b" l="l" r="r" t="t"/>
              <a:pathLst>
                <a:path extrusionOk="0" h="737" w="820">
                  <a:moveTo>
                    <a:pt x="375" y="0"/>
                  </a:moveTo>
                  <a:cubicBezTo>
                    <a:pt x="167" y="0"/>
                    <a:pt x="1" y="173"/>
                    <a:pt x="11" y="382"/>
                  </a:cubicBezTo>
                  <a:cubicBezTo>
                    <a:pt x="14" y="578"/>
                    <a:pt x="183" y="737"/>
                    <a:pt x="378" y="737"/>
                  </a:cubicBezTo>
                  <a:cubicBezTo>
                    <a:pt x="384" y="737"/>
                    <a:pt x="389" y="737"/>
                    <a:pt x="395" y="736"/>
                  </a:cubicBezTo>
                  <a:cubicBezTo>
                    <a:pt x="641" y="730"/>
                    <a:pt x="820" y="481"/>
                    <a:pt x="720" y="223"/>
                  </a:cubicBezTo>
                  <a:cubicBezTo>
                    <a:pt x="664" y="87"/>
                    <a:pt x="525" y="0"/>
                    <a:pt x="379"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 name="Google Shape;86;p45"/>
            <p:cNvSpPr/>
            <p:nvPr/>
          </p:nvSpPr>
          <p:spPr>
            <a:xfrm>
              <a:off x="506096" y="315851"/>
              <a:ext cx="78173" cy="70518"/>
            </a:xfrm>
            <a:custGeom>
              <a:rect b="b" l="l" r="r" t="t"/>
              <a:pathLst>
                <a:path extrusionOk="0" h="737" w="817">
                  <a:moveTo>
                    <a:pt x="372" y="0"/>
                  </a:moveTo>
                  <a:cubicBezTo>
                    <a:pt x="166" y="0"/>
                    <a:pt x="1" y="173"/>
                    <a:pt x="7" y="382"/>
                  </a:cubicBezTo>
                  <a:cubicBezTo>
                    <a:pt x="14" y="578"/>
                    <a:pt x="179" y="737"/>
                    <a:pt x="377" y="737"/>
                  </a:cubicBezTo>
                  <a:cubicBezTo>
                    <a:pt x="383" y="737"/>
                    <a:pt x="389" y="737"/>
                    <a:pt x="395" y="736"/>
                  </a:cubicBezTo>
                  <a:cubicBezTo>
                    <a:pt x="637" y="730"/>
                    <a:pt x="816" y="481"/>
                    <a:pt x="717" y="223"/>
                  </a:cubicBezTo>
                  <a:cubicBezTo>
                    <a:pt x="664" y="87"/>
                    <a:pt x="528" y="0"/>
                    <a:pt x="37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 name="Google Shape;87;p45"/>
            <p:cNvSpPr/>
            <p:nvPr/>
          </p:nvSpPr>
          <p:spPr>
            <a:xfrm>
              <a:off x="650099" y="315851"/>
              <a:ext cx="78173" cy="70518"/>
            </a:xfrm>
            <a:custGeom>
              <a:rect b="b" l="l" r="r" t="t"/>
              <a:pathLst>
                <a:path extrusionOk="0" h="737" w="817">
                  <a:moveTo>
                    <a:pt x="372" y="0"/>
                  </a:moveTo>
                  <a:cubicBezTo>
                    <a:pt x="166" y="0"/>
                    <a:pt x="1" y="173"/>
                    <a:pt x="7" y="382"/>
                  </a:cubicBezTo>
                  <a:cubicBezTo>
                    <a:pt x="10" y="578"/>
                    <a:pt x="179" y="737"/>
                    <a:pt x="374" y="737"/>
                  </a:cubicBezTo>
                  <a:cubicBezTo>
                    <a:pt x="380" y="737"/>
                    <a:pt x="386" y="737"/>
                    <a:pt x="392" y="736"/>
                  </a:cubicBezTo>
                  <a:cubicBezTo>
                    <a:pt x="637" y="730"/>
                    <a:pt x="816" y="481"/>
                    <a:pt x="717" y="223"/>
                  </a:cubicBezTo>
                  <a:cubicBezTo>
                    <a:pt x="664" y="87"/>
                    <a:pt x="521" y="0"/>
                    <a:pt x="37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 name="Google Shape;88;p45"/>
            <p:cNvSpPr/>
            <p:nvPr/>
          </p:nvSpPr>
          <p:spPr>
            <a:xfrm>
              <a:off x="266600" y="438700"/>
              <a:ext cx="8615262" cy="70530"/>
            </a:xfrm>
            <a:custGeom>
              <a:rect b="b" l="l" r="r" t="t"/>
              <a:pathLst>
                <a:path extrusionOk="0" h="4351" w="75005">
                  <a:moveTo>
                    <a:pt x="1" y="1"/>
                  </a:moveTo>
                  <a:lnTo>
                    <a:pt x="1" y="4350"/>
                  </a:lnTo>
                  <a:lnTo>
                    <a:pt x="75004" y="4350"/>
                  </a:lnTo>
                  <a:lnTo>
                    <a:pt x="75004"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 name="Google Shape;89;p45"/>
            <p:cNvSpPr/>
            <p:nvPr/>
          </p:nvSpPr>
          <p:spPr>
            <a:xfrm>
              <a:off x="8754900" y="438701"/>
              <a:ext cx="126951" cy="4256684"/>
            </a:xfrm>
            <a:custGeom>
              <a:rect b="b" l="l" r="r" t="t"/>
              <a:pathLst>
                <a:path extrusionOk="0" h="41316" w="1327">
                  <a:moveTo>
                    <a:pt x="0" y="0"/>
                  </a:moveTo>
                  <a:lnTo>
                    <a:pt x="0" y="41316"/>
                  </a:lnTo>
                  <a:lnTo>
                    <a:pt x="1326" y="41316"/>
                  </a:lnTo>
                  <a:lnTo>
                    <a:pt x="1326"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 name="Google Shape;90;p45"/>
            <p:cNvSpPr/>
            <p:nvPr/>
          </p:nvSpPr>
          <p:spPr>
            <a:xfrm>
              <a:off x="8786145" y="463831"/>
              <a:ext cx="67648" cy="1490638"/>
            </a:xfrm>
            <a:custGeom>
              <a:rect b="b" l="l" r="r" t="t"/>
              <a:pathLst>
                <a:path extrusionOk="0" h="15579" w="707">
                  <a:moveTo>
                    <a:pt x="355" y="0"/>
                  </a:moveTo>
                  <a:cubicBezTo>
                    <a:pt x="160" y="0"/>
                    <a:pt x="1" y="153"/>
                    <a:pt x="1" y="345"/>
                  </a:cubicBezTo>
                  <a:lnTo>
                    <a:pt x="1" y="15233"/>
                  </a:lnTo>
                  <a:cubicBezTo>
                    <a:pt x="1" y="15426"/>
                    <a:pt x="160" y="15578"/>
                    <a:pt x="355" y="15578"/>
                  </a:cubicBezTo>
                  <a:cubicBezTo>
                    <a:pt x="548" y="15578"/>
                    <a:pt x="707" y="15426"/>
                    <a:pt x="707" y="15233"/>
                  </a:cubicBezTo>
                  <a:lnTo>
                    <a:pt x="707" y="345"/>
                  </a:lnTo>
                  <a:cubicBezTo>
                    <a:pt x="707" y="153"/>
                    <a:pt x="548" y="0"/>
                    <a:pt x="355"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 name="Google Shape;91;p45"/>
            <p:cNvSpPr/>
            <p:nvPr/>
          </p:nvSpPr>
          <p:spPr>
            <a:xfrm>
              <a:off x="266600" y="4659400"/>
              <a:ext cx="8615285" cy="218077"/>
            </a:xfrm>
            <a:custGeom>
              <a:rect b="b" l="l" r="r" t="t"/>
              <a:pathLst>
                <a:path extrusionOk="0" h="5845" w="73679">
                  <a:moveTo>
                    <a:pt x="1" y="0"/>
                  </a:moveTo>
                  <a:lnTo>
                    <a:pt x="1" y="5845"/>
                  </a:lnTo>
                  <a:lnTo>
                    <a:pt x="73678" y="5845"/>
                  </a:lnTo>
                  <a:lnTo>
                    <a:pt x="73678"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 name="Google Shape;92;p45"/>
            <p:cNvSpPr/>
            <p:nvPr/>
          </p:nvSpPr>
          <p:spPr>
            <a:xfrm>
              <a:off x="8754902" y="4715245"/>
              <a:ext cx="50949" cy="104677"/>
            </a:xfrm>
            <a:custGeom>
              <a:rect b="b" l="l" r="r" t="t"/>
              <a:pathLst>
                <a:path extrusionOk="0" h="1785" w="869">
                  <a:moveTo>
                    <a:pt x="0" y="1"/>
                  </a:moveTo>
                  <a:lnTo>
                    <a:pt x="0" y="1784"/>
                  </a:lnTo>
                  <a:lnTo>
                    <a:pt x="869" y="955"/>
                  </a:lnTo>
                  <a:lnTo>
                    <a:pt x="0"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 name="Google Shape;93;p45"/>
            <p:cNvSpPr/>
            <p:nvPr/>
          </p:nvSpPr>
          <p:spPr>
            <a:xfrm rot="10800000">
              <a:off x="317427" y="4715245"/>
              <a:ext cx="50949" cy="104677"/>
            </a:xfrm>
            <a:custGeom>
              <a:rect b="b" l="l" r="r" t="t"/>
              <a:pathLst>
                <a:path extrusionOk="0" h="1785" w="869">
                  <a:moveTo>
                    <a:pt x="0" y="1"/>
                  </a:moveTo>
                  <a:lnTo>
                    <a:pt x="0" y="1784"/>
                  </a:lnTo>
                  <a:lnTo>
                    <a:pt x="869" y="955"/>
                  </a:lnTo>
                  <a:lnTo>
                    <a:pt x="0"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 name="Google Shape;94;p45"/>
            <p:cNvSpPr/>
            <p:nvPr/>
          </p:nvSpPr>
          <p:spPr>
            <a:xfrm>
              <a:off x="268688" y="258700"/>
              <a:ext cx="8615400" cy="46173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5" name="Google Shape;95;p45"/>
          <p:cNvSpPr txBox="1"/>
          <p:nvPr>
            <p:ph type="title"/>
          </p:nvPr>
        </p:nvSpPr>
        <p:spPr>
          <a:xfrm>
            <a:off x="720000" y="552150"/>
            <a:ext cx="7704000" cy="531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96" name="Google Shape;96;p45"/>
          <p:cNvSpPr txBox="1"/>
          <p:nvPr>
            <p:ph idx="2" type="title"/>
          </p:nvPr>
        </p:nvSpPr>
        <p:spPr>
          <a:xfrm>
            <a:off x="1872325" y="1478200"/>
            <a:ext cx="2414100" cy="6900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sz="2000"/>
            </a:lvl1pPr>
            <a:lvl2pPr lvl="1" algn="ctr">
              <a:lnSpc>
                <a:spcPct val="100000"/>
              </a:lnSpc>
              <a:spcBef>
                <a:spcPts val="0"/>
              </a:spcBef>
              <a:spcAft>
                <a:spcPts val="0"/>
              </a:spcAft>
              <a:buSzPts val="3000"/>
              <a:buNone/>
              <a:defRPr/>
            </a:lvl2pPr>
            <a:lvl3pPr lvl="2" algn="ctr">
              <a:lnSpc>
                <a:spcPct val="100000"/>
              </a:lnSpc>
              <a:spcBef>
                <a:spcPts val="0"/>
              </a:spcBef>
              <a:spcAft>
                <a:spcPts val="0"/>
              </a:spcAft>
              <a:buSzPts val="3000"/>
              <a:buNone/>
              <a:defRPr/>
            </a:lvl3pPr>
            <a:lvl4pPr lvl="3" algn="ctr">
              <a:lnSpc>
                <a:spcPct val="100000"/>
              </a:lnSpc>
              <a:spcBef>
                <a:spcPts val="0"/>
              </a:spcBef>
              <a:spcAft>
                <a:spcPts val="0"/>
              </a:spcAft>
              <a:buSzPts val="3000"/>
              <a:buNone/>
              <a:defRPr/>
            </a:lvl4pPr>
            <a:lvl5pPr lvl="4" algn="ctr">
              <a:lnSpc>
                <a:spcPct val="100000"/>
              </a:lnSpc>
              <a:spcBef>
                <a:spcPts val="0"/>
              </a:spcBef>
              <a:spcAft>
                <a:spcPts val="0"/>
              </a:spcAft>
              <a:buSzPts val="3000"/>
              <a:buNone/>
              <a:defRPr/>
            </a:lvl5pPr>
            <a:lvl6pPr lvl="5" algn="ctr">
              <a:lnSpc>
                <a:spcPct val="100000"/>
              </a:lnSpc>
              <a:spcBef>
                <a:spcPts val="0"/>
              </a:spcBef>
              <a:spcAft>
                <a:spcPts val="0"/>
              </a:spcAft>
              <a:buSzPts val="3000"/>
              <a:buNone/>
              <a:defRPr/>
            </a:lvl6pPr>
            <a:lvl7pPr lvl="6" algn="ctr">
              <a:lnSpc>
                <a:spcPct val="100000"/>
              </a:lnSpc>
              <a:spcBef>
                <a:spcPts val="0"/>
              </a:spcBef>
              <a:spcAft>
                <a:spcPts val="0"/>
              </a:spcAft>
              <a:buSzPts val="3000"/>
              <a:buNone/>
              <a:defRPr/>
            </a:lvl7pPr>
            <a:lvl8pPr lvl="7" algn="ctr">
              <a:lnSpc>
                <a:spcPct val="100000"/>
              </a:lnSpc>
              <a:spcBef>
                <a:spcPts val="0"/>
              </a:spcBef>
              <a:spcAft>
                <a:spcPts val="0"/>
              </a:spcAft>
              <a:buSzPts val="3000"/>
              <a:buNone/>
              <a:defRPr/>
            </a:lvl8pPr>
            <a:lvl9pPr lvl="8" algn="ctr">
              <a:lnSpc>
                <a:spcPct val="100000"/>
              </a:lnSpc>
              <a:spcBef>
                <a:spcPts val="0"/>
              </a:spcBef>
              <a:spcAft>
                <a:spcPts val="0"/>
              </a:spcAft>
              <a:buSzPts val="3000"/>
              <a:buNone/>
              <a:defRPr/>
            </a:lvl9pPr>
          </a:lstStyle>
          <a:p/>
        </p:txBody>
      </p:sp>
      <p:sp>
        <p:nvSpPr>
          <p:cNvPr id="97" name="Google Shape;97;p45"/>
          <p:cNvSpPr txBox="1"/>
          <p:nvPr>
            <p:ph idx="3" type="title"/>
          </p:nvPr>
        </p:nvSpPr>
        <p:spPr>
          <a:xfrm>
            <a:off x="5616050" y="1478200"/>
            <a:ext cx="2414100" cy="6900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sz="2000"/>
            </a:lvl1pPr>
            <a:lvl2pPr lvl="1" algn="ctr">
              <a:lnSpc>
                <a:spcPct val="100000"/>
              </a:lnSpc>
              <a:spcBef>
                <a:spcPts val="0"/>
              </a:spcBef>
              <a:spcAft>
                <a:spcPts val="0"/>
              </a:spcAft>
              <a:buSzPts val="3000"/>
              <a:buNone/>
              <a:defRPr/>
            </a:lvl2pPr>
            <a:lvl3pPr lvl="2" algn="ctr">
              <a:lnSpc>
                <a:spcPct val="100000"/>
              </a:lnSpc>
              <a:spcBef>
                <a:spcPts val="0"/>
              </a:spcBef>
              <a:spcAft>
                <a:spcPts val="0"/>
              </a:spcAft>
              <a:buSzPts val="3000"/>
              <a:buNone/>
              <a:defRPr/>
            </a:lvl3pPr>
            <a:lvl4pPr lvl="3" algn="ctr">
              <a:lnSpc>
                <a:spcPct val="100000"/>
              </a:lnSpc>
              <a:spcBef>
                <a:spcPts val="0"/>
              </a:spcBef>
              <a:spcAft>
                <a:spcPts val="0"/>
              </a:spcAft>
              <a:buSzPts val="3000"/>
              <a:buNone/>
              <a:defRPr/>
            </a:lvl4pPr>
            <a:lvl5pPr lvl="4" algn="ctr">
              <a:lnSpc>
                <a:spcPct val="100000"/>
              </a:lnSpc>
              <a:spcBef>
                <a:spcPts val="0"/>
              </a:spcBef>
              <a:spcAft>
                <a:spcPts val="0"/>
              </a:spcAft>
              <a:buSzPts val="3000"/>
              <a:buNone/>
              <a:defRPr/>
            </a:lvl5pPr>
            <a:lvl6pPr lvl="5" algn="ctr">
              <a:lnSpc>
                <a:spcPct val="100000"/>
              </a:lnSpc>
              <a:spcBef>
                <a:spcPts val="0"/>
              </a:spcBef>
              <a:spcAft>
                <a:spcPts val="0"/>
              </a:spcAft>
              <a:buSzPts val="3000"/>
              <a:buNone/>
              <a:defRPr/>
            </a:lvl6pPr>
            <a:lvl7pPr lvl="6" algn="ctr">
              <a:lnSpc>
                <a:spcPct val="100000"/>
              </a:lnSpc>
              <a:spcBef>
                <a:spcPts val="0"/>
              </a:spcBef>
              <a:spcAft>
                <a:spcPts val="0"/>
              </a:spcAft>
              <a:buSzPts val="3000"/>
              <a:buNone/>
              <a:defRPr/>
            </a:lvl7pPr>
            <a:lvl8pPr lvl="7" algn="ctr">
              <a:lnSpc>
                <a:spcPct val="100000"/>
              </a:lnSpc>
              <a:spcBef>
                <a:spcPts val="0"/>
              </a:spcBef>
              <a:spcAft>
                <a:spcPts val="0"/>
              </a:spcAft>
              <a:buSzPts val="3000"/>
              <a:buNone/>
              <a:defRPr/>
            </a:lvl8pPr>
            <a:lvl9pPr lvl="8" algn="ctr">
              <a:lnSpc>
                <a:spcPct val="100000"/>
              </a:lnSpc>
              <a:spcBef>
                <a:spcPts val="0"/>
              </a:spcBef>
              <a:spcAft>
                <a:spcPts val="0"/>
              </a:spcAft>
              <a:buSzPts val="3000"/>
              <a:buNone/>
              <a:defRPr/>
            </a:lvl9pPr>
          </a:lstStyle>
          <a:p/>
        </p:txBody>
      </p:sp>
      <p:sp>
        <p:nvSpPr>
          <p:cNvPr id="98" name="Google Shape;98;p45"/>
          <p:cNvSpPr txBox="1"/>
          <p:nvPr>
            <p:ph idx="1" type="subTitle"/>
          </p:nvPr>
        </p:nvSpPr>
        <p:spPr>
          <a:xfrm>
            <a:off x="1872325" y="2043400"/>
            <a:ext cx="2414100" cy="477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a:lvl1pPr>
            <a:lvl2pPr lvl="1" algn="ctr">
              <a:lnSpc>
                <a:spcPct val="115000"/>
              </a:lnSpc>
              <a:spcBef>
                <a:spcPts val="0"/>
              </a:spcBef>
              <a:spcAft>
                <a:spcPts val="0"/>
              </a:spcAft>
              <a:buSzPts val="1200"/>
              <a:buNone/>
              <a:defRPr/>
            </a:lvl2pPr>
            <a:lvl3pPr lvl="2" algn="ctr">
              <a:lnSpc>
                <a:spcPct val="115000"/>
              </a:lnSpc>
              <a:spcBef>
                <a:spcPts val="0"/>
              </a:spcBef>
              <a:spcAft>
                <a:spcPts val="0"/>
              </a:spcAft>
              <a:buSzPts val="1200"/>
              <a:buNone/>
              <a:defRPr/>
            </a:lvl3pPr>
            <a:lvl4pPr lvl="3" algn="ctr">
              <a:lnSpc>
                <a:spcPct val="115000"/>
              </a:lnSpc>
              <a:spcBef>
                <a:spcPts val="0"/>
              </a:spcBef>
              <a:spcAft>
                <a:spcPts val="0"/>
              </a:spcAft>
              <a:buSzPts val="1200"/>
              <a:buNone/>
              <a:defRPr/>
            </a:lvl4pPr>
            <a:lvl5pPr lvl="4" algn="ctr">
              <a:lnSpc>
                <a:spcPct val="115000"/>
              </a:lnSpc>
              <a:spcBef>
                <a:spcPts val="0"/>
              </a:spcBef>
              <a:spcAft>
                <a:spcPts val="0"/>
              </a:spcAft>
              <a:buSzPts val="1200"/>
              <a:buNone/>
              <a:defRPr/>
            </a:lvl5pPr>
            <a:lvl6pPr lvl="5" algn="ctr">
              <a:lnSpc>
                <a:spcPct val="115000"/>
              </a:lnSpc>
              <a:spcBef>
                <a:spcPts val="0"/>
              </a:spcBef>
              <a:spcAft>
                <a:spcPts val="0"/>
              </a:spcAft>
              <a:buSzPts val="1200"/>
              <a:buNone/>
              <a:defRPr/>
            </a:lvl6pPr>
            <a:lvl7pPr lvl="6" algn="ctr">
              <a:lnSpc>
                <a:spcPct val="115000"/>
              </a:lnSpc>
              <a:spcBef>
                <a:spcPts val="0"/>
              </a:spcBef>
              <a:spcAft>
                <a:spcPts val="0"/>
              </a:spcAft>
              <a:buSzPts val="1200"/>
              <a:buNone/>
              <a:defRPr/>
            </a:lvl7pPr>
            <a:lvl8pPr lvl="7" algn="ctr">
              <a:lnSpc>
                <a:spcPct val="115000"/>
              </a:lnSpc>
              <a:spcBef>
                <a:spcPts val="0"/>
              </a:spcBef>
              <a:spcAft>
                <a:spcPts val="0"/>
              </a:spcAft>
              <a:buSzPts val="1200"/>
              <a:buNone/>
              <a:defRPr/>
            </a:lvl8pPr>
            <a:lvl9pPr lvl="8" algn="ctr">
              <a:lnSpc>
                <a:spcPct val="115000"/>
              </a:lnSpc>
              <a:spcBef>
                <a:spcPts val="0"/>
              </a:spcBef>
              <a:spcAft>
                <a:spcPts val="0"/>
              </a:spcAft>
              <a:buSzPts val="1200"/>
              <a:buNone/>
              <a:defRPr/>
            </a:lvl9pPr>
          </a:lstStyle>
          <a:p/>
        </p:txBody>
      </p:sp>
      <p:sp>
        <p:nvSpPr>
          <p:cNvPr id="99" name="Google Shape;99;p45"/>
          <p:cNvSpPr txBox="1"/>
          <p:nvPr>
            <p:ph idx="4" type="subTitle"/>
          </p:nvPr>
        </p:nvSpPr>
        <p:spPr>
          <a:xfrm>
            <a:off x="5616050" y="2043400"/>
            <a:ext cx="2414100" cy="477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a:lvl1pPr>
            <a:lvl2pPr lvl="1" algn="ctr">
              <a:lnSpc>
                <a:spcPct val="115000"/>
              </a:lnSpc>
              <a:spcBef>
                <a:spcPts val="0"/>
              </a:spcBef>
              <a:spcAft>
                <a:spcPts val="0"/>
              </a:spcAft>
              <a:buSzPts val="1200"/>
              <a:buNone/>
              <a:defRPr/>
            </a:lvl2pPr>
            <a:lvl3pPr lvl="2" algn="ctr">
              <a:lnSpc>
                <a:spcPct val="115000"/>
              </a:lnSpc>
              <a:spcBef>
                <a:spcPts val="0"/>
              </a:spcBef>
              <a:spcAft>
                <a:spcPts val="0"/>
              </a:spcAft>
              <a:buSzPts val="1200"/>
              <a:buNone/>
              <a:defRPr/>
            </a:lvl3pPr>
            <a:lvl4pPr lvl="3" algn="ctr">
              <a:lnSpc>
                <a:spcPct val="115000"/>
              </a:lnSpc>
              <a:spcBef>
                <a:spcPts val="0"/>
              </a:spcBef>
              <a:spcAft>
                <a:spcPts val="0"/>
              </a:spcAft>
              <a:buSzPts val="1200"/>
              <a:buNone/>
              <a:defRPr/>
            </a:lvl4pPr>
            <a:lvl5pPr lvl="4" algn="ctr">
              <a:lnSpc>
                <a:spcPct val="115000"/>
              </a:lnSpc>
              <a:spcBef>
                <a:spcPts val="0"/>
              </a:spcBef>
              <a:spcAft>
                <a:spcPts val="0"/>
              </a:spcAft>
              <a:buSzPts val="1200"/>
              <a:buNone/>
              <a:defRPr/>
            </a:lvl5pPr>
            <a:lvl6pPr lvl="5" algn="ctr">
              <a:lnSpc>
                <a:spcPct val="115000"/>
              </a:lnSpc>
              <a:spcBef>
                <a:spcPts val="0"/>
              </a:spcBef>
              <a:spcAft>
                <a:spcPts val="0"/>
              </a:spcAft>
              <a:buSzPts val="1200"/>
              <a:buNone/>
              <a:defRPr/>
            </a:lvl6pPr>
            <a:lvl7pPr lvl="6" algn="ctr">
              <a:lnSpc>
                <a:spcPct val="115000"/>
              </a:lnSpc>
              <a:spcBef>
                <a:spcPts val="0"/>
              </a:spcBef>
              <a:spcAft>
                <a:spcPts val="0"/>
              </a:spcAft>
              <a:buSzPts val="1200"/>
              <a:buNone/>
              <a:defRPr/>
            </a:lvl7pPr>
            <a:lvl8pPr lvl="7" algn="ctr">
              <a:lnSpc>
                <a:spcPct val="115000"/>
              </a:lnSpc>
              <a:spcBef>
                <a:spcPts val="0"/>
              </a:spcBef>
              <a:spcAft>
                <a:spcPts val="0"/>
              </a:spcAft>
              <a:buSzPts val="1200"/>
              <a:buNone/>
              <a:defRPr/>
            </a:lvl8pPr>
            <a:lvl9pPr lvl="8" algn="ctr">
              <a:lnSpc>
                <a:spcPct val="115000"/>
              </a:lnSpc>
              <a:spcBef>
                <a:spcPts val="0"/>
              </a:spcBef>
              <a:spcAft>
                <a:spcPts val="0"/>
              </a:spcAft>
              <a:buSzPts val="1200"/>
              <a:buNone/>
              <a:defRPr/>
            </a:lvl9pPr>
          </a:lstStyle>
          <a:p/>
        </p:txBody>
      </p:sp>
      <p:sp>
        <p:nvSpPr>
          <p:cNvPr id="100" name="Google Shape;100;p45"/>
          <p:cNvSpPr txBox="1"/>
          <p:nvPr>
            <p:ph idx="5" type="title"/>
          </p:nvPr>
        </p:nvSpPr>
        <p:spPr>
          <a:xfrm>
            <a:off x="1872325" y="3002550"/>
            <a:ext cx="2414100" cy="6900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sz="2000"/>
            </a:lvl1pPr>
            <a:lvl2pPr lvl="1" algn="ctr">
              <a:lnSpc>
                <a:spcPct val="100000"/>
              </a:lnSpc>
              <a:spcBef>
                <a:spcPts val="0"/>
              </a:spcBef>
              <a:spcAft>
                <a:spcPts val="0"/>
              </a:spcAft>
              <a:buSzPts val="3000"/>
              <a:buNone/>
              <a:defRPr/>
            </a:lvl2pPr>
            <a:lvl3pPr lvl="2" algn="ctr">
              <a:lnSpc>
                <a:spcPct val="100000"/>
              </a:lnSpc>
              <a:spcBef>
                <a:spcPts val="0"/>
              </a:spcBef>
              <a:spcAft>
                <a:spcPts val="0"/>
              </a:spcAft>
              <a:buSzPts val="3000"/>
              <a:buNone/>
              <a:defRPr/>
            </a:lvl3pPr>
            <a:lvl4pPr lvl="3" algn="ctr">
              <a:lnSpc>
                <a:spcPct val="100000"/>
              </a:lnSpc>
              <a:spcBef>
                <a:spcPts val="0"/>
              </a:spcBef>
              <a:spcAft>
                <a:spcPts val="0"/>
              </a:spcAft>
              <a:buSzPts val="3000"/>
              <a:buNone/>
              <a:defRPr/>
            </a:lvl4pPr>
            <a:lvl5pPr lvl="4" algn="ctr">
              <a:lnSpc>
                <a:spcPct val="100000"/>
              </a:lnSpc>
              <a:spcBef>
                <a:spcPts val="0"/>
              </a:spcBef>
              <a:spcAft>
                <a:spcPts val="0"/>
              </a:spcAft>
              <a:buSzPts val="3000"/>
              <a:buNone/>
              <a:defRPr/>
            </a:lvl5pPr>
            <a:lvl6pPr lvl="5" algn="ctr">
              <a:lnSpc>
                <a:spcPct val="100000"/>
              </a:lnSpc>
              <a:spcBef>
                <a:spcPts val="0"/>
              </a:spcBef>
              <a:spcAft>
                <a:spcPts val="0"/>
              </a:spcAft>
              <a:buSzPts val="3000"/>
              <a:buNone/>
              <a:defRPr/>
            </a:lvl6pPr>
            <a:lvl7pPr lvl="6" algn="ctr">
              <a:lnSpc>
                <a:spcPct val="100000"/>
              </a:lnSpc>
              <a:spcBef>
                <a:spcPts val="0"/>
              </a:spcBef>
              <a:spcAft>
                <a:spcPts val="0"/>
              </a:spcAft>
              <a:buSzPts val="3000"/>
              <a:buNone/>
              <a:defRPr/>
            </a:lvl7pPr>
            <a:lvl8pPr lvl="7" algn="ctr">
              <a:lnSpc>
                <a:spcPct val="100000"/>
              </a:lnSpc>
              <a:spcBef>
                <a:spcPts val="0"/>
              </a:spcBef>
              <a:spcAft>
                <a:spcPts val="0"/>
              </a:spcAft>
              <a:buSzPts val="3000"/>
              <a:buNone/>
              <a:defRPr/>
            </a:lvl8pPr>
            <a:lvl9pPr lvl="8" algn="ctr">
              <a:lnSpc>
                <a:spcPct val="100000"/>
              </a:lnSpc>
              <a:spcBef>
                <a:spcPts val="0"/>
              </a:spcBef>
              <a:spcAft>
                <a:spcPts val="0"/>
              </a:spcAft>
              <a:buSzPts val="3000"/>
              <a:buNone/>
              <a:defRPr/>
            </a:lvl9pPr>
          </a:lstStyle>
          <a:p/>
        </p:txBody>
      </p:sp>
      <p:sp>
        <p:nvSpPr>
          <p:cNvPr id="101" name="Google Shape;101;p45"/>
          <p:cNvSpPr txBox="1"/>
          <p:nvPr>
            <p:ph idx="6" type="title"/>
          </p:nvPr>
        </p:nvSpPr>
        <p:spPr>
          <a:xfrm>
            <a:off x="5616050" y="3002550"/>
            <a:ext cx="2414100" cy="6900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sz="2000"/>
            </a:lvl1pPr>
            <a:lvl2pPr lvl="1" algn="ctr">
              <a:lnSpc>
                <a:spcPct val="100000"/>
              </a:lnSpc>
              <a:spcBef>
                <a:spcPts val="0"/>
              </a:spcBef>
              <a:spcAft>
                <a:spcPts val="0"/>
              </a:spcAft>
              <a:buSzPts val="3000"/>
              <a:buNone/>
              <a:defRPr/>
            </a:lvl2pPr>
            <a:lvl3pPr lvl="2" algn="ctr">
              <a:lnSpc>
                <a:spcPct val="100000"/>
              </a:lnSpc>
              <a:spcBef>
                <a:spcPts val="0"/>
              </a:spcBef>
              <a:spcAft>
                <a:spcPts val="0"/>
              </a:spcAft>
              <a:buSzPts val="3000"/>
              <a:buNone/>
              <a:defRPr/>
            </a:lvl3pPr>
            <a:lvl4pPr lvl="3" algn="ctr">
              <a:lnSpc>
                <a:spcPct val="100000"/>
              </a:lnSpc>
              <a:spcBef>
                <a:spcPts val="0"/>
              </a:spcBef>
              <a:spcAft>
                <a:spcPts val="0"/>
              </a:spcAft>
              <a:buSzPts val="3000"/>
              <a:buNone/>
              <a:defRPr/>
            </a:lvl4pPr>
            <a:lvl5pPr lvl="4" algn="ctr">
              <a:lnSpc>
                <a:spcPct val="100000"/>
              </a:lnSpc>
              <a:spcBef>
                <a:spcPts val="0"/>
              </a:spcBef>
              <a:spcAft>
                <a:spcPts val="0"/>
              </a:spcAft>
              <a:buSzPts val="3000"/>
              <a:buNone/>
              <a:defRPr/>
            </a:lvl5pPr>
            <a:lvl6pPr lvl="5" algn="ctr">
              <a:lnSpc>
                <a:spcPct val="100000"/>
              </a:lnSpc>
              <a:spcBef>
                <a:spcPts val="0"/>
              </a:spcBef>
              <a:spcAft>
                <a:spcPts val="0"/>
              </a:spcAft>
              <a:buSzPts val="3000"/>
              <a:buNone/>
              <a:defRPr/>
            </a:lvl6pPr>
            <a:lvl7pPr lvl="6" algn="ctr">
              <a:lnSpc>
                <a:spcPct val="100000"/>
              </a:lnSpc>
              <a:spcBef>
                <a:spcPts val="0"/>
              </a:spcBef>
              <a:spcAft>
                <a:spcPts val="0"/>
              </a:spcAft>
              <a:buSzPts val="3000"/>
              <a:buNone/>
              <a:defRPr/>
            </a:lvl7pPr>
            <a:lvl8pPr lvl="7" algn="ctr">
              <a:lnSpc>
                <a:spcPct val="100000"/>
              </a:lnSpc>
              <a:spcBef>
                <a:spcPts val="0"/>
              </a:spcBef>
              <a:spcAft>
                <a:spcPts val="0"/>
              </a:spcAft>
              <a:buSzPts val="3000"/>
              <a:buNone/>
              <a:defRPr/>
            </a:lvl8pPr>
            <a:lvl9pPr lvl="8" algn="ctr">
              <a:lnSpc>
                <a:spcPct val="100000"/>
              </a:lnSpc>
              <a:spcBef>
                <a:spcPts val="0"/>
              </a:spcBef>
              <a:spcAft>
                <a:spcPts val="0"/>
              </a:spcAft>
              <a:buSzPts val="3000"/>
              <a:buNone/>
              <a:defRPr/>
            </a:lvl9pPr>
          </a:lstStyle>
          <a:p/>
        </p:txBody>
      </p:sp>
      <p:sp>
        <p:nvSpPr>
          <p:cNvPr id="102" name="Google Shape;102;p45"/>
          <p:cNvSpPr txBox="1"/>
          <p:nvPr>
            <p:ph idx="7" type="subTitle"/>
          </p:nvPr>
        </p:nvSpPr>
        <p:spPr>
          <a:xfrm>
            <a:off x="1872350" y="3567900"/>
            <a:ext cx="2414100" cy="477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a:lvl1pPr>
            <a:lvl2pPr lvl="1" algn="ctr">
              <a:lnSpc>
                <a:spcPct val="115000"/>
              </a:lnSpc>
              <a:spcBef>
                <a:spcPts val="0"/>
              </a:spcBef>
              <a:spcAft>
                <a:spcPts val="0"/>
              </a:spcAft>
              <a:buSzPts val="1200"/>
              <a:buNone/>
              <a:defRPr/>
            </a:lvl2pPr>
            <a:lvl3pPr lvl="2" algn="ctr">
              <a:lnSpc>
                <a:spcPct val="115000"/>
              </a:lnSpc>
              <a:spcBef>
                <a:spcPts val="0"/>
              </a:spcBef>
              <a:spcAft>
                <a:spcPts val="0"/>
              </a:spcAft>
              <a:buSzPts val="1200"/>
              <a:buNone/>
              <a:defRPr/>
            </a:lvl3pPr>
            <a:lvl4pPr lvl="3" algn="ctr">
              <a:lnSpc>
                <a:spcPct val="115000"/>
              </a:lnSpc>
              <a:spcBef>
                <a:spcPts val="0"/>
              </a:spcBef>
              <a:spcAft>
                <a:spcPts val="0"/>
              </a:spcAft>
              <a:buSzPts val="1200"/>
              <a:buNone/>
              <a:defRPr/>
            </a:lvl4pPr>
            <a:lvl5pPr lvl="4" algn="ctr">
              <a:lnSpc>
                <a:spcPct val="115000"/>
              </a:lnSpc>
              <a:spcBef>
                <a:spcPts val="0"/>
              </a:spcBef>
              <a:spcAft>
                <a:spcPts val="0"/>
              </a:spcAft>
              <a:buSzPts val="1200"/>
              <a:buNone/>
              <a:defRPr/>
            </a:lvl5pPr>
            <a:lvl6pPr lvl="5" algn="ctr">
              <a:lnSpc>
                <a:spcPct val="115000"/>
              </a:lnSpc>
              <a:spcBef>
                <a:spcPts val="0"/>
              </a:spcBef>
              <a:spcAft>
                <a:spcPts val="0"/>
              </a:spcAft>
              <a:buSzPts val="1200"/>
              <a:buNone/>
              <a:defRPr/>
            </a:lvl6pPr>
            <a:lvl7pPr lvl="6" algn="ctr">
              <a:lnSpc>
                <a:spcPct val="115000"/>
              </a:lnSpc>
              <a:spcBef>
                <a:spcPts val="0"/>
              </a:spcBef>
              <a:spcAft>
                <a:spcPts val="0"/>
              </a:spcAft>
              <a:buSzPts val="1200"/>
              <a:buNone/>
              <a:defRPr/>
            </a:lvl7pPr>
            <a:lvl8pPr lvl="7" algn="ctr">
              <a:lnSpc>
                <a:spcPct val="115000"/>
              </a:lnSpc>
              <a:spcBef>
                <a:spcPts val="0"/>
              </a:spcBef>
              <a:spcAft>
                <a:spcPts val="0"/>
              </a:spcAft>
              <a:buSzPts val="1200"/>
              <a:buNone/>
              <a:defRPr/>
            </a:lvl8pPr>
            <a:lvl9pPr lvl="8" algn="ctr">
              <a:lnSpc>
                <a:spcPct val="115000"/>
              </a:lnSpc>
              <a:spcBef>
                <a:spcPts val="0"/>
              </a:spcBef>
              <a:spcAft>
                <a:spcPts val="0"/>
              </a:spcAft>
              <a:buSzPts val="1200"/>
              <a:buNone/>
              <a:defRPr/>
            </a:lvl9pPr>
          </a:lstStyle>
          <a:p/>
        </p:txBody>
      </p:sp>
      <p:sp>
        <p:nvSpPr>
          <p:cNvPr id="103" name="Google Shape;103;p45"/>
          <p:cNvSpPr txBox="1"/>
          <p:nvPr>
            <p:ph idx="8" type="subTitle"/>
          </p:nvPr>
        </p:nvSpPr>
        <p:spPr>
          <a:xfrm>
            <a:off x="5616051" y="3567900"/>
            <a:ext cx="2414100" cy="477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a:lvl1pPr>
            <a:lvl2pPr lvl="1" algn="ctr">
              <a:lnSpc>
                <a:spcPct val="115000"/>
              </a:lnSpc>
              <a:spcBef>
                <a:spcPts val="0"/>
              </a:spcBef>
              <a:spcAft>
                <a:spcPts val="0"/>
              </a:spcAft>
              <a:buSzPts val="1200"/>
              <a:buNone/>
              <a:defRPr/>
            </a:lvl2pPr>
            <a:lvl3pPr lvl="2" algn="ctr">
              <a:lnSpc>
                <a:spcPct val="115000"/>
              </a:lnSpc>
              <a:spcBef>
                <a:spcPts val="0"/>
              </a:spcBef>
              <a:spcAft>
                <a:spcPts val="0"/>
              </a:spcAft>
              <a:buSzPts val="1200"/>
              <a:buNone/>
              <a:defRPr/>
            </a:lvl3pPr>
            <a:lvl4pPr lvl="3" algn="ctr">
              <a:lnSpc>
                <a:spcPct val="115000"/>
              </a:lnSpc>
              <a:spcBef>
                <a:spcPts val="0"/>
              </a:spcBef>
              <a:spcAft>
                <a:spcPts val="0"/>
              </a:spcAft>
              <a:buSzPts val="1200"/>
              <a:buNone/>
              <a:defRPr/>
            </a:lvl4pPr>
            <a:lvl5pPr lvl="4" algn="ctr">
              <a:lnSpc>
                <a:spcPct val="115000"/>
              </a:lnSpc>
              <a:spcBef>
                <a:spcPts val="0"/>
              </a:spcBef>
              <a:spcAft>
                <a:spcPts val="0"/>
              </a:spcAft>
              <a:buSzPts val="1200"/>
              <a:buNone/>
              <a:defRPr/>
            </a:lvl5pPr>
            <a:lvl6pPr lvl="5" algn="ctr">
              <a:lnSpc>
                <a:spcPct val="115000"/>
              </a:lnSpc>
              <a:spcBef>
                <a:spcPts val="0"/>
              </a:spcBef>
              <a:spcAft>
                <a:spcPts val="0"/>
              </a:spcAft>
              <a:buSzPts val="1200"/>
              <a:buNone/>
              <a:defRPr/>
            </a:lvl6pPr>
            <a:lvl7pPr lvl="6" algn="ctr">
              <a:lnSpc>
                <a:spcPct val="115000"/>
              </a:lnSpc>
              <a:spcBef>
                <a:spcPts val="0"/>
              </a:spcBef>
              <a:spcAft>
                <a:spcPts val="0"/>
              </a:spcAft>
              <a:buSzPts val="1200"/>
              <a:buNone/>
              <a:defRPr/>
            </a:lvl7pPr>
            <a:lvl8pPr lvl="7" algn="ctr">
              <a:lnSpc>
                <a:spcPct val="115000"/>
              </a:lnSpc>
              <a:spcBef>
                <a:spcPts val="0"/>
              </a:spcBef>
              <a:spcAft>
                <a:spcPts val="0"/>
              </a:spcAft>
              <a:buSzPts val="1200"/>
              <a:buNone/>
              <a:defRPr/>
            </a:lvl8pPr>
            <a:lvl9pPr lvl="8" algn="ctr">
              <a:lnSpc>
                <a:spcPct val="115000"/>
              </a:lnSpc>
              <a:spcBef>
                <a:spcPts val="0"/>
              </a:spcBef>
              <a:spcAft>
                <a:spcPts val="0"/>
              </a:spcAft>
              <a:buSzPts val="1200"/>
              <a:buNone/>
              <a:defRPr/>
            </a:lvl9pPr>
          </a:lstStyle>
          <a:p/>
        </p:txBody>
      </p:sp>
      <p:sp>
        <p:nvSpPr>
          <p:cNvPr id="104" name="Google Shape;104;p45"/>
          <p:cNvSpPr txBox="1"/>
          <p:nvPr>
            <p:ph idx="9" type="title"/>
          </p:nvPr>
        </p:nvSpPr>
        <p:spPr>
          <a:xfrm>
            <a:off x="904510" y="1615070"/>
            <a:ext cx="775800" cy="775800"/>
          </a:xfrm>
          <a:prstGeom prst="rect">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lvl1pPr lvl="0" algn="ctr">
              <a:lnSpc>
                <a:spcPct val="100000"/>
              </a:lnSpc>
              <a:spcBef>
                <a:spcPts val="0"/>
              </a:spcBef>
              <a:spcAft>
                <a:spcPts val="0"/>
              </a:spcAft>
              <a:buSzPts val="4000"/>
              <a:buNone/>
              <a:defRPr i="1">
                <a:solidFill>
                  <a:schemeClr val="accent1"/>
                </a:solidFill>
              </a:defRPr>
            </a:lvl1pPr>
            <a:lvl2pPr lvl="1" algn="ctr">
              <a:lnSpc>
                <a:spcPct val="100000"/>
              </a:lnSpc>
              <a:spcBef>
                <a:spcPts val="0"/>
              </a:spcBef>
              <a:spcAft>
                <a:spcPts val="0"/>
              </a:spcAft>
              <a:buSzPts val="4000"/>
              <a:buNone/>
              <a:defRPr sz="4000"/>
            </a:lvl2pPr>
            <a:lvl3pPr lvl="2" algn="ctr">
              <a:lnSpc>
                <a:spcPct val="100000"/>
              </a:lnSpc>
              <a:spcBef>
                <a:spcPts val="0"/>
              </a:spcBef>
              <a:spcAft>
                <a:spcPts val="0"/>
              </a:spcAft>
              <a:buSzPts val="4000"/>
              <a:buNone/>
              <a:defRPr sz="4000"/>
            </a:lvl3pPr>
            <a:lvl4pPr lvl="3" algn="ctr">
              <a:lnSpc>
                <a:spcPct val="100000"/>
              </a:lnSpc>
              <a:spcBef>
                <a:spcPts val="0"/>
              </a:spcBef>
              <a:spcAft>
                <a:spcPts val="0"/>
              </a:spcAft>
              <a:buSzPts val="4000"/>
              <a:buNone/>
              <a:defRPr sz="4000"/>
            </a:lvl4pPr>
            <a:lvl5pPr lvl="4" algn="ctr">
              <a:lnSpc>
                <a:spcPct val="100000"/>
              </a:lnSpc>
              <a:spcBef>
                <a:spcPts val="0"/>
              </a:spcBef>
              <a:spcAft>
                <a:spcPts val="0"/>
              </a:spcAft>
              <a:buSzPts val="4000"/>
              <a:buNone/>
              <a:defRPr sz="4000"/>
            </a:lvl5pPr>
            <a:lvl6pPr lvl="5" algn="ctr">
              <a:lnSpc>
                <a:spcPct val="100000"/>
              </a:lnSpc>
              <a:spcBef>
                <a:spcPts val="0"/>
              </a:spcBef>
              <a:spcAft>
                <a:spcPts val="0"/>
              </a:spcAft>
              <a:buSzPts val="4000"/>
              <a:buNone/>
              <a:defRPr sz="4000"/>
            </a:lvl6pPr>
            <a:lvl7pPr lvl="6" algn="ctr">
              <a:lnSpc>
                <a:spcPct val="100000"/>
              </a:lnSpc>
              <a:spcBef>
                <a:spcPts val="0"/>
              </a:spcBef>
              <a:spcAft>
                <a:spcPts val="0"/>
              </a:spcAft>
              <a:buSzPts val="4000"/>
              <a:buNone/>
              <a:defRPr sz="4000"/>
            </a:lvl7pPr>
            <a:lvl8pPr lvl="7" algn="ctr">
              <a:lnSpc>
                <a:spcPct val="100000"/>
              </a:lnSpc>
              <a:spcBef>
                <a:spcPts val="0"/>
              </a:spcBef>
              <a:spcAft>
                <a:spcPts val="0"/>
              </a:spcAft>
              <a:buSzPts val="4000"/>
              <a:buNone/>
              <a:defRPr sz="4000"/>
            </a:lvl8pPr>
            <a:lvl9pPr lvl="8" algn="ctr">
              <a:lnSpc>
                <a:spcPct val="100000"/>
              </a:lnSpc>
              <a:spcBef>
                <a:spcPts val="0"/>
              </a:spcBef>
              <a:spcAft>
                <a:spcPts val="0"/>
              </a:spcAft>
              <a:buSzPts val="4000"/>
              <a:buNone/>
              <a:defRPr sz="4000"/>
            </a:lvl9pPr>
          </a:lstStyle>
          <a:p/>
        </p:txBody>
      </p:sp>
      <p:sp>
        <p:nvSpPr>
          <p:cNvPr id="105" name="Google Shape;105;p45"/>
          <p:cNvSpPr txBox="1"/>
          <p:nvPr>
            <p:ph idx="13" type="title"/>
          </p:nvPr>
        </p:nvSpPr>
        <p:spPr>
          <a:xfrm>
            <a:off x="904510" y="3126120"/>
            <a:ext cx="775800" cy="775800"/>
          </a:xfrm>
          <a:prstGeom prst="rect">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lvl1pPr lvl="0" algn="ctr">
              <a:lnSpc>
                <a:spcPct val="100000"/>
              </a:lnSpc>
              <a:spcBef>
                <a:spcPts val="0"/>
              </a:spcBef>
              <a:spcAft>
                <a:spcPts val="0"/>
              </a:spcAft>
              <a:buSzPts val="4000"/>
              <a:buNone/>
              <a:defRPr i="1">
                <a:solidFill>
                  <a:schemeClr val="accent1"/>
                </a:solidFill>
              </a:defRPr>
            </a:lvl1pPr>
            <a:lvl2pPr lvl="1" algn="ctr">
              <a:lnSpc>
                <a:spcPct val="100000"/>
              </a:lnSpc>
              <a:spcBef>
                <a:spcPts val="0"/>
              </a:spcBef>
              <a:spcAft>
                <a:spcPts val="0"/>
              </a:spcAft>
              <a:buSzPts val="4000"/>
              <a:buNone/>
              <a:defRPr sz="4000"/>
            </a:lvl2pPr>
            <a:lvl3pPr lvl="2" algn="ctr">
              <a:lnSpc>
                <a:spcPct val="100000"/>
              </a:lnSpc>
              <a:spcBef>
                <a:spcPts val="0"/>
              </a:spcBef>
              <a:spcAft>
                <a:spcPts val="0"/>
              </a:spcAft>
              <a:buSzPts val="4000"/>
              <a:buNone/>
              <a:defRPr sz="4000"/>
            </a:lvl3pPr>
            <a:lvl4pPr lvl="3" algn="ctr">
              <a:lnSpc>
                <a:spcPct val="100000"/>
              </a:lnSpc>
              <a:spcBef>
                <a:spcPts val="0"/>
              </a:spcBef>
              <a:spcAft>
                <a:spcPts val="0"/>
              </a:spcAft>
              <a:buSzPts val="4000"/>
              <a:buNone/>
              <a:defRPr sz="4000"/>
            </a:lvl4pPr>
            <a:lvl5pPr lvl="4" algn="ctr">
              <a:lnSpc>
                <a:spcPct val="100000"/>
              </a:lnSpc>
              <a:spcBef>
                <a:spcPts val="0"/>
              </a:spcBef>
              <a:spcAft>
                <a:spcPts val="0"/>
              </a:spcAft>
              <a:buSzPts val="4000"/>
              <a:buNone/>
              <a:defRPr sz="4000"/>
            </a:lvl5pPr>
            <a:lvl6pPr lvl="5" algn="ctr">
              <a:lnSpc>
                <a:spcPct val="100000"/>
              </a:lnSpc>
              <a:spcBef>
                <a:spcPts val="0"/>
              </a:spcBef>
              <a:spcAft>
                <a:spcPts val="0"/>
              </a:spcAft>
              <a:buSzPts val="4000"/>
              <a:buNone/>
              <a:defRPr sz="4000"/>
            </a:lvl6pPr>
            <a:lvl7pPr lvl="6" algn="ctr">
              <a:lnSpc>
                <a:spcPct val="100000"/>
              </a:lnSpc>
              <a:spcBef>
                <a:spcPts val="0"/>
              </a:spcBef>
              <a:spcAft>
                <a:spcPts val="0"/>
              </a:spcAft>
              <a:buSzPts val="4000"/>
              <a:buNone/>
              <a:defRPr sz="4000"/>
            </a:lvl7pPr>
            <a:lvl8pPr lvl="7" algn="ctr">
              <a:lnSpc>
                <a:spcPct val="100000"/>
              </a:lnSpc>
              <a:spcBef>
                <a:spcPts val="0"/>
              </a:spcBef>
              <a:spcAft>
                <a:spcPts val="0"/>
              </a:spcAft>
              <a:buSzPts val="4000"/>
              <a:buNone/>
              <a:defRPr sz="4000"/>
            </a:lvl8pPr>
            <a:lvl9pPr lvl="8" algn="ctr">
              <a:lnSpc>
                <a:spcPct val="100000"/>
              </a:lnSpc>
              <a:spcBef>
                <a:spcPts val="0"/>
              </a:spcBef>
              <a:spcAft>
                <a:spcPts val="0"/>
              </a:spcAft>
              <a:buSzPts val="4000"/>
              <a:buNone/>
              <a:defRPr sz="4000"/>
            </a:lvl9pPr>
          </a:lstStyle>
          <a:p/>
        </p:txBody>
      </p:sp>
      <p:sp>
        <p:nvSpPr>
          <p:cNvPr id="106" name="Google Shape;106;p45"/>
          <p:cNvSpPr txBox="1"/>
          <p:nvPr>
            <p:ph idx="14" type="title"/>
          </p:nvPr>
        </p:nvSpPr>
        <p:spPr>
          <a:xfrm>
            <a:off x="4648360" y="1615070"/>
            <a:ext cx="775800" cy="775800"/>
          </a:xfrm>
          <a:prstGeom prst="rect">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lvl1pPr lvl="0" algn="ctr">
              <a:lnSpc>
                <a:spcPct val="100000"/>
              </a:lnSpc>
              <a:spcBef>
                <a:spcPts val="0"/>
              </a:spcBef>
              <a:spcAft>
                <a:spcPts val="0"/>
              </a:spcAft>
              <a:buSzPts val="4000"/>
              <a:buNone/>
              <a:defRPr i="1">
                <a:solidFill>
                  <a:schemeClr val="accent1"/>
                </a:solidFill>
              </a:defRPr>
            </a:lvl1pPr>
            <a:lvl2pPr lvl="1" algn="ctr">
              <a:lnSpc>
                <a:spcPct val="100000"/>
              </a:lnSpc>
              <a:spcBef>
                <a:spcPts val="0"/>
              </a:spcBef>
              <a:spcAft>
                <a:spcPts val="0"/>
              </a:spcAft>
              <a:buSzPts val="4000"/>
              <a:buNone/>
              <a:defRPr sz="4000"/>
            </a:lvl2pPr>
            <a:lvl3pPr lvl="2" algn="ctr">
              <a:lnSpc>
                <a:spcPct val="100000"/>
              </a:lnSpc>
              <a:spcBef>
                <a:spcPts val="0"/>
              </a:spcBef>
              <a:spcAft>
                <a:spcPts val="0"/>
              </a:spcAft>
              <a:buSzPts val="4000"/>
              <a:buNone/>
              <a:defRPr sz="4000"/>
            </a:lvl3pPr>
            <a:lvl4pPr lvl="3" algn="ctr">
              <a:lnSpc>
                <a:spcPct val="100000"/>
              </a:lnSpc>
              <a:spcBef>
                <a:spcPts val="0"/>
              </a:spcBef>
              <a:spcAft>
                <a:spcPts val="0"/>
              </a:spcAft>
              <a:buSzPts val="4000"/>
              <a:buNone/>
              <a:defRPr sz="4000"/>
            </a:lvl4pPr>
            <a:lvl5pPr lvl="4" algn="ctr">
              <a:lnSpc>
                <a:spcPct val="100000"/>
              </a:lnSpc>
              <a:spcBef>
                <a:spcPts val="0"/>
              </a:spcBef>
              <a:spcAft>
                <a:spcPts val="0"/>
              </a:spcAft>
              <a:buSzPts val="4000"/>
              <a:buNone/>
              <a:defRPr sz="4000"/>
            </a:lvl5pPr>
            <a:lvl6pPr lvl="5" algn="ctr">
              <a:lnSpc>
                <a:spcPct val="100000"/>
              </a:lnSpc>
              <a:spcBef>
                <a:spcPts val="0"/>
              </a:spcBef>
              <a:spcAft>
                <a:spcPts val="0"/>
              </a:spcAft>
              <a:buSzPts val="4000"/>
              <a:buNone/>
              <a:defRPr sz="4000"/>
            </a:lvl6pPr>
            <a:lvl7pPr lvl="6" algn="ctr">
              <a:lnSpc>
                <a:spcPct val="100000"/>
              </a:lnSpc>
              <a:spcBef>
                <a:spcPts val="0"/>
              </a:spcBef>
              <a:spcAft>
                <a:spcPts val="0"/>
              </a:spcAft>
              <a:buSzPts val="4000"/>
              <a:buNone/>
              <a:defRPr sz="4000"/>
            </a:lvl7pPr>
            <a:lvl8pPr lvl="7" algn="ctr">
              <a:lnSpc>
                <a:spcPct val="100000"/>
              </a:lnSpc>
              <a:spcBef>
                <a:spcPts val="0"/>
              </a:spcBef>
              <a:spcAft>
                <a:spcPts val="0"/>
              </a:spcAft>
              <a:buSzPts val="4000"/>
              <a:buNone/>
              <a:defRPr sz="4000"/>
            </a:lvl8pPr>
            <a:lvl9pPr lvl="8" algn="ctr">
              <a:lnSpc>
                <a:spcPct val="100000"/>
              </a:lnSpc>
              <a:spcBef>
                <a:spcPts val="0"/>
              </a:spcBef>
              <a:spcAft>
                <a:spcPts val="0"/>
              </a:spcAft>
              <a:buSzPts val="4000"/>
              <a:buNone/>
              <a:defRPr sz="4000"/>
            </a:lvl9pPr>
          </a:lstStyle>
          <a:p/>
        </p:txBody>
      </p:sp>
      <p:sp>
        <p:nvSpPr>
          <p:cNvPr id="107" name="Google Shape;107;p45"/>
          <p:cNvSpPr txBox="1"/>
          <p:nvPr>
            <p:ph idx="15" type="title"/>
          </p:nvPr>
        </p:nvSpPr>
        <p:spPr>
          <a:xfrm>
            <a:off x="4648360" y="3126120"/>
            <a:ext cx="775800" cy="775800"/>
          </a:xfrm>
          <a:prstGeom prst="rect">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lvl1pPr lvl="0" algn="ctr">
              <a:lnSpc>
                <a:spcPct val="100000"/>
              </a:lnSpc>
              <a:spcBef>
                <a:spcPts val="0"/>
              </a:spcBef>
              <a:spcAft>
                <a:spcPts val="0"/>
              </a:spcAft>
              <a:buSzPts val="4000"/>
              <a:buNone/>
              <a:defRPr i="1">
                <a:solidFill>
                  <a:schemeClr val="accent1"/>
                </a:solidFill>
              </a:defRPr>
            </a:lvl1pPr>
            <a:lvl2pPr lvl="1" algn="ctr">
              <a:lnSpc>
                <a:spcPct val="100000"/>
              </a:lnSpc>
              <a:spcBef>
                <a:spcPts val="0"/>
              </a:spcBef>
              <a:spcAft>
                <a:spcPts val="0"/>
              </a:spcAft>
              <a:buSzPts val="4000"/>
              <a:buNone/>
              <a:defRPr sz="4000"/>
            </a:lvl2pPr>
            <a:lvl3pPr lvl="2" algn="ctr">
              <a:lnSpc>
                <a:spcPct val="100000"/>
              </a:lnSpc>
              <a:spcBef>
                <a:spcPts val="0"/>
              </a:spcBef>
              <a:spcAft>
                <a:spcPts val="0"/>
              </a:spcAft>
              <a:buSzPts val="4000"/>
              <a:buNone/>
              <a:defRPr sz="4000"/>
            </a:lvl3pPr>
            <a:lvl4pPr lvl="3" algn="ctr">
              <a:lnSpc>
                <a:spcPct val="100000"/>
              </a:lnSpc>
              <a:spcBef>
                <a:spcPts val="0"/>
              </a:spcBef>
              <a:spcAft>
                <a:spcPts val="0"/>
              </a:spcAft>
              <a:buSzPts val="4000"/>
              <a:buNone/>
              <a:defRPr sz="4000"/>
            </a:lvl4pPr>
            <a:lvl5pPr lvl="4" algn="ctr">
              <a:lnSpc>
                <a:spcPct val="100000"/>
              </a:lnSpc>
              <a:spcBef>
                <a:spcPts val="0"/>
              </a:spcBef>
              <a:spcAft>
                <a:spcPts val="0"/>
              </a:spcAft>
              <a:buSzPts val="4000"/>
              <a:buNone/>
              <a:defRPr sz="4000"/>
            </a:lvl5pPr>
            <a:lvl6pPr lvl="5" algn="ctr">
              <a:lnSpc>
                <a:spcPct val="100000"/>
              </a:lnSpc>
              <a:spcBef>
                <a:spcPts val="0"/>
              </a:spcBef>
              <a:spcAft>
                <a:spcPts val="0"/>
              </a:spcAft>
              <a:buSzPts val="4000"/>
              <a:buNone/>
              <a:defRPr sz="4000"/>
            </a:lvl6pPr>
            <a:lvl7pPr lvl="6" algn="ctr">
              <a:lnSpc>
                <a:spcPct val="100000"/>
              </a:lnSpc>
              <a:spcBef>
                <a:spcPts val="0"/>
              </a:spcBef>
              <a:spcAft>
                <a:spcPts val="0"/>
              </a:spcAft>
              <a:buSzPts val="4000"/>
              <a:buNone/>
              <a:defRPr sz="4000"/>
            </a:lvl7pPr>
            <a:lvl8pPr lvl="7" algn="ctr">
              <a:lnSpc>
                <a:spcPct val="100000"/>
              </a:lnSpc>
              <a:spcBef>
                <a:spcPts val="0"/>
              </a:spcBef>
              <a:spcAft>
                <a:spcPts val="0"/>
              </a:spcAft>
              <a:buSzPts val="4000"/>
              <a:buNone/>
              <a:defRPr sz="4000"/>
            </a:lvl8pPr>
            <a:lvl9pPr lvl="8" algn="ctr">
              <a:lnSpc>
                <a:spcPct val="100000"/>
              </a:lnSpc>
              <a:spcBef>
                <a:spcPts val="0"/>
              </a:spcBef>
              <a:spcAft>
                <a:spcPts val="0"/>
              </a:spcAft>
              <a:buSzPts val="4000"/>
              <a:buNone/>
              <a:defRPr sz="40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08" name="Shape 108"/>
        <p:cNvGrpSpPr/>
        <p:nvPr/>
      </p:nvGrpSpPr>
      <p:grpSpPr>
        <a:xfrm>
          <a:off x="0" y="0"/>
          <a:ext cx="0" cy="0"/>
          <a:chOff x="0" y="0"/>
          <a:chExt cx="0" cy="0"/>
        </a:xfrm>
      </p:grpSpPr>
      <p:grpSp>
        <p:nvGrpSpPr>
          <p:cNvPr id="109" name="Google Shape;109;p46"/>
          <p:cNvGrpSpPr/>
          <p:nvPr/>
        </p:nvGrpSpPr>
        <p:grpSpPr>
          <a:xfrm>
            <a:off x="266538" y="258700"/>
            <a:ext cx="8615400" cy="4618794"/>
            <a:chOff x="266538" y="258700"/>
            <a:chExt cx="8615400" cy="4618794"/>
          </a:xfrm>
        </p:grpSpPr>
        <p:sp>
          <p:nvSpPr>
            <p:cNvPr id="110" name="Google Shape;110;p46"/>
            <p:cNvSpPr/>
            <p:nvPr/>
          </p:nvSpPr>
          <p:spPr>
            <a:xfrm>
              <a:off x="266600" y="260350"/>
              <a:ext cx="8615262" cy="4617144"/>
            </a:xfrm>
            <a:custGeom>
              <a:rect b="b" l="l" r="r" t="t"/>
              <a:pathLst>
                <a:path extrusionOk="0" h="47449" w="75005">
                  <a:moveTo>
                    <a:pt x="1" y="0"/>
                  </a:moveTo>
                  <a:lnTo>
                    <a:pt x="1" y="47449"/>
                  </a:lnTo>
                  <a:lnTo>
                    <a:pt x="75004" y="47449"/>
                  </a:lnTo>
                  <a:lnTo>
                    <a:pt x="75004"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 name="Google Shape;111;p46"/>
            <p:cNvSpPr/>
            <p:nvPr/>
          </p:nvSpPr>
          <p:spPr>
            <a:xfrm>
              <a:off x="266600" y="264175"/>
              <a:ext cx="8615262" cy="174525"/>
            </a:xfrm>
            <a:custGeom>
              <a:rect b="b" l="l" r="r" t="t"/>
              <a:pathLst>
                <a:path extrusionOk="0" h="1824" w="75005">
                  <a:moveTo>
                    <a:pt x="1" y="0"/>
                  </a:moveTo>
                  <a:lnTo>
                    <a:pt x="1" y="1823"/>
                  </a:lnTo>
                  <a:lnTo>
                    <a:pt x="75004" y="1823"/>
                  </a:lnTo>
                  <a:lnTo>
                    <a:pt x="75004"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 name="Google Shape;112;p46"/>
            <p:cNvSpPr/>
            <p:nvPr/>
          </p:nvSpPr>
          <p:spPr>
            <a:xfrm>
              <a:off x="362380" y="315851"/>
              <a:ext cx="78460" cy="70518"/>
            </a:xfrm>
            <a:custGeom>
              <a:rect b="b" l="l" r="r" t="t"/>
              <a:pathLst>
                <a:path extrusionOk="0" h="737" w="820">
                  <a:moveTo>
                    <a:pt x="375" y="0"/>
                  </a:moveTo>
                  <a:cubicBezTo>
                    <a:pt x="167" y="0"/>
                    <a:pt x="1" y="173"/>
                    <a:pt x="11" y="382"/>
                  </a:cubicBezTo>
                  <a:cubicBezTo>
                    <a:pt x="14" y="578"/>
                    <a:pt x="183" y="737"/>
                    <a:pt x="378" y="737"/>
                  </a:cubicBezTo>
                  <a:cubicBezTo>
                    <a:pt x="384" y="737"/>
                    <a:pt x="389" y="737"/>
                    <a:pt x="395" y="736"/>
                  </a:cubicBezTo>
                  <a:cubicBezTo>
                    <a:pt x="641" y="730"/>
                    <a:pt x="820" y="481"/>
                    <a:pt x="720" y="223"/>
                  </a:cubicBezTo>
                  <a:cubicBezTo>
                    <a:pt x="664" y="87"/>
                    <a:pt x="525" y="0"/>
                    <a:pt x="379"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 name="Google Shape;113;p46"/>
            <p:cNvSpPr/>
            <p:nvPr/>
          </p:nvSpPr>
          <p:spPr>
            <a:xfrm>
              <a:off x="506096" y="315851"/>
              <a:ext cx="78173" cy="70518"/>
            </a:xfrm>
            <a:custGeom>
              <a:rect b="b" l="l" r="r" t="t"/>
              <a:pathLst>
                <a:path extrusionOk="0" h="737" w="817">
                  <a:moveTo>
                    <a:pt x="372" y="0"/>
                  </a:moveTo>
                  <a:cubicBezTo>
                    <a:pt x="166" y="0"/>
                    <a:pt x="1" y="173"/>
                    <a:pt x="7" y="382"/>
                  </a:cubicBezTo>
                  <a:cubicBezTo>
                    <a:pt x="14" y="578"/>
                    <a:pt x="179" y="737"/>
                    <a:pt x="377" y="737"/>
                  </a:cubicBezTo>
                  <a:cubicBezTo>
                    <a:pt x="383" y="737"/>
                    <a:pt x="389" y="737"/>
                    <a:pt x="395" y="736"/>
                  </a:cubicBezTo>
                  <a:cubicBezTo>
                    <a:pt x="637" y="730"/>
                    <a:pt x="816" y="481"/>
                    <a:pt x="717" y="223"/>
                  </a:cubicBezTo>
                  <a:cubicBezTo>
                    <a:pt x="664" y="87"/>
                    <a:pt x="528" y="0"/>
                    <a:pt x="37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 name="Google Shape;114;p46"/>
            <p:cNvSpPr/>
            <p:nvPr/>
          </p:nvSpPr>
          <p:spPr>
            <a:xfrm>
              <a:off x="650099" y="315851"/>
              <a:ext cx="78173" cy="70518"/>
            </a:xfrm>
            <a:custGeom>
              <a:rect b="b" l="l" r="r" t="t"/>
              <a:pathLst>
                <a:path extrusionOk="0" h="737" w="817">
                  <a:moveTo>
                    <a:pt x="372" y="0"/>
                  </a:moveTo>
                  <a:cubicBezTo>
                    <a:pt x="166" y="0"/>
                    <a:pt x="1" y="173"/>
                    <a:pt x="7" y="382"/>
                  </a:cubicBezTo>
                  <a:cubicBezTo>
                    <a:pt x="10" y="578"/>
                    <a:pt x="179" y="737"/>
                    <a:pt x="374" y="737"/>
                  </a:cubicBezTo>
                  <a:cubicBezTo>
                    <a:pt x="380" y="737"/>
                    <a:pt x="386" y="737"/>
                    <a:pt x="392" y="736"/>
                  </a:cubicBezTo>
                  <a:cubicBezTo>
                    <a:pt x="637" y="730"/>
                    <a:pt x="816" y="481"/>
                    <a:pt x="717" y="223"/>
                  </a:cubicBezTo>
                  <a:cubicBezTo>
                    <a:pt x="664" y="87"/>
                    <a:pt x="521" y="0"/>
                    <a:pt x="37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 name="Google Shape;115;p46"/>
            <p:cNvSpPr/>
            <p:nvPr/>
          </p:nvSpPr>
          <p:spPr>
            <a:xfrm>
              <a:off x="266600" y="438700"/>
              <a:ext cx="8615262" cy="218072"/>
            </a:xfrm>
            <a:custGeom>
              <a:rect b="b" l="l" r="r" t="t"/>
              <a:pathLst>
                <a:path extrusionOk="0" h="4351" w="75005">
                  <a:moveTo>
                    <a:pt x="1" y="1"/>
                  </a:moveTo>
                  <a:lnTo>
                    <a:pt x="1" y="4350"/>
                  </a:lnTo>
                  <a:lnTo>
                    <a:pt x="75004" y="4350"/>
                  </a:lnTo>
                  <a:lnTo>
                    <a:pt x="75004"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16" name="Google Shape;116;p46"/>
            <p:cNvGrpSpPr/>
            <p:nvPr/>
          </p:nvGrpSpPr>
          <p:grpSpPr>
            <a:xfrm>
              <a:off x="6848403" y="458556"/>
              <a:ext cx="2010205" cy="178352"/>
              <a:chOff x="4905603" y="626944"/>
              <a:chExt cx="2010205" cy="178352"/>
            </a:xfrm>
          </p:grpSpPr>
          <p:sp>
            <p:nvSpPr>
              <p:cNvPr id="117" name="Google Shape;117;p46"/>
              <p:cNvSpPr/>
              <p:nvPr/>
            </p:nvSpPr>
            <p:spPr>
              <a:xfrm>
                <a:off x="4905603" y="626944"/>
                <a:ext cx="2010194" cy="178352"/>
              </a:xfrm>
              <a:custGeom>
                <a:rect b="b" l="l" r="r" t="t"/>
                <a:pathLst>
                  <a:path extrusionOk="0" h="1864" w="21009">
                    <a:moveTo>
                      <a:pt x="1" y="1"/>
                    </a:moveTo>
                    <a:lnTo>
                      <a:pt x="1" y="1864"/>
                    </a:lnTo>
                    <a:lnTo>
                      <a:pt x="21008" y="1864"/>
                    </a:lnTo>
                    <a:lnTo>
                      <a:pt x="21008"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 name="Google Shape;118;p46"/>
              <p:cNvSpPr/>
              <p:nvPr/>
            </p:nvSpPr>
            <p:spPr>
              <a:xfrm>
                <a:off x="6737456" y="626944"/>
                <a:ext cx="178352" cy="178352"/>
              </a:xfrm>
              <a:custGeom>
                <a:rect b="b" l="l" r="r" t="t"/>
                <a:pathLst>
                  <a:path extrusionOk="0" h="1864" w="1864">
                    <a:moveTo>
                      <a:pt x="0" y="1"/>
                    </a:moveTo>
                    <a:lnTo>
                      <a:pt x="0" y="1864"/>
                    </a:lnTo>
                    <a:lnTo>
                      <a:pt x="1863" y="1864"/>
                    </a:lnTo>
                    <a:lnTo>
                      <a:pt x="1863"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 name="Google Shape;119;p46"/>
              <p:cNvSpPr/>
              <p:nvPr/>
            </p:nvSpPr>
            <p:spPr>
              <a:xfrm>
                <a:off x="6824336" y="711623"/>
                <a:ext cx="57505" cy="68030"/>
              </a:xfrm>
              <a:custGeom>
                <a:rect b="b" l="l" r="r" t="t"/>
                <a:pathLst>
                  <a:path extrusionOk="0" h="711" w="601">
                    <a:moveTo>
                      <a:pt x="153" y="1"/>
                    </a:moveTo>
                    <a:cubicBezTo>
                      <a:pt x="137" y="47"/>
                      <a:pt x="103" y="90"/>
                      <a:pt x="67" y="117"/>
                    </a:cubicBezTo>
                    <a:cubicBezTo>
                      <a:pt x="44" y="130"/>
                      <a:pt x="24" y="147"/>
                      <a:pt x="1" y="157"/>
                    </a:cubicBezTo>
                    <a:lnTo>
                      <a:pt x="117" y="306"/>
                    </a:lnTo>
                    <a:lnTo>
                      <a:pt x="432" y="710"/>
                    </a:lnTo>
                    <a:lnTo>
                      <a:pt x="601" y="581"/>
                    </a:lnTo>
                    <a:lnTo>
                      <a:pt x="276" y="163"/>
                    </a:lnTo>
                    <a:lnTo>
                      <a:pt x="153"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 name="Google Shape;120;p46"/>
              <p:cNvSpPr/>
              <p:nvPr/>
            </p:nvSpPr>
            <p:spPr>
              <a:xfrm>
                <a:off x="6764056" y="655649"/>
                <a:ext cx="97788" cy="89176"/>
              </a:xfrm>
              <a:custGeom>
                <a:rect b="b" l="l" r="r" t="t"/>
                <a:pathLst>
                  <a:path extrusionOk="0" h="932" w="1022">
                    <a:moveTo>
                      <a:pt x="527" y="192"/>
                    </a:moveTo>
                    <a:cubicBezTo>
                      <a:pt x="611" y="192"/>
                      <a:pt x="693" y="231"/>
                      <a:pt x="747" y="301"/>
                    </a:cubicBezTo>
                    <a:cubicBezTo>
                      <a:pt x="806" y="380"/>
                      <a:pt x="820" y="483"/>
                      <a:pt x="780" y="576"/>
                    </a:cubicBezTo>
                    <a:cubicBezTo>
                      <a:pt x="763" y="629"/>
                      <a:pt x="733" y="665"/>
                      <a:pt x="697" y="695"/>
                    </a:cubicBezTo>
                    <a:cubicBezTo>
                      <a:pt x="674" y="712"/>
                      <a:pt x="654" y="725"/>
                      <a:pt x="631" y="732"/>
                    </a:cubicBezTo>
                    <a:cubicBezTo>
                      <a:pt x="597" y="745"/>
                      <a:pt x="562" y="752"/>
                      <a:pt x="527" y="752"/>
                    </a:cubicBezTo>
                    <a:cubicBezTo>
                      <a:pt x="400" y="752"/>
                      <a:pt x="281" y="665"/>
                      <a:pt x="253" y="530"/>
                    </a:cubicBezTo>
                    <a:cubicBezTo>
                      <a:pt x="226" y="420"/>
                      <a:pt x="273" y="304"/>
                      <a:pt x="365" y="244"/>
                    </a:cubicBezTo>
                    <a:cubicBezTo>
                      <a:pt x="415" y="209"/>
                      <a:pt x="472" y="192"/>
                      <a:pt x="527" y="192"/>
                    </a:cubicBezTo>
                    <a:close/>
                    <a:moveTo>
                      <a:pt x="526" y="0"/>
                    </a:moveTo>
                    <a:cubicBezTo>
                      <a:pt x="428" y="0"/>
                      <a:pt x="329" y="31"/>
                      <a:pt x="243" y="95"/>
                    </a:cubicBezTo>
                    <a:cubicBezTo>
                      <a:pt x="37" y="251"/>
                      <a:pt x="1" y="543"/>
                      <a:pt x="153" y="748"/>
                    </a:cubicBezTo>
                    <a:cubicBezTo>
                      <a:pt x="244" y="868"/>
                      <a:pt x="383" y="932"/>
                      <a:pt x="525" y="932"/>
                    </a:cubicBezTo>
                    <a:cubicBezTo>
                      <a:pt x="600" y="932"/>
                      <a:pt x="676" y="914"/>
                      <a:pt x="747" y="878"/>
                    </a:cubicBezTo>
                    <a:cubicBezTo>
                      <a:pt x="767" y="864"/>
                      <a:pt x="790" y="851"/>
                      <a:pt x="806" y="835"/>
                    </a:cubicBezTo>
                    <a:cubicBezTo>
                      <a:pt x="846" y="805"/>
                      <a:pt x="879" y="775"/>
                      <a:pt x="906" y="735"/>
                    </a:cubicBezTo>
                    <a:cubicBezTo>
                      <a:pt x="1022" y="569"/>
                      <a:pt x="1018" y="347"/>
                      <a:pt x="899" y="185"/>
                    </a:cubicBezTo>
                    <a:cubicBezTo>
                      <a:pt x="805" y="64"/>
                      <a:pt x="667" y="0"/>
                      <a:pt x="526"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 name="Google Shape;121;p46"/>
              <p:cNvSpPr/>
              <p:nvPr/>
            </p:nvSpPr>
            <p:spPr>
              <a:xfrm>
                <a:off x="4945312" y="662538"/>
                <a:ext cx="7942" cy="107260"/>
              </a:xfrm>
              <a:custGeom>
                <a:rect b="b" l="l" r="r" t="t"/>
                <a:pathLst>
                  <a:path extrusionOk="0" h="1121" w="83">
                    <a:moveTo>
                      <a:pt x="0" y="0"/>
                    </a:moveTo>
                    <a:lnTo>
                      <a:pt x="0" y="1121"/>
                    </a:lnTo>
                    <a:lnTo>
                      <a:pt x="83" y="1121"/>
                    </a:lnTo>
                    <a:lnTo>
                      <a:pt x="83"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22" name="Google Shape;122;p46"/>
            <p:cNvSpPr/>
            <p:nvPr/>
          </p:nvSpPr>
          <p:spPr>
            <a:xfrm>
              <a:off x="8754900" y="656750"/>
              <a:ext cx="126951" cy="4038639"/>
            </a:xfrm>
            <a:custGeom>
              <a:rect b="b" l="l" r="r" t="t"/>
              <a:pathLst>
                <a:path extrusionOk="0" h="41316" w="1327">
                  <a:moveTo>
                    <a:pt x="0" y="0"/>
                  </a:moveTo>
                  <a:lnTo>
                    <a:pt x="0" y="41316"/>
                  </a:lnTo>
                  <a:lnTo>
                    <a:pt x="1326" y="41316"/>
                  </a:lnTo>
                  <a:lnTo>
                    <a:pt x="1326"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 name="Google Shape;123;p46"/>
            <p:cNvSpPr/>
            <p:nvPr/>
          </p:nvSpPr>
          <p:spPr>
            <a:xfrm>
              <a:off x="8782445" y="683356"/>
              <a:ext cx="67648" cy="1490638"/>
            </a:xfrm>
            <a:custGeom>
              <a:rect b="b" l="l" r="r" t="t"/>
              <a:pathLst>
                <a:path extrusionOk="0" h="15579" w="707">
                  <a:moveTo>
                    <a:pt x="355" y="0"/>
                  </a:moveTo>
                  <a:cubicBezTo>
                    <a:pt x="160" y="0"/>
                    <a:pt x="1" y="153"/>
                    <a:pt x="1" y="345"/>
                  </a:cubicBezTo>
                  <a:lnTo>
                    <a:pt x="1" y="15233"/>
                  </a:lnTo>
                  <a:cubicBezTo>
                    <a:pt x="1" y="15426"/>
                    <a:pt x="160" y="15578"/>
                    <a:pt x="355" y="15578"/>
                  </a:cubicBezTo>
                  <a:cubicBezTo>
                    <a:pt x="548" y="15578"/>
                    <a:pt x="707" y="15426"/>
                    <a:pt x="707" y="15233"/>
                  </a:cubicBezTo>
                  <a:lnTo>
                    <a:pt x="707" y="345"/>
                  </a:lnTo>
                  <a:cubicBezTo>
                    <a:pt x="707" y="153"/>
                    <a:pt x="548" y="0"/>
                    <a:pt x="355"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 name="Google Shape;124;p46"/>
            <p:cNvSpPr/>
            <p:nvPr/>
          </p:nvSpPr>
          <p:spPr>
            <a:xfrm>
              <a:off x="266600" y="4659400"/>
              <a:ext cx="8615285" cy="218077"/>
            </a:xfrm>
            <a:custGeom>
              <a:rect b="b" l="l" r="r" t="t"/>
              <a:pathLst>
                <a:path extrusionOk="0" h="5845" w="73679">
                  <a:moveTo>
                    <a:pt x="1" y="0"/>
                  </a:moveTo>
                  <a:lnTo>
                    <a:pt x="1" y="5845"/>
                  </a:lnTo>
                  <a:lnTo>
                    <a:pt x="73678" y="5845"/>
                  </a:lnTo>
                  <a:lnTo>
                    <a:pt x="73678"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 name="Google Shape;125;p46"/>
            <p:cNvSpPr/>
            <p:nvPr/>
          </p:nvSpPr>
          <p:spPr>
            <a:xfrm>
              <a:off x="8754902" y="4715245"/>
              <a:ext cx="50949" cy="104677"/>
            </a:xfrm>
            <a:custGeom>
              <a:rect b="b" l="l" r="r" t="t"/>
              <a:pathLst>
                <a:path extrusionOk="0" h="1785" w="869">
                  <a:moveTo>
                    <a:pt x="0" y="1"/>
                  </a:moveTo>
                  <a:lnTo>
                    <a:pt x="0" y="1784"/>
                  </a:lnTo>
                  <a:lnTo>
                    <a:pt x="869" y="955"/>
                  </a:lnTo>
                  <a:lnTo>
                    <a:pt x="0"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 name="Google Shape;126;p46"/>
            <p:cNvSpPr/>
            <p:nvPr/>
          </p:nvSpPr>
          <p:spPr>
            <a:xfrm>
              <a:off x="317430" y="488803"/>
              <a:ext cx="142854" cy="23921"/>
            </a:xfrm>
            <a:custGeom>
              <a:rect b="b" l="l" r="r" t="t"/>
              <a:pathLst>
                <a:path extrusionOk="0" h="250" w="1493">
                  <a:moveTo>
                    <a:pt x="1" y="0"/>
                  </a:moveTo>
                  <a:lnTo>
                    <a:pt x="1" y="249"/>
                  </a:lnTo>
                  <a:lnTo>
                    <a:pt x="1492" y="249"/>
                  </a:lnTo>
                  <a:lnTo>
                    <a:pt x="149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 name="Google Shape;127;p46"/>
            <p:cNvSpPr/>
            <p:nvPr/>
          </p:nvSpPr>
          <p:spPr>
            <a:xfrm>
              <a:off x="317430" y="591567"/>
              <a:ext cx="142854" cy="23921"/>
            </a:xfrm>
            <a:custGeom>
              <a:rect b="b" l="l" r="r" t="t"/>
              <a:pathLst>
                <a:path extrusionOk="0" h="250" w="1493">
                  <a:moveTo>
                    <a:pt x="1" y="1"/>
                  </a:moveTo>
                  <a:lnTo>
                    <a:pt x="1" y="250"/>
                  </a:lnTo>
                  <a:lnTo>
                    <a:pt x="1492" y="250"/>
                  </a:lnTo>
                  <a:lnTo>
                    <a:pt x="1492"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 name="Google Shape;128;p46"/>
            <p:cNvSpPr/>
            <p:nvPr/>
          </p:nvSpPr>
          <p:spPr>
            <a:xfrm>
              <a:off x="317430" y="540185"/>
              <a:ext cx="142854" cy="23921"/>
            </a:xfrm>
            <a:custGeom>
              <a:rect b="b" l="l" r="r" t="t"/>
              <a:pathLst>
                <a:path extrusionOk="0" h="250" w="1493">
                  <a:moveTo>
                    <a:pt x="1" y="1"/>
                  </a:moveTo>
                  <a:lnTo>
                    <a:pt x="1" y="249"/>
                  </a:lnTo>
                  <a:lnTo>
                    <a:pt x="1492" y="249"/>
                  </a:lnTo>
                  <a:lnTo>
                    <a:pt x="1492"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 name="Google Shape;129;p46"/>
            <p:cNvSpPr/>
            <p:nvPr/>
          </p:nvSpPr>
          <p:spPr>
            <a:xfrm rot="10800000">
              <a:off x="317427" y="4715245"/>
              <a:ext cx="50949" cy="104677"/>
            </a:xfrm>
            <a:custGeom>
              <a:rect b="b" l="l" r="r" t="t"/>
              <a:pathLst>
                <a:path extrusionOk="0" h="1785" w="869">
                  <a:moveTo>
                    <a:pt x="0" y="1"/>
                  </a:moveTo>
                  <a:lnTo>
                    <a:pt x="0" y="1784"/>
                  </a:lnTo>
                  <a:lnTo>
                    <a:pt x="869" y="955"/>
                  </a:lnTo>
                  <a:lnTo>
                    <a:pt x="0"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 name="Google Shape;130;p46"/>
            <p:cNvSpPr/>
            <p:nvPr/>
          </p:nvSpPr>
          <p:spPr>
            <a:xfrm>
              <a:off x="266538" y="258700"/>
              <a:ext cx="8615400" cy="46173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31" name="Google Shape;131;p46"/>
          <p:cNvSpPr txBox="1"/>
          <p:nvPr>
            <p:ph type="title"/>
          </p:nvPr>
        </p:nvSpPr>
        <p:spPr>
          <a:xfrm>
            <a:off x="724050" y="2366550"/>
            <a:ext cx="4350600" cy="1457400"/>
          </a:xfrm>
          <a:prstGeom prst="rect">
            <a:avLst/>
          </a:prstGeom>
          <a:noFill/>
          <a:ln>
            <a:noFill/>
          </a:ln>
        </p:spPr>
        <p:txBody>
          <a:bodyPr anchorCtr="0" anchor="b" bIns="91425" lIns="91425" spcFirstLastPara="1" rIns="91425" wrap="square" tIns="91425">
            <a:noAutofit/>
          </a:bodyPr>
          <a:lstStyle>
            <a:lvl1pPr lvl="0" algn="l">
              <a:lnSpc>
                <a:spcPct val="90000"/>
              </a:lnSpc>
              <a:spcBef>
                <a:spcPts val="0"/>
              </a:spcBef>
              <a:spcAft>
                <a:spcPts val="0"/>
              </a:spcAft>
              <a:buSzPts val="3600"/>
              <a:buNone/>
              <a:defRPr sz="50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32" name="Google Shape;132;p46"/>
          <p:cNvSpPr txBox="1"/>
          <p:nvPr>
            <p:ph idx="2" type="title"/>
          </p:nvPr>
        </p:nvSpPr>
        <p:spPr>
          <a:xfrm>
            <a:off x="724050" y="997850"/>
            <a:ext cx="1223100" cy="1223100"/>
          </a:xfrm>
          <a:prstGeom prst="rect">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lvl1pPr lvl="0" algn="ctr">
              <a:lnSpc>
                <a:spcPct val="100000"/>
              </a:lnSpc>
              <a:spcBef>
                <a:spcPts val="0"/>
              </a:spcBef>
              <a:spcAft>
                <a:spcPts val="0"/>
              </a:spcAft>
              <a:buSzPts val="10000"/>
              <a:buNone/>
              <a:defRPr i="1" sz="6000">
                <a:solidFill>
                  <a:schemeClr val="accent1"/>
                </a:solidFill>
              </a:defRPr>
            </a:lvl1pPr>
            <a:lvl2pPr lvl="1" algn="ctr">
              <a:lnSpc>
                <a:spcPct val="100000"/>
              </a:lnSpc>
              <a:spcBef>
                <a:spcPts val="0"/>
              </a:spcBef>
              <a:spcAft>
                <a:spcPts val="0"/>
              </a:spcAft>
              <a:buSzPts val="10000"/>
              <a:buNone/>
              <a:defRPr sz="10000"/>
            </a:lvl2pPr>
            <a:lvl3pPr lvl="2" algn="ctr">
              <a:lnSpc>
                <a:spcPct val="100000"/>
              </a:lnSpc>
              <a:spcBef>
                <a:spcPts val="0"/>
              </a:spcBef>
              <a:spcAft>
                <a:spcPts val="0"/>
              </a:spcAft>
              <a:buSzPts val="10000"/>
              <a:buNone/>
              <a:defRPr sz="10000"/>
            </a:lvl3pPr>
            <a:lvl4pPr lvl="3" algn="ctr">
              <a:lnSpc>
                <a:spcPct val="100000"/>
              </a:lnSpc>
              <a:spcBef>
                <a:spcPts val="0"/>
              </a:spcBef>
              <a:spcAft>
                <a:spcPts val="0"/>
              </a:spcAft>
              <a:buSzPts val="10000"/>
              <a:buNone/>
              <a:defRPr sz="10000"/>
            </a:lvl4pPr>
            <a:lvl5pPr lvl="4" algn="ctr">
              <a:lnSpc>
                <a:spcPct val="100000"/>
              </a:lnSpc>
              <a:spcBef>
                <a:spcPts val="0"/>
              </a:spcBef>
              <a:spcAft>
                <a:spcPts val="0"/>
              </a:spcAft>
              <a:buSzPts val="10000"/>
              <a:buNone/>
              <a:defRPr sz="10000"/>
            </a:lvl5pPr>
            <a:lvl6pPr lvl="5" algn="ctr">
              <a:lnSpc>
                <a:spcPct val="100000"/>
              </a:lnSpc>
              <a:spcBef>
                <a:spcPts val="0"/>
              </a:spcBef>
              <a:spcAft>
                <a:spcPts val="0"/>
              </a:spcAft>
              <a:buSzPts val="10000"/>
              <a:buNone/>
              <a:defRPr sz="10000"/>
            </a:lvl6pPr>
            <a:lvl7pPr lvl="6" algn="ctr">
              <a:lnSpc>
                <a:spcPct val="100000"/>
              </a:lnSpc>
              <a:spcBef>
                <a:spcPts val="0"/>
              </a:spcBef>
              <a:spcAft>
                <a:spcPts val="0"/>
              </a:spcAft>
              <a:buSzPts val="10000"/>
              <a:buNone/>
              <a:defRPr sz="10000"/>
            </a:lvl7pPr>
            <a:lvl8pPr lvl="7" algn="ctr">
              <a:lnSpc>
                <a:spcPct val="100000"/>
              </a:lnSpc>
              <a:spcBef>
                <a:spcPts val="0"/>
              </a:spcBef>
              <a:spcAft>
                <a:spcPts val="0"/>
              </a:spcAft>
              <a:buSzPts val="10000"/>
              <a:buNone/>
              <a:defRPr sz="10000"/>
            </a:lvl8pPr>
            <a:lvl9pPr lvl="8" algn="ctr">
              <a:lnSpc>
                <a:spcPct val="100000"/>
              </a:lnSpc>
              <a:spcBef>
                <a:spcPts val="0"/>
              </a:spcBef>
              <a:spcAft>
                <a:spcPts val="0"/>
              </a:spcAft>
              <a:buSzPts val="10000"/>
              <a:buNone/>
              <a:defRPr sz="10000"/>
            </a:lvl9pPr>
          </a:lstStyle>
          <a:p/>
        </p:txBody>
      </p:sp>
      <p:sp>
        <p:nvSpPr>
          <p:cNvPr id="133" name="Google Shape;133;p46"/>
          <p:cNvSpPr txBox="1"/>
          <p:nvPr>
            <p:ph idx="1" type="subTitle"/>
          </p:nvPr>
        </p:nvSpPr>
        <p:spPr>
          <a:xfrm>
            <a:off x="724050" y="3884700"/>
            <a:ext cx="4350600" cy="4098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sz="1600"/>
            </a:lvl1pPr>
            <a:lvl2pPr lvl="1" algn="l">
              <a:lnSpc>
                <a:spcPct val="115000"/>
              </a:lnSpc>
              <a:spcBef>
                <a:spcPts val="0"/>
              </a:spcBef>
              <a:spcAft>
                <a:spcPts val="0"/>
              </a:spcAft>
              <a:buSzPts val="1200"/>
              <a:buNone/>
              <a:defRPr/>
            </a:lvl2pPr>
            <a:lvl3pPr lvl="2" algn="l">
              <a:lnSpc>
                <a:spcPct val="115000"/>
              </a:lnSpc>
              <a:spcBef>
                <a:spcPts val="0"/>
              </a:spcBef>
              <a:spcAft>
                <a:spcPts val="0"/>
              </a:spcAft>
              <a:buSzPts val="1200"/>
              <a:buNone/>
              <a:defRPr/>
            </a:lvl3pPr>
            <a:lvl4pPr lvl="3" algn="l">
              <a:lnSpc>
                <a:spcPct val="115000"/>
              </a:lnSpc>
              <a:spcBef>
                <a:spcPts val="0"/>
              </a:spcBef>
              <a:spcAft>
                <a:spcPts val="0"/>
              </a:spcAft>
              <a:buSzPts val="1200"/>
              <a:buNone/>
              <a:defRPr/>
            </a:lvl4pPr>
            <a:lvl5pPr lvl="4" algn="l">
              <a:lnSpc>
                <a:spcPct val="115000"/>
              </a:lnSpc>
              <a:spcBef>
                <a:spcPts val="0"/>
              </a:spcBef>
              <a:spcAft>
                <a:spcPts val="0"/>
              </a:spcAft>
              <a:buSzPts val="1200"/>
              <a:buNone/>
              <a:defRPr/>
            </a:lvl5pPr>
            <a:lvl6pPr lvl="5" algn="l">
              <a:lnSpc>
                <a:spcPct val="115000"/>
              </a:lnSpc>
              <a:spcBef>
                <a:spcPts val="0"/>
              </a:spcBef>
              <a:spcAft>
                <a:spcPts val="0"/>
              </a:spcAft>
              <a:buSzPts val="1200"/>
              <a:buNone/>
              <a:defRPr/>
            </a:lvl6pPr>
            <a:lvl7pPr lvl="6" algn="l">
              <a:lnSpc>
                <a:spcPct val="115000"/>
              </a:lnSpc>
              <a:spcBef>
                <a:spcPts val="0"/>
              </a:spcBef>
              <a:spcAft>
                <a:spcPts val="0"/>
              </a:spcAft>
              <a:buSzPts val="1200"/>
              <a:buNone/>
              <a:defRPr/>
            </a:lvl7pPr>
            <a:lvl8pPr lvl="7" algn="l">
              <a:lnSpc>
                <a:spcPct val="115000"/>
              </a:lnSpc>
              <a:spcBef>
                <a:spcPts val="0"/>
              </a:spcBef>
              <a:spcAft>
                <a:spcPts val="0"/>
              </a:spcAft>
              <a:buSzPts val="1200"/>
              <a:buNone/>
              <a:defRPr/>
            </a:lvl8pPr>
            <a:lvl9pPr lvl="8" algn="l">
              <a:lnSpc>
                <a:spcPct val="115000"/>
              </a:lnSpc>
              <a:spcBef>
                <a:spcPts val="0"/>
              </a:spcBef>
              <a:spcAft>
                <a:spcPts val="0"/>
              </a:spcAft>
              <a:buSzPts val="1200"/>
              <a:buNone/>
              <a:defRPr/>
            </a:lvl9pPr>
          </a:lstStyle>
          <a:p/>
        </p:txBody>
      </p:sp>
      <p:sp>
        <p:nvSpPr>
          <p:cNvPr id="134" name="Google Shape;134;p46"/>
          <p:cNvSpPr/>
          <p:nvPr>
            <p:ph idx="3" type="pic"/>
          </p:nvPr>
        </p:nvSpPr>
        <p:spPr>
          <a:xfrm>
            <a:off x="5505600" y="724875"/>
            <a:ext cx="3168900" cy="3846000"/>
          </a:xfrm>
          <a:prstGeom prst="rect">
            <a:avLst/>
          </a:prstGeom>
          <a:noFill/>
          <a:ln>
            <a:no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35" name="Shape 135"/>
        <p:cNvGrpSpPr/>
        <p:nvPr/>
      </p:nvGrpSpPr>
      <p:grpSpPr>
        <a:xfrm>
          <a:off x="0" y="0"/>
          <a:ext cx="0" cy="0"/>
          <a:chOff x="0" y="0"/>
          <a:chExt cx="0" cy="0"/>
        </a:xfrm>
      </p:grpSpPr>
      <p:sp>
        <p:nvSpPr>
          <p:cNvPr id="136" name="Google Shape;136;p47"/>
          <p:cNvSpPr/>
          <p:nvPr/>
        </p:nvSpPr>
        <p:spPr>
          <a:xfrm>
            <a:off x="266600" y="260350"/>
            <a:ext cx="8615262" cy="4617144"/>
          </a:xfrm>
          <a:custGeom>
            <a:rect b="b" l="l" r="r" t="t"/>
            <a:pathLst>
              <a:path extrusionOk="0" h="47449" w="75005">
                <a:moveTo>
                  <a:pt x="1" y="0"/>
                </a:moveTo>
                <a:lnTo>
                  <a:pt x="1" y="47449"/>
                </a:lnTo>
                <a:lnTo>
                  <a:pt x="75004" y="47449"/>
                </a:lnTo>
                <a:lnTo>
                  <a:pt x="75004"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 name="Google Shape;137;p47"/>
          <p:cNvSpPr/>
          <p:nvPr/>
        </p:nvSpPr>
        <p:spPr>
          <a:xfrm>
            <a:off x="266600" y="264175"/>
            <a:ext cx="8615262" cy="174525"/>
          </a:xfrm>
          <a:custGeom>
            <a:rect b="b" l="l" r="r" t="t"/>
            <a:pathLst>
              <a:path extrusionOk="0" h="1824" w="75005">
                <a:moveTo>
                  <a:pt x="1" y="0"/>
                </a:moveTo>
                <a:lnTo>
                  <a:pt x="1" y="1823"/>
                </a:lnTo>
                <a:lnTo>
                  <a:pt x="75004" y="1823"/>
                </a:lnTo>
                <a:lnTo>
                  <a:pt x="75004"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 name="Google Shape;138;p47"/>
          <p:cNvSpPr/>
          <p:nvPr/>
        </p:nvSpPr>
        <p:spPr>
          <a:xfrm>
            <a:off x="362380" y="315851"/>
            <a:ext cx="78460" cy="70518"/>
          </a:xfrm>
          <a:custGeom>
            <a:rect b="b" l="l" r="r" t="t"/>
            <a:pathLst>
              <a:path extrusionOk="0" h="737" w="820">
                <a:moveTo>
                  <a:pt x="375" y="0"/>
                </a:moveTo>
                <a:cubicBezTo>
                  <a:pt x="167" y="0"/>
                  <a:pt x="1" y="173"/>
                  <a:pt x="11" y="382"/>
                </a:cubicBezTo>
                <a:cubicBezTo>
                  <a:pt x="14" y="578"/>
                  <a:pt x="183" y="737"/>
                  <a:pt x="378" y="737"/>
                </a:cubicBezTo>
                <a:cubicBezTo>
                  <a:pt x="384" y="737"/>
                  <a:pt x="389" y="737"/>
                  <a:pt x="395" y="736"/>
                </a:cubicBezTo>
                <a:cubicBezTo>
                  <a:pt x="641" y="730"/>
                  <a:pt x="820" y="481"/>
                  <a:pt x="720" y="223"/>
                </a:cubicBezTo>
                <a:cubicBezTo>
                  <a:pt x="664" y="87"/>
                  <a:pt x="525" y="0"/>
                  <a:pt x="379"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 name="Google Shape;139;p47"/>
          <p:cNvSpPr/>
          <p:nvPr/>
        </p:nvSpPr>
        <p:spPr>
          <a:xfrm>
            <a:off x="506096" y="315851"/>
            <a:ext cx="78173" cy="70518"/>
          </a:xfrm>
          <a:custGeom>
            <a:rect b="b" l="l" r="r" t="t"/>
            <a:pathLst>
              <a:path extrusionOk="0" h="737" w="817">
                <a:moveTo>
                  <a:pt x="372" y="0"/>
                </a:moveTo>
                <a:cubicBezTo>
                  <a:pt x="166" y="0"/>
                  <a:pt x="1" y="173"/>
                  <a:pt x="7" y="382"/>
                </a:cubicBezTo>
                <a:cubicBezTo>
                  <a:pt x="14" y="578"/>
                  <a:pt x="179" y="737"/>
                  <a:pt x="377" y="737"/>
                </a:cubicBezTo>
                <a:cubicBezTo>
                  <a:pt x="383" y="737"/>
                  <a:pt x="389" y="737"/>
                  <a:pt x="395" y="736"/>
                </a:cubicBezTo>
                <a:cubicBezTo>
                  <a:pt x="637" y="730"/>
                  <a:pt x="816" y="481"/>
                  <a:pt x="717" y="223"/>
                </a:cubicBezTo>
                <a:cubicBezTo>
                  <a:pt x="664" y="87"/>
                  <a:pt x="528" y="0"/>
                  <a:pt x="37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 name="Google Shape;140;p47"/>
          <p:cNvSpPr/>
          <p:nvPr/>
        </p:nvSpPr>
        <p:spPr>
          <a:xfrm>
            <a:off x="650099" y="315851"/>
            <a:ext cx="78173" cy="70518"/>
          </a:xfrm>
          <a:custGeom>
            <a:rect b="b" l="l" r="r" t="t"/>
            <a:pathLst>
              <a:path extrusionOk="0" h="737" w="817">
                <a:moveTo>
                  <a:pt x="372" y="0"/>
                </a:moveTo>
                <a:cubicBezTo>
                  <a:pt x="166" y="0"/>
                  <a:pt x="1" y="173"/>
                  <a:pt x="7" y="382"/>
                </a:cubicBezTo>
                <a:cubicBezTo>
                  <a:pt x="10" y="578"/>
                  <a:pt x="179" y="737"/>
                  <a:pt x="374" y="737"/>
                </a:cubicBezTo>
                <a:cubicBezTo>
                  <a:pt x="380" y="737"/>
                  <a:pt x="386" y="737"/>
                  <a:pt x="392" y="736"/>
                </a:cubicBezTo>
                <a:cubicBezTo>
                  <a:pt x="637" y="730"/>
                  <a:pt x="816" y="481"/>
                  <a:pt x="717" y="223"/>
                </a:cubicBezTo>
                <a:cubicBezTo>
                  <a:pt x="664" y="87"/>
                  <a:pt x="521" y="0"/>
                  <a:pt x="37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 name="Google Shape;141;p47"/>
          <p:cNvSpPr/>
          <p:nvPr/>
        </p:nvSpPr>
        <p:spPr>
          <a:xfrm>
            <a:off x="266600" y="438700"/>
            <a:ext cx="8615262" cy="218072"/>
          </a:xfrm>
          <a:custGeom>
            <a:rect b="b" l="l" r="r" t="t"/>
            <a:pathLst>
              <a:path extrusionOk="0" h="4351" w="75005">
                <a:moveTo>
                  <a:pt x="1" y="1"/>
                </a:moveTo>
                <a:lnTo>
                  <a:pt x="1" y="4350"/>
                </a:lnTo>
                <a:lnTo>
                  <a:pt x="75004" y="4350"/>
                </a:lnTo>
                <a:lnTo>
                  <a:pt x="75004"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42" name="Google Shape;142;p47"/>
          <p:cNvGrpSpPr/>
          <p:nvPr/>
        </p:nvGrpSpPr>
        <p:grpSpPr>
          <a:xfrm>
            <a:off x="6848403" y="458556"/>
            <a:ext cx="2010205" cy="178352"/>
            <a:chOff x="4905603" y="626944"/>
            <a:chExt cx="2010205" cy="178352"/>
          </a:xfrm>
        </p:grpSpPr>
        <p:sp>
          <p:nvSpPr>
            <p:cNvPr id="143" name="Google Shape;143;p47"/>
            <p:cNvSpPr/>
            <p:nvPr/>
          </p:nvSpPr>
          <p:spPr>
            <a:xfrm>
              <a:off x="4905603" y="626944"/>
              <a:ext cx="2010194" cy="178352"/>
            </a:xfrm>
            <a:custGeom>
              <a:rect b="b" l="l" r="r" t="t"/>
              <a:pathLst>
                <a:path extrusionOk="0" h="1864" w="21009">
                  <a:moveTo>
                    <a:pt x="1" y="1"/>
                  </a:moveTo>
                  <a:lnTo>
                    <a:pt x="1" y="1864"/>
                  </a:lnTo>
                  <a:lnTo>
                    <a:pt x="21008" y="1864"/>
                  </a:lnTo>
                  <a:lnTo>
                    <a:pt x="21008"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 name="Google Shape;144;p47"/>
            <p:cNvSpPr/>
            <p:nvPr/>
          </p:nvSpPr>
          <p:spPr>
            <a:xfrm>
              <a:off x="6737456" y="626944"/>
              <a:ext cx="178352" cy="178352"/>
            </a:xfrm>
            <a:custGeom>
              <a:rect b="b" l="l" r="r" t="t"/>
              <a:pathLst>
                <a:path extrusionOk="0" h="1864" w="1864">
                  <a:moveTo>
                    <a:pt x="0" y="1"/>
                  </a:moveTo>
                  <a:lnTo>
                    <a:pt x="0" y="1864"/>
                  </a:lnTo>
                  <a:lnTo>
                    <a:pt x="1863" y="1864"/>
                  </a:lnTo>
                  <a:lnTo>
                    <a:pt x="1863"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 name="Google Shape;145;p47"/>
            <p:cNvSpPr/>
            <p:nvPr/>
          </p:nvSpPr>
          <p:spPr>
            <a:xfrm>
              <a:off x="6824336" y="711623"/>
              <a:ext cx="57505" cy="68030"/>
            </a:xfrm>
            <a:custGeom>
              <a:rect b="b" l="l" r="r" t="t"/>
              <a:pathLst>
                <a:path extrusionOk="0" h="711" w="601">
                  <a:moveTo>
                    <a:pt x="153" y="1"/>
                  </a:moveTo>
                  <a:cubicBezTo>
                    <a:pt x="137" y="47"/>
                    <a:pt x="103" y="90"/>
                    <a:pt x="67" y="117"/>
                  </a:cubicBezTo>
                  <a:cubicBezTo>
                    <a:pt x="44" y="130"/>
                    <a:pt x="24" y="147"/>
                    <a:pt x="1" y="157"/>
                  </a:cubicBezTo>
                  <a:lnTo>
                    <a:pt x="117" y="306"/>
                  </a:lnTo>
                  <a:lnTo>
                    <a:pt x="432" y="710"/>
                  </a:lnTo>
                  <a:lnTo>
                    <a:pt x="601" y="581"/>
                  </a:lnTo>
                  <a:lnTo>
                    <a:pt x="276" y="163"/>
                  </a:lnTo>
                  <a:lnTo>
                    <a:pt x="153"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 name="Google Shape;146;p47"/>
            <p:cNvSpPr/>
            <p:nvPr/>
          </p:nvSpPr>
          <p:spPr>
            <a:xfrm>
              <a:off x="6764056" y="655649"/>
              <a:ext cx="97788" cy="89176"/>
            </a:xfrm>
            <a:custGeom>
              <a:rect b="b" l="l" r="r" t="t"/>
              <a:pathLst>
                <a:path extrusionOk="0" h="932" w="1022">
                  <a:moveTo>
                    <a:pt x="527" y="192"/>
                  </a:moveTo>
                  <a:cubicBezTo>
                    <a:pt x="611" y="192"/>
                    <a:pt x="693" y="231"/>
                    <a:pt x="747" y="301"/>
                  </a:cubicBezTo>
                  <a:cubicBezTo>
                    <a:pt x="806" y="380"/>
                    <a:pt x="820" y="483"/>
                    <a:pt x="780" y="576"/>
                  </a:cubicBezTo>
                  <a:cubicBezTo>
                    <a:pt x="763" y="629"/>
                    <a:pt x="733" y="665"/>
                    <a:pt x="697" y="695"/>
                  </a:cubicBezTo>
                  <a:cubicBezTo>
                    <a:pt x="674" y="712"/>
                    <a:pt x="654" y="725"/>
                    <a:pt x="631" y="732"/>
                  </a:cubicBezTo>
                  <a:cubicBezTo>
                    <a:pt x="597" y="745"/>
                    <a:pt x="562" y="752"/>
                    <a:pt x="527" y="752"/>
                  </a:cubicBezTo>
                  <a:cubicBezTo>
                    <a:pt x="400" y="752"/>
                    <a:pt x="281" y="665"/>
                    <a:pt x="253" y="530"/>
                  </a:cubicBezTo>
                  <a:cubicBezTo>
                    <a:pt x="226" y="420"/>
                    <a:pt x="273" y="304"/>
                    <a:pt x="365" y="244"/>
                  </a:cubicBezTo>
                  <a:cubicBezTo>
                    <a:pt x="415" y="209"/>
                    <a:pt x="472" y="192"/>
                    <a:pt x="527" y="192"/>
                  </a:cubicBezTo>
                  <a:close/>
                  <a:moveTo>
                    <a:pt x="526" y="0"/>
                  </a:moveTo>
                  <a:cubicBezTo>
                    <a:pt x="428" y="0"/>
                    <a:pt x="329" y="31"/>
                    <a:pt x="243" y="95"/>
                  </a:cubicBezTo>
                  <a:cubicBezTo>
                    <a:pt x="37" y="251"/>
                    <a:pt x="1" y="543"/>
                    <a:pt x="153" y="748"/>
                  </a:cubicBezTo>
                  <a:cubicBezTo>
                    <a:pt x="244" y="868"/>
                    <a:pt x="383" y="932"/>
                    <a:pt x="525" y="932"/>
                  </a:cubicBezTo>
                  <a:cubicBezTo>
                    <a:pt x="600" y="932"/>
                    <a:pt x="676" y="914"/>
                    <a:pt x="747" y="878"/>
                  </a:cubicBezTo>
                  <a:cubicBezTo>
                    <a:pt x="767" y="864"/>
                    <a:pt x="790" y="851"/>
                    <a:pt x="806" y="835"/>
                  </a:cubicBezTo>
                  <a:cubicBezTo>
                    <a:pt x="846" y="805"/>
                    <a:pt x="879" y="775"/>
                    <a:pt x="906" y="735"/>
                  </a:cubicBezTo>
                  <a:cubicBezTo>
                    <a:pt x="1022" y="569"/>
                    <a:pt x="1018" y="347"/>
                    <a:pt x="899" y="185"/>
                  </a:cubicBezTo>
                  <a:cubicBezTo>
                    <a:pt x="805" y="64"/>
                    <a:pt x="667" y="0"/>
                    <a:pt x="526"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 name="Google Shape;147;p47"/>
            <p:cNvSpPr/>
            <p:nvPr/>
          </p:nvSpPr>
          <p:spPr>
            <a:xfrm>
              <a:off x="4945312" y="662538"/>
              <a:ext cx="7942" cy="107260"/>
            </a:xfrm>
            <a:custGeom>
              <a:rect b="b" l="l" r="r" t="t"/>
              <a:pathLst>
                <a:path extrusionOk="0" h="1121" w="83">
                  <a:moveTo>
                    <a:pt x="0" y="0"/>
                  </a:moveTo>
                  <a:lnTo>
                    <a:pt x="0" y="1121"/>
                  </a:lnTo>
                  <a:lnTo>
                    <a:pt x="83" y="1121"/>
                  </a:lnTo>
                  <a:lnTo>
                    <a:pt x="83"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48" name="Google Shape;148;p47"/>
          <p:cNvSpPr/>
          <p:nvPr/>
        </p:nvSpPr>
        <p:spPr>
          <a:xfrm>
            <a:off x="8754900" y="656750"/>
            <a:ext cx="126951" cy="4038639"/>
          </a:xfrm>
          <a:custGeom>
            <a:rect b="b" l="l" r="r" t="t"/>
            <a:pathLst>
              <a:path extrusionOk="0" h="41316" w="1327">
                <a:moveTo>
                  <a:pt x="0" y="0"/>
                </a:moveTo>
                <a:lnTo>
                  <a:pt x="0" y="41316"/>
                </a:lnTo>
                <a:lnTo>
                  <a:pt x="1326" y="41316"/>
                </a:lnTo>
                <a:lnTo>
                  <a:pt x="1326"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 name="Google Shape;149;p47"/>
          <p:cNvSpPr/>
          <p:nvPr/>
        </p:nvSpPr>
        <p:spPr>
          <a:xfrm>
            <a:off x="8782445" y="683356"/>
            <a:ext cx="67648" cy="1490638"/>
          </a:xfrm>
          <a:custGeom>
            <a:rect b="b" l="l" r="r" t="t"/>
            <a:pathLst>
              <a:path extrusionOk="0" h="15579" w="707">
                <a:moveTo>
                  <a:pt x="355" y="0"/>
                </a:moveTo>
                <a:cubicBezTo>
                  <a:pt x="160" y="0"/>
                  <a:pt x="1" y="153"/>
                  <a:pt x="1" y="345"/>
                </a:cubicBezTo>
                <a:lnTo>
                  <a:pt x="1" y="15233"/>
                </a:lnTo>
                <a:cubicBezTo>
                  <a:pt x="1" y="15426"/>
                  <a:pt x="160" y="15578"/>
                  <a:pt x="355" y="15578"/>
                </a:cubicBezTo>
                <a:cubicBezTo>
                  <a:pt x="548" y="15578"/>
                  <a:pt x="707" y="15426"/>
                  <a:pt x="707" y="15233"/>
                </a:cubicBezTo>
                <a:lnTo>
                  <a:pt x="707" y="345"/>
                </a:lnTo>
                <a:cubicBezTo>
                  <a:pt x="707" y="153"/>
                  <a:pt x="548" y="0"/>
                  <a:pt x="355"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 name="Google Shape;150;p47"/>
          <p:cNvSpPr/>
          <p:nvPr/>
        </p:nvSpPr>
        <p:spPr>
          <a:xfrm>
            <a:off x="266600" y="4659400"/>
            <a:ext cx="8615285" cy="218077"/>
          </a:xfrm>
          <a:custGeom>
            <a:rect b="b" l="l" r="r" t="t"/>
            <a:pathLst>
              <a:path extrusionOk="0" h="5845" w="73679">
                <a:moveTo>
                  <a:pt x="1" y="0"/>
                </a:moveTo>
                <a:lnTo>
                  <a:pt x="1" y="5845"/>
                </a:lnTo>
                <a:lnTo>
                  <a:pt x="73678" y="5845"/>
                </a:lnTo>
                <a:lnTo>
                  <a:pt x="73678"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 name="Google Shape;151;p47"/>
          <p:cNvSpPr/>
          <p:nvPr/>
        </p:nvSpPr>
        <p:spPr>
          <a:xfrm>
            <a:off x="8754902" y="4715245"/>
            <a:ext cx="50949" cy="104677"/>
          </a:xfrm>
          <a:custGeom>
            <a:rect b="b" l="l" r="r" t="t"/>
            <a:pathLst>
              <a:path extrusionOk="0" h="1785" w="869">
                <a:moveTo>
                  <a:pt x="0" y="1"/>
                </a:moveTo>
                <a:lnTo>
                  <a:pt x="0" y="1784"/>
                </a:lnTo>
                <a:lnTo>
                  <a:pt x="869" y="955"/>
                </a:lnTo>
                <a:lnTo>
                  <a:pt x="0"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 name="Google Shape;152;p47"/>
          <p:cNvSpPr/>
          <p:nvPr/>
        </p:nvSpPr>
        <p:spPr>
          <a:xfrm>
            <a:off x="317430" y="488803"/>
            <a:ext cx="142854" cy="23921"/>
          </a:xfrm>
          <a:custGeom>
            <a:rect b="b" l="l" r="r" t="t"/>
            <a:pathLst>
              <a:path extrusionOk="0" h="250" w="1493">
                <a:moveTo>
                  <a:pt x="1" y="0"/>
                </a:moveTo>
                <a:lnTo>
                  <a:pt x="1" y="249"/>
                </a:lnTo>
                <a:lnTo>
                  <a:pt x="1492" y="249"/>
                </a:lnTo>
                <a:lnTo>
                  <a:pt x="149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 name="Google Shape;153;p47"/>
          <p:cNvSpPr/>
          <p:nvPr/>
        </p:nvSpPr>
        <p:spPr>
          <a:xfrm>
            <a:off x="317430" y="591567"/>
            <a:ext cx="142854" cy="23921"/>
          </a:xfrm>
          <a:custGeom>
            <a:rect b="b" l="l" r="r" t="t"/>
            <a:pathLst>
              <a:path extrusionOk="0" h="250" w="1493">
                <a:moveTo>
                  <a:pt x="1" y="1"/>
                </a:moveTo>
                <a:lnTo>
                  <a:pt x="1" y="250"/>
                </a:lnTo>
                <a:lnTo>
                  <a:pt x="1492" y="250"/>
                </a:lnTo>
                <a:lnTo>
                  <a:pt x="1492"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 name="Google Shape;154;p47"/>
          <p:cNvSpPr/>
          <p:nvPr/>
        </p:nvSpPr>
        <p:spPr>
          <a:xfrm>
            <a:off x="317430" y="540185"/>
            <a:ext cx="142854" cy="23921"/>
          </a:xfrm>
          <a:custGeom>
            <a:rect b="b" l="l" r="r" t="t"/>
            <a:pathLst>
              <a:path extrusionOk="0" h="250" w="1493">
                <a:moveTo>
                  <a:pt x="1" y="1"/>
                </a:moveTo>
                <a:lnTo>
                  <a:pt x="1" y="249"/>
                </a:lnTo>
                <a:lnTo>
                  <a:pt x="1492" y="249"/>
                </a:lnTo>
                <a:lnTo>
                  <a:pt x="1492"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 name="Google Shape;155;p47"/>
          <p:cNvSpPr/>
          <p:nvPr/>
        </p:nvSpPr>
        <p:spPr>
          <a:xfrm rot="10800000">
            <a:off x="317427" y="4715245"/>
            <a:ext cx="50949" cy="104677"/>
          </a:xfrm>
          <a:custGeom>
            <a:rect b="b" l="l" r="r" t="t"/>
            <a:pathLst>
              <a:path extrusionOk="0" h="1785" w="869">
                <a:moveTo>
                  <a:pt x="0" y="1"/>
                </a:moveTo>
                <a:lnTo>
                  <a:pt x="0" y="1784"/>
                </a:lnTo>
                <a:lnTo>
                  <a:pt x="869" y="955"/>
                </a:lnTo>
                <a:lnTo>
                  <a:pt x="0"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 name="Google Shape;156;p47"/>
          <p:cNvSpPr/>
          <p:nvPr/>
        </p:nvSpPr>
        <p:spPr>
          <a:xfrm>
            <a:off x="266538" y="258700"/>
            <a:ext cx="8615400" cy="46173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 name="Google Shape;157;p47"/>
          <p:cNvSpPr txBox="1"/>
          <p:nvPr>
            <p:ph type="title"/>
          </p:nvPr>
        </p:nvSpPr>
        <p:spPr>
          <a:xfrm>
            <a:off x="2066625" y="1348163"/>
            <a:ext cx="5011200" cy="1322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400"/>
              <a:buNone/>
              <a:defRPr sz="40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158" name="Google Shape;158;p47"/>
          <p:cNvSpPr txBox="1"/>
          <p:nvPr>
            <p:ph idx="1" type="subTitle"/>
          </p:nvPr>
        </p:nvSpPr>
        <p:spPr>
          <a:xfrm>
            <a:off x="2066625" y="2611238"/>
            <a:ext cx="5011200" cy="1184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sz="1600"/>
            </a:lvl1pPr>
            <a:lvl2pPr lvl="1" algn="l">
              <a:lnSpc>
                <a:spcPct val="115000"/>
              </a:lnSpc>
              <a:spcBef>
                <a:spcPts val="0"/>
              </a:spcBef>
              <a:spcAft>
                <a:spcPts val="0"/>
              </a:spcAft>
              <a:buSzPts val="1200"/>
              <a:buNone/>
              <a:defRPr/>
            </a:lvl2pPr>
            <a:lvl3pPr lvl="2" algn="l">
              <a:lnSpc>
                <a:spcPct val="115000"/>
              </a:lnSpc>
              <a:spcBef>
                <a:spcPts val="0"/>
              </a:spcBef>
              <a:spcAft>
                <a:spcPts val="0"/>
              </a:spcAft>
              <a:buSzPts val="1200"/>
              <a:buNone/>
              <a:defRPr/>
            </a:lvl3pPr>
            <a:lvl4pPr lvl="3" algn="l">
              <a:lnSpc>
                <a:spcPct val="115000"/>
              </a:lnSpc>
              <a:spcBef>
                <a:spcPts val="0"/>
              </a:spcBef>
              <a:spcAft>
                <a:spcPts val="0"/>
              </a:spcAft>
              <a:buSzPts val="1200"/>
              <a:buNone/>
              <a:defRPr/>
            </a:lvl4pPr>
            <a:lvl5pPr lvl="4" algn="l">
              <a:lnSpc>
                <a:spcPct val="115000"/>
              </a:lnSpc>
              <a:spcBef>
                <a:spcPts val="0"/>
              </a:spcBef>
              <a:spcAft>
                <a:spcPts val="0"/>
              </a:spcAft>
              <a:buSzPts val="1200"/>
              <a:buNone/>
              <a:defRPr/>
            </a:lvl5pPr>
            <a:lvl6pPr lvl="5" algn="l">
              <a:lnSpc>
                <a:spcPct val="115000"/>
              </a:lnSpc>
              <a:spcBef>
                <a:spcPts val="0"/>
              </a:spcBef>
              <a:spcAft>
                <a:spcPts val="0"/>
              </a:spcAft>
              <a:buSzPts val="1200"/>
              <a:buNone/>
              <a:defRPr/>
            </a:lvl6pPr>
            <a:lvl7pPr lvl="6" algn="l">
              <a:lnSpc>
                <a:spcPct val="115000"/>
              </a:lnSpc>
              <a:spcBef>
                <a:spcPts val="0"/>
              </a:spcBef>
              <a:spcAft>
                <a:spcPts val="0"/>
              </a:spcAft>
              <a:buSzPts val="1200"/>
              <a:buNone/>
              <a:defRPr/>
            </a:lvl7pPr>
            <a:lvl8pPr lvl="7" algn="l">
              <a:lnSpc>
                <a:spcPct val="115000"/>
              </a:lnSpc>
              <a:spcBef>
                <a:spcPts val="0"/>
              </a:spcBef>
              <a:spcAft>
                <a:spcPts val="0"/>
              </a:spcAft>
              <a:buSzPts val="1200"/>
              <a:buNone/>
              <a:defRPr/>
            </a:lvl8pPr>
            <a:lvl9pPr lvl="8" algn="l">
              <a:lnSpc>
                <a:spcPct val="115000"/>
              </a:lnSpc>
              <a:spcBef>
                <a:spcPts val="0"/>
              </a:spcBef>
              <a:spcAft>
                <a:spcPts val="0"/>
              </a:spcAft>
              <a:buSzPts val="12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159" name="Shape 159"/>
        <p:cNvGrpSpPr/>
        <p:nvPr/>
      </p:nvGrpSpPr>
      <p:grpSpPr>
        <a:xfrm>
          <a:off x="0" y="0"/>
          <a:ext cx="0" cy="0"/>
          <a:chOff x="0" y="0"/>
          <a:chExt cx="0" cy="0"/>
        </a:xfrm>
      </p:grpSpPr>
      <p:grpSp>
        <p:nvGrpSpPr>
          <p:cNvPr id="160" name="Google Shape;160;p48"/>
          <p:cNvGrpSpPr/>
          <p:nvPr/>
        </p:nvGrpSpPr>
        <p:grpSpPr>
          <a:xfrm>
            <a:off x="262200" y="262350"/>
            <a:ext cx="8617488" cy="4618794"/>
            <a:chOff x="266600" y="258700"/>
            <a:chExt cx="8617488" cy="4618794"/>
          </a:xfrm>
        </p:grpSpPr>
        <p:sp>
          <p:nvSpPr>
            <p:cNvPr id="161" name="Google Shape;161;p48"/>
            <p:cNvSpPr/>
            <p:nvPr/>
          </p:nvSpPr>
          <p:spPr>
            <a:xfrm>
              <a:off x="266600" y="260350"/>
              <a:ext cx="8615262" cy="4617144"/>
            </a:xfrm>
            <a:custGeom>
              <a:rect b="b" l="l" r="r" t="t"/>
              <a:pathLst>
                <a:path extrusionOk="0" h="47449" w="75005">
                  <a:moveTo>
                    <a:pt x="1" y="0"/>
                  </a:moveTo>
                  <a:lnTo>
                    <a:pt x="1" y="47449"/>
                  </a:lnTo>
                  <a:lnTo>
                    <a:pt x="75004" y="47449"/>
                  </a:lnTo>
                  <a:lnTo>
                    <a:pt x="75004"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 name="Google Shape;162;p48"/>
            <p:cNvSpPr/>
            <p:nvPr/>
          </p:nvSpPr>
          <p:spPr>
            <a:xfrm>
              <a:off x="266600" y="264175"/>
              <a:ext cx="8615262" cy="174525"/>
            </a:xfrm>
            <a:custGeom>
              <a:rect b="b" l="l" r="r" t="t"/>
              <a:pathLst>
                <a:path extrusionOk="0" h="1824" w="75005">
                  <a:moveTo>
                    <a:pt x="1" y="0"/>
                  </a:moveTo>
                  <a:lnTo>
                    <a:pt x="1" y="1823"/>
                  </a:lnTo>
                  <a:lnTo>
                    <a:pt x="75004" y="1823"/>
                  </a:lnTo>
                  <a:lnTo>
                    <a:pt x="75004"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 name="Google Shape;163;p48"/>
            <p:cNvSpPr/>
            <p:nvPr/>
          </p:nvSpPr>
          <p:spPr>
            <a:xfrm>
              <a:off x="362380" y="315851"/>
              <a:ext cx="78460" cy="70518"/>
            </a:xfrm>
            <a:custGeom>
              <a:rect b="b" l="l" r="r" t="t"/>
              <a:pathLst>
                <a:path extrusionOk="0" h="737" w="820">
                  <a:moveTo>
                    <a:pt x="375" y="0"/>
                  </a:moveTo>
                  <a:cubicBezTo>
                    <a:pt x="167" y="0"/>
                    <a:pt x="1" y="173"/>
                    <a:pt x="11" y="382"/>
                  </a:cubicBezTo>
                  <a:cubicBezTo>
                    <a:pt x="14" y="578"/>
                    <a:pt x="183" y="737"/>
                    <a:pt x="378" y="737"/>
                  </a:cubicBezTo>
                  <a:cubicBezTo>
                    <a:pt x="384" y="737"/>
                    <a:pt x="389" y="737"/>
                    <a:pt x="395" y="736"/>
                  </a:cubicBezTo>
                  <a:cubicBezTo>
                    <a:pt x="641" y="730"/>
                    <a:pt x="820" y="481"/>
                    <a:pt x="720" y="223"/>
                  </a:cubicBezTo>
                  <a:cubicBezTo>
                    <a:pt x="664" y="87"/>
                    <a:pt x="525" y="0"/>
                    <a:pt x="379"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 name="Google Shape;164;p48"/>
            <p:cNvSpPr/>
            <p:nvPr/>
          </p:nvSpPr>
          <p:spPr>
            <a:xfrm>
              <a:off x="506096" y="315851"/>
              <a:ext cx="78173" cy="70518"/>
            </a:xfrm>
            <a:custGeom>
              <a:rect b="b" l="l" r="r" t="t"/>
              <a:pathLst>
                <a:path extrusionOk="0" h="737" w="817">
                  <a:moveTo>
                    <a:pt x="372" y="0"/>
                  </a:moveTo>
                  <a:cubicBezTo>
                    <a:pt x="166" y="0"/>
                    <a:pt x="1" y="173"/>
                    <a:pt x="7" y="382"/>
                  </a:cubicBezTo>
                  <a:cubicBezTo>
                    <a:pt x="14" y="578"/>
                    <a:pt x="179" y="737"/>
                    <a:pt x="377" y="737"/>
                  </a:cubicBezTo>
                  <a:cubicBezTo>
                    <a:pt x="383" y="737"/>
                    <a:pt x="389" y="737"/>
                    <a:pt x="395" y="736"/>
                  </a:cubicBezTo>
                  <a:cubicBezTo>
                    <a:pt x="637" y="730"/>
                    <a:pt x="816" y="481"/>
                    <a:pt x="717" y="223"/>
                  </a:cubicBezTo>
                  <a:cubicBezTo>
                    <a:pt x="664" y="87"/>
                    <a:pt x="528" y="0"/>
                    <a:pt x="37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 name="Google Shape;165;p48"/>
            <p:cNvSpPr/>
            <p:nvPr/>
          </p:nvSpPr>
          <p:spPr>
            <a:xfrm>
              <a:off x="650099" y="315851"/>
              <a:ext cx="78173" cy="70518"/>
            </a:xfrm>
            <a:custGeom>
              <a:rect b="b" l="l" r="r" t="t"/>
              <a:pathLst>
                <a:path extrusionOk="0" h="737" w="817">
                  <a:moveTo>
                    <a:pt x="372" y="0"/>
                  </a:moveTo>
                  <a:cubicBezTo>
                    <a:pt x="166" y="0"/>
                    <a:pt x="1" y="173"/>
                    <a:pt x="7" y="382"/>
                  </a:cubicBezTo>
                  <a:cubicBezTo>
                    <a:pt x="10" y="578"/>
                    <a:pt x="179" y="737"/>
                    <a:pt x="374" y="737"/>
                  </a:cubicBezTo>
                  <a:cubicBezTo>
                    <a:pt x="380" y="737"/>
                    <a:pt x="386" y="737"/>
                    <a:pt x="392" y="736"/>
                  </a:cubicBezTo>
                  <a:cubicBezTo>
                    <a:pt x="637" y="730"/>
                    <a:pt x="816" y="481"/>
                    <a:pt x="717" y="223"/>
                  </a:cubicBezTo>
                  <a:cubicBezTo>
                    <a:pt x="664" y="87"/>
                    <a:pt x="521" y="0"/>
                    <a:pt x="37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 name="Google Shape;166;p48"/>
            <p:cNvSpPr/>
            <p:nvPr/>
          </p:nvSpPr>
          <p:spPr>
            <a:xfrm>
              <a:off x="266600" y="438700"/>
              <a:ext cx="8615262" cy="70530"/>
            </a:xfrm>
            <a:custGeom>
              <a:rect b="b" l="l" r="r" t="t"/>
              <a:pathLst>
                <a:path extrusionOk="0" h="4351" w="75005">
                  <a:moveTo>
                    <a:pt x="1" y="1"/>
                  </a:moveTo>
                  <a:lnTo>
                    <a:pt x="1" y="4350"/>
                  </a:lnTo>
                  <a:lnTo>
                    <a:pt x="75004" y="4350"/>
                  </a:lnTo>
                  <a:lnTo>
                    <a:pt x="75004"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 name="Google Shape;167;p48"/>
            <p:cNvSpPr/>
            <p:nvPr/>
          </p:nvSpPr>
          <p:spPr>
            <a:xfrm>
              <a:off x="8754900" y="438701"/>
              <a:ext cx="126951" cy="4256684"/>
            </a:xfrm>
            <a:custGeom>
              <a:rect b="b" l="l" r="r" t="t"/>
              <a:pathLst>
                <a:path extrusionOk="0" h="41316" w="1327">
                  <a:moveTo>
                    <a:pt x="0" y="0"/>
                  </a:moveTo>
                  <a:lnTo>
                    <a:pt x="0" y="41316"/>
                  </a:lnTo>
                  <a:lnTo>
                    <a:pt x="1326" y="41316"/>
                  </a:lnTo>
                  <a:lnTo>
                    <a:pt x="1326"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 name="Google Shape;168;p48"/>
            <p:cNvSpPr/>
            <p:nvPr/>
          </p:nvSpPr>
          <p:spPr>
            <a:xfrm>
              <a:off x="8786145" y="463831"/>
              <a:ext cx="67648" cy="1490638"/>
            </a:xfrm>
            <a:custGeom>
              <a:rect b="b" l="l" r="r" t="t"/>
              <a:pathLst>
                <a:path extrusionOk="0" h="15579" w="707">
                  <a:moveTo>
                    <a:pt x="355" y="0"/>
                  </a:moveTo>
                  <a:cubicBezTo>
                    <a:pt x="160" y="0"/>
                    <a:pt x="1" y="153"/>
                    <a:pt x="1" y="345"/>
                  </a:cubicBezTo>
                  <a:lnTo>
                    <a:pt x="1" y="15233"/>
                  </a:lnTo>
                  <a:cubicBezTo>
                    <a:pt x="1" y="15426"/>
                    <a:pt x="160" y="15578"/>
                    <a:pt x="355" y="15578"/>
                  </a:cubicBezTo>
                  <a:cubicBezTo>
                    <a:pt x="548" y="15578"/>
                    <a:pt x="707" y="15426"/>
                    <a:pt x="707" y="15233"/>
                  </a:cubicBezTo>
                  <a:lnTo>
                    <a:pt x="707" y="345"/>
                  </a:lnTo>
                  <a:cubicBezTo>
                    <a:pt x="707" y="153"/>
                    <a:pt x="548" y="0"/>
                    <a:pt x="355"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 name="Google Shape;169;p48"/>
            <p:cNvSpPr/>
            <p:nvPr/>
          </p:nvSpPr>
          <p:spPr>
            <a:xfrm>
              <a:off x="266600" y="4659400"/>
              <a:ext cx="8615285" cy="218077"/>
            </a:xfrm>
            <a:custGeom>
              <a:rect b="b" l="l" r="r" t="t"/>
              <a:pathLst>
                <a:path extrusionOk="0" h="5845" w="73679">
                  <a:moveTo>
                    <a:pt x="1" y="0"/>
                  </a:moveTo>
                  <a:lnTo>
                    <a:pt x="1" y="5845"/>
                  </a:lnTo>
                  <a:lnTo>
                    <a:pt x="73678" y="5845"/>
                  </a:lnTo>
                  <a:lnTo>
                    <a:pt x="73678"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 name="Google Shape;170;p48"/>
            <p:cNvSpPr/>
            <p:nvPr/>
          </p:nvSpPr>
          <p:spPr>
            <a:xfrm>
              <a:off x="8754902" y="4715245"/>
              <a:ext cx="50949" cy="104677"/>
            </a:xfrm>
            <a:custGeom>
              <a:rect b="b" l="l" r="r" t="t"/>
              <a:pathLst>
                <a:path extrusionOk="0" h="1785" w="869">
                  <a:moveTo>
                    <a:pt x="0" y="1"/>
                  </a:moveTo>
                  <a:lnTo>
                    <a:pt x="0" y="1784"/>
                  </a:lnTo>
                  <a:lnTo>
                    <a:pt x="869" y="955"/>
                  </a:lnTo>
                  <a:lnTo>
                    <a:pt x="0"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 name="Google Shape;171;p48"/>
            <p:cNvSpPr/>
            <p:nvPr/>
          </p:nvSpPr>
          <p:spPr>
            <a:xfrm rot="10800000">
              <a:off x="317427" y="4715245"/>
              <a:ext cx="50949" cy="104677"/>
            </a:xfrm>
            <a:custGeom>
              <a:rect b="b" l="l" r="r" t="t"/>
              <a:pathLst>
                <a:path extrusionOk="0" h="1785" w="869">
                  <a:moveTo>
                    <a:pt x="0" y="1"/>
                  </a:moveTo>
                  <a:lnTo>
                    <a:pt x="0" y="1784"/>
                  </a:lnTo>
                  <a:lnTo>
                    <a:pt x="869" y="955"/>
                  </a:lnTo>
                  <a:lnTo>
                    <a:pt x="0"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 name="Google Shape;172;p48"/>
            <p:cNvSpPr/>
            <p:nvPr/>
          </p:nvSpPr>
          <p:spPr>
            <a:xfrm>
              <a:off x="268688" y="258700"/>
              <a:ext cx="8615400" cy="46173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73" name="Google Shape;173;p48"/>
          <p:cNvSpPr txBox="1"/>
          <p:nvPr>
            <p:ph type="title"/>
          </p:nvPr>
        </p:nvSpPr>
        <p:spPr>
          <a:xfrm>
            <a:off x="720000" y="552150"/>
            <a:ext cx="7704000" cy="524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grpSp>
        <p:nvGrpSpPr>
          <p:cNvPr id="174" name="Google Shape;174;p48"/>
          <p:cNvGrpSpPr/>
          <p:nvPr/>
        </p:nvGrpSpPr>
        <p:grpSpPr>
          <a:xfrm>
            <a:off x="-712471" y="2646929"/>
            <a:ext cx="1365469" cy="935075"/>
            <a:chOff x="4354825" y="2560575"/>
            <a:chExt cx="284900" cy="195100"/>
          </a:xfrm>
        </p:grpSpPr>
        <p:sp>
          <p:nvSpPr>
            <p:cNvPr id="175" name="Google Shape;175;p48"/>
            <p:cNvSpPr/>
            <p:nvPr/>
          </p:nvSpPr>
          <p:spPr>
            <a:xfrm>
              <a:off x="4354825" y="2560575"/>
              <a:ext cx="284900" cy="195100"/>
            </a:xfrm>
            <a:custGeom>
              <a:rect b="b" l="l" r="r" t="t"/>
              <a:pathLst>
                <a:path extrusionOk="0" h="7804" w="11396">
                  <a:moveTo>
                    <a:pt x="11304" y="89"/>
                  </a:moveTo>
                  <a:lnTo>
                    <a:pt x="11304" y="7713"/>
                  </a:lnTo>
                  <a:lnTo>
                    <a:pt x="91" y="7713"/>
                  </a:lnTo>
                  <a:lnTo>
                    <a:pt x="91" y="89"/>
                  </a:lnTo>
                  <a:close/>
                  <a:moveTo>
                    <a:pt x="0" y="1"/>
                  </a:moveTo>
                  <a:lnTo>
                    <a:pt x="0" y="7804"/>
                  </a:lnTo>
                  <a:lnTo>
                    <a:pt x="11395" y="7804"/>
                  </a:lnTo>
                  <a:lnTo>
                    <a:pt x="11395"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 name="Google Shape;176;p48"/>
            <p:cNvSpPr/>
            <p:nvPr/>
          </p:nvSpPr>
          <p:spPr>
            <a:xfrm>
              <a:off x="4366850" y="2568525"/>
              <a:ext cx="11275" cy="11175"/>
            </a:xfrm>
            <a:custGeom>
              <a:rect b="b" l="l" r="r" t="t"/>
              <a:pathLst>
                <a:path extrusionOk="0" h="447" w="451">
                  <a:moveTo>
                    <a:pt x="224" y="0"/>
                  </a:moveTo>
                  <a:cubicBezTo>
                    <a:pt x="101" y="0"/>
                    <a:pt x="0" y="101"/>
                    <a:pt x="0" y="224"/>
                  </a:cubicBezTo>
                  <a:cubicBezTo>
                    <a:pt x="0" y="346"/>
                    <a:pt x="98" y="447"/>
                    <a:pt x="224" y="447"/>
                  </a:cubicBezTo>
                  <a:cubicBezTo>
                    <a:pt x="350" y="447"/>
                    <a:pt x="450" y="349"/>
                    <a:pt x="450" y="224"/>
                  </a:cubicBezTo>
                  <a:cubicBezTo>
                    <a:pt x="450" y="101"/>
                    <a:pt x="350" y="0"/>
                    <a:pt x="22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 name="Google Shape;177;p48"/>
            <p:cNvSpPr/>
            <p:nvPr/>
          </p:nvSpPr>
          <p:spPr>
            <a:xfrm>
              <a:off x="4389800" y="2568525"/>
              <a:ext cx="11350" cy="11175"/>
            </a:xfrm>
            <a:custGeom>
              <a:rect b="b" l="l" r="r" t="t"/>
              <a:pathLst>
                <a:path extrusionOk="0" h="447" w="454">
                  <a:moveTo>
                    <a:pt x="230" y="0"/>
                  </a:moveTo>
                  <a:cubicBezTo>
                    <a:pt x="105" y="0"/>
                    <a:pt x="1" y="101"/>
                    <a:pt x="1" y="224"/>
                  </a:cubicBezTo>
                  <a:cubicBezTo>
                    <a:pt x="1" y="346"/>
                    <a:pt x="105" y="447"/>
                    <a:pt x="230" y="447"/>
                  </a:cubicBezTo>
                  <a:cubicBezTo>
                    <a:pt x="350" y="447"/>
                    <a:pt x="454" y="349"/>
                    <a:pt x="454" y="224"/>
                  </a:cubicBezTo>
                  <a:cubicBezTo>
                    <a:pt x="454" y="101"/>
                    <a:pt x="356" y="0"/>
                    <a:pt x="23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 name="Google Shape;178;p48"/>
            <p:cNvSpPr/>
            <p:nvPr/>
          </p:nvSpPr>
          <p:spPr>
            <a:xfrm>
              <a:off x="4412925" y="2568525"/>
              <a:ext cx="11350" cy="11175"/>
            </a:xfrm>
            <a:custGeom>
              <a:rect b="b" l="l" r="r" t="t"/>
              <a:pathLst>
                <a:path extrusionOk="0" h="447" w="454">
                  <a:moveTo>
                    <a:pt x="227" y="0"/>
                  </a:moveTo>
                  <a:cubicBezTo>
                    <a:pt x="101" y="0"/>
                    <a:pt x="1" y="101"/>
                    <a:pt x="1" y="224"/>
                  </a:cubicBezTo>
                  <a:cubicBezTo>
                    <a:pt x="1" y="346"/>
                    <a:pt x="101" y="447"/>
                    <a:pt x="227" y="447"/>
                  </a:cubicBezTo>
                  <a:cubicBezTo>
                    <a:pt x="350" y="447"/>
                    <a:pt x="454" y="349"/>
                    <a:pt x="454" y="224"/>
                  </a:cubicBezTo>
                  <a:cubicBezTo>
                    <a:pt x="454" y="101"/>
                    <a:pt x="353" y="0"/>
                    <a:pt x="227"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 name="Google Shape;179;p48"/>
            <p:cNvSpPr/>
            <p:nvPr/>
          </p:nvSpPr>
          <p:spPr>
            <a:xfrm>
              <a:off x="4357100" y="2585200"/>
              <a:ext cx="282625" cy="2300"/>
            </a:xfrm>
            <a:custGeom>
              <a:rect b="b" l="l" r="r" t="t"/>
              <a:pathLst>
                <a:path extrusionOk="0" h="92" w="11305">
                  <a:moveTo>
                    <a:pt x="0" y="0"/>
                  </a:moveTo>
                  <a:lnTo>
                    <a:pt x="0" y="91"/>
                  </a:lnTo>
                  <a:lnTo>
                    <a:pt x="11304" y="91"/>
                  </a:lnTo>
                  <a:lnTo>
                    <a:pt x="11304"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80" name="Google Shape;180;p48"/>
          <p:cNvGrpSpPr/>
          <p:nvPr/>
        </p:nvGrpSpPr>
        <p:grpSpPr>
          <a:xfrm>
            <a:off x="8500481" y="919472"/>
            <a:ext cx="1198424" cy="661358"/>
            <a:chOff x="8500481" y="919472"/>
            <a:chExt cx="1198424" cy="661358"/>
          </a:xfrm>
        </p:grpSpPr>
        <p:sp>
          <p:nvSpPr>
            <p:cNvPr id="181" name="Google Shape;181;p48"/>
            <p:cNvSpPr/>
            <p:nvPr/>
          </p:nvSpPr>
          <p:spPr>
            <a:xfrm>
              <a:off x="8504431" y="923665"/>
              <a:ext cx="1190292" cy="652961"/>
            </a:xfrm>
            <a:custGeom>
              <a:rect b="b" l="l" r="r" t="t"/>
              <a:pathLst>
                <a:path extrusionOk="0" h="7087" w="12919">
                  <a:moveTo>
                    <a:pt x="1" y="1"/>
                  </a:moveTo>
                  <a:lnTo>
                    <a:pt x="1" y="7087"/>
                  </a:lnTo>
                  <a:lnTo>
                    <a:pt x="12918" y="7087"/>
                  </a:lnTo>
                  <a:lnTo>
                    <a:pt x="12918"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82" name="Google Shape;182;p48"/>
            <p:cNvGrpSpPr/>
            <p:nvPr/>
          </p:nvGrpSpPr>
          <p:grpSpPr>
            <a:xfrm>
              <a:off x="8500481" y="919472"/>
              <a:ext cx="1198424" cy="661358"/>
              <a:chOff x="3072901" y="606093"/>
              <a:chExt cx="598972" cy="330547"/>
            </a:xfrm>
          </p:grpSpPr>
          <p:sp>
            <p:nvSpPr>
              <p:cNvPr id="183" name="Google Shape;183;p48"/>
              <p:cNvSpPr/>
              <p:nvPr/>
            </p:nvSpPr>
            <p:spPr>
              <a:xfrm>
                <a:off x="3072901" y="606093"/>
                <a:ext cx="598972" cy="330547"/>
              </a:xfrm>
              <a:custGeom>
                <a:rect b="b" l="l" r="r" t="t"/>
                <a:pathLst>
                  <a:path extrusionOk="0" h="7178" w="13007">
                    <a:moveTo>
                      <a:pt x="1" y="0"/>
                    </a:moveTo>
                    <a:lnTo>
                      <a:pt x="1" y="7159"/>
                    </a:lnTo>
                    <a:lnTo>
                      <a:pt x="1" y="7175"/>
                    </a:lnTo>
                    <a:lnTo>
                      <a:pt x="89" y="7175"/>
                    </a:lnTo>
                    <a:lnTo>
                      <a:pt x="89" y="95"/>
                    </a:lnTo>
                    <a:lnTo>
                      <a:pt x="13006" y="92"/>
                    </a:lnTo>
                    <a:lnTo>
                      <a:pt x="13006" y="0"/>
                    </a:lnTo>
                    <a:close/>
                    <a:moveTo>
                      <a:pt x="89" y="7175"/>
                    </a:moveTo>
                    <a:lnTo>
                      <a:pt x="89" y="7178"/>
                    </a:lnTo>
                    <a:lnTo>
                      <a:pt x="13006" y="7178"/>
                    </a:lnTo>
                    <a:lnTo>
                      <a:pt x="13006" y="7175"/>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 name="Google Shape;184;p48"/>
              <p:cNvSpPr/>
              <p:nvPr/>
            </p:nvSpPr>
            <p:spPr>
              <a:xfrm>
                <a:off x="3077690" y="610007"/>
                <a:ext cx="593124" cy="325620"/>
              </a:xfrm>
              <a:custGeom>
                <a:rect b="b" l="l" r="r" t="t"/>
                <a:pathLst>
                  <a:path extrusionOk="0" h="7071" w="12880">
                    <a:moveTo>
                      <a:pt x="0" y="0"/>
                    </a:moveTo>
                    <a:cubicBezTo>
                      <a:pt x="1060" y="607"/>
                      <a:pt x="2130" y="1205"/>
                      <a:pt x="3193" y="1802"/>
                    </a:cubicBezTo>
                    <a:lnTo>
                      <a:pt x="6404" y="3579"/>
                    </a:lnTo>
                    <a:lnTo>
                      <a:pt x="9631" y="5338"/>
                    </a:lnTo>
                    <a:lnTo>
                      <a:pt x="11251" y="6209"/>
                    </a:lnTo>
                    <a:lnTo>
                      <a:pt x="12880" y="7071"/>
                    </a:lnTo>
                    <a:lnTo>
                      <a:pt x="11285" y="6165"/>
                    </a:lnTo>
                    <a:lnTo>
                      <a:pt x="9688" y="5268"/>
                    </a:lnTo>
                    <a:lnTo>
                      <a:pt x="6473" y="3491"/>
                    </a:lnTo>
                    <a:lnTo>
                      <a:pt x="3246" y="1736"/>
                    </a:lnTo>
                    <a:cubicBezTo>
                      <a:pt x="2164" y="1155"/>
                      <a:pt x="1089" y="573"/>
                      <a:pt x="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 name="Google Shape;185;p48"/>
              <p:cNvSpPr/>
              <p:nvPr/>
            </p:nvSpPr>
            <p:spPr>
              <a:xfrm>
                <a:off x="3077828" y="610007"/>
                <a:ext cx="593170" cy="325205"/>
              </a:xfrm>
              <a:custGeom>
                <a:rect b="b" l="l" r="r" t="t"/>
                <a:pathLst>
                  <a:path extrusionOk="0" h="7062" w="12881">
                    <a:moveTo>
                      <a:pt x="12880" y="0"/>
                    </a:moveTo>
                    <a:cubicBezTo>
                      <a:pt x="11795" y="573"/>
                      <a:pt x="10713" y="1155"/>
                      <a:pt x="9628" y="1730"/>
                    </a:cubicBezTo>
                    <a:lnTo>
                      <a:pt x="6401" y="3488"/>
                    </a:lnTo>
                    <a:lnTo>
                      <a:pt x="3190" y="5265"/>
                    </a:lnTo>
                    <a:lnTo>
                      <a:pt x="1589" y="6162"/>
                    </a:lnTo>
                    <a:lnTo>
                      <a:pt x="0" y="7061"/>
                    </a:lnTo>
                    <a:lnTo>
                      <a:pt x="1627" y="6203"/>
                    </a:lnTo>
                    <a:lnTo>
                      <a:pt x="3243" y="5328"/>
                    </a:lnTo>
                    <a:lnTo>
                      <a:pt x="6470" y="3570"/>
                    </a:lnTo>
                    <a:lnTo>
                      <a:pt x="9685" y="1793"/>
                    </a:lnTo>
                    <a:cubicBezTo>
                      <a:pt x="10754" y="1205"/>
                      <a:pt x="11823" y="607"/>
                      <a:pt x="1288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186" name="Google Shape;186;p48"/>
          <p:cNvGrpSpPr/>
          <p:nvPr/>
        </p:nvGrpSpPr>
        <p:grpSpPr>
          <a:xfrm>
            <a:off x="-424126" y="3796124"/>
            <a:ext cx="1031823" cy="1399454"/>
            <a:chOff x="460250" y="1921475"/>
            <a:chExt cx="233075" cy="316125"/>
          </a:xfrm>
        </p:grpSpPr>
        <p:grpSp>
          <p:nvGrpSpPr>
            <p:cNvPr id="187" name="Google Shape;187;p48"/>
            <p:cNvGrpSpPr/>
            <p:nvPr/>
          </p:nvGrpSpPr>
          <p:grpSpPr>
            <a:xfrm>
              <a:off x="460250" y="1921475"/>
              <a:ext cx="233075" cy="185800"/>
              <a:chOff x="460250" y="1921475"/>
              <a:chExt cx="233075" cy="185800"/>
            </a:xfrm>
          </p:grpSpPr>
          <p:sp>
            <p:nvSpPr>
              <p:cNvPr id="188" name="Google Shape;188;p48"/>
              <p:cNvSpPr/>
              <p:nvPr/>
            </p:nvSpPr>
            <p:spPr>
              <a:xfrm>
                <a:off x="477550" y="1921475"/>
                <a:ext cx="97600" cy="136750"/>
              </a:xfrm>
              <a:custGeom>
                <a:rect b="b" l="l" r="r" t="t"/>
                <a:pathLst>
                  <a:path extrusionOk="0" h="5470" w="3904">
                    <a:moveTo>
                      <a:pt x="1641" y="1"/>
                    </a:moveTo>
                    <a:cubicBezTo>
                      <a:pt x="1377" y="1"/>
                      <a:pt x="1116" y="49"/>
                      <a:pt x="897" y="161"/>
                    </a:cubicBezTo>
                    <a:cubicBezTo>
                      <a:pt x="491" y="371"/>
                      <a:pt x="246" y="780"/>
                      <a:pt x="135" y="1208"/>
                    </a:cubicBezTo>
                    <a:cubicBezTo>
                      <a:pt x="0" y="1711"/>
                      <a:pt x="25" y="2277"/>
                      <a:pt x="104" y="2787"/>
                    </a:cubicBezTo>
                    <a:cubicBezTo>
                      <a:pt x="183" y="3259"/>
                      <a:pt x="334" y="3731"/>
                      <a:pt x="642" y="4102"/>
                    </a:cubicBezTo>
                    <a:cubicBezTo>
                      <a:pt x="1290" y="4879"/>
                      <a:pt x="2369" y="4967"/>
                      <a:pt x="3208" y="5445"/>
                    </a:cubicBezTo>
                    <a:cubicBezTo>
                      <a:pt x="3210" y="5461"/>
                      <a:pt x="3247" y="5469"/>
                      <a:pt x="3272" y="5469"/>
                    </a:cubicBezTo>
                    <a:cubicBezTo>
                      <a:pt x="3289" y="5469"/>
                      <a:pt x="3300" y="5465"/>
                      <a:pt x="3287" y="5457"/>
                    </a:cubicBezTo>
                    <a:cubicBezTo>
                      <a:pt x="3256" y="5140"/>
                      <a:pt x="3384" y="4860"/>
                      <a:pt x="3510" y="4573"/>
                    </a:cubicBezTo>
                    <a:cubicBezTo>
                      <a:pt x="3611" y="4350"/>
                      <a:pt x="3693" y="4117"/>
                      <a:pt x="3752" y="3878"/>
                    </a:cubicBezTo>
                    <a:cubicBezTo>
                      <a:pt x="3878" y="3363"/>
                      <a:pt x="3903" y="2828"/>
                      <a:pt x="3831" y="2306"/>
                    </a:cubicBezTo>
                    <a:cubicBezTo>
                      <a:pt x="3696" y="1394"/>
                      <a:pt x="3234" y="381"/>
                      <a:pt x="2293" y="95"/>
                    </a:cubicBezTo>
                    <a:cubicBezTo>
                      <a:pt x="2091" y="35"/>
                      <a:pt x="1865" y="1"/>
                      <a:pt x="164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 name="Google Shape;189;p48"/>
              <p:cNvSpPr/>
              <p:nvPr/>
            </p:nvSpPr>
            <p:spPr>
              <a:xfrm>
                <a:off x="571775" y="1935525"/>
                <a:ext cx="121550" cy="127975"/>
              </a:xfrm>
              <a:custGeom>
                <a:rect b="b" l="l" r="r" t="t"/>
                <a:pathLst>
                  <a:path extrusionOk="0" h="5119" w="4862">
                    <a:moveTo>
                      <a:pt x="3497" y="1"/>
                    </a:moveTo>
                    <a:cubicBezTo>
                      <a:pt x="3134" y="1"/>
                      <a:pt x="2755" y="95"/>
                      <a:pt x="2430" y="206"/>
                    </a:cubicBezTo>
                    <a:cubicBezTo>
                      <a:pt x="1493" y="523"/>
                      <a:pt x="710" y="1225"/>
                      <a:pt x="367" y="2159"/>
                    </a:cubicBezTo>
                    <a:cubicBezTo>
                      <a:pt x="1" y="3171"/>
                      <a:pt x="1016" y="5119"/>
                      <a:pt x="1074" y="5119"/>
                    </a:cubicBezTo>
                    <a:cubicBezTo>
                      <a:pt x="1074" y="5119"/>
                      <a:pt x="1075" y="5119"/>
                      <a:pt x="1075" y="5119"/>
                    </a:cubicBezTo>
                    <a:cubicBezTo>
                      <a:pt x="1682" y="4942"/>
                      <a:pt x="2289" y="4779"/>
                      <a:pt x="2896" y="4596"/>
                    </a:cubicBezTo>
                    <a:cubicBezTo>
                      <a:pt x="3368" y="4458"/>
                      <a:pt x="3780" y="4260"/>
                      <a:pt x="4097" y="3873"/>
                    </a:cubicBezTo>
                    <a:cubicBezTo>
                      <a:pt x="4412" y="3480"/>
                      <a:pt x="4623" y="3008"/>
                      <a:pt x="4701" y="2508"/>
                    </a:cubicBezTo>
                    <a:cubicBezTo>
                      <a:pt x="4799" y="1983"/>
                      <a:pt x="4862" y="1360"/>
                      <a:pt x="4679" y="841"/>
                    </a:cubicBezTo>
                    <a:cubicBezTo>
                      <a:pt x="4547" y="457"/>
                      <a:pt x="4261" y="127"/>
                      <a:pt x="3855" y="36"/>
                    </a:cubicBezTo>
                    <a:cubicBezTo>
                      <a:pt x="3739" y="11"/>
                      <a:pt x="3619" y="1"/>
                      <a:pt x="34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 name="Google Shape;190;p48"/>
              <p:cNvSpPr/>
              <p:nvPr/>
            </p:nvSpPr>
            <p:spPr>
              <a:xfrm>
                <a:off x="460250" y="2041750"/>
                <a:ext cx="104125" cy="64050"/>
              </a:xfrm>
              <a:custGeom>
                <a:rect b="b" l="l" r="r" t="t"/>
                <a:pathLst>
                  <a:path extrusionOk="0" h="2562" w="4165">
                    <a:moveTo>
                      <a:pt x="744" y="1"/>
                    </a:moveTo>
                    <a:cubicBezTo>
                      <a:pt x="716" y="1"/>
                      <a:pt x="688" y="1"/>
                      <a:pt x="661" y="1"/>
                    </a:cubicBezTo>
                    <a:cubicBezTo>
                      <a:pt x="406" y="14"/>
                      <a:pt x="189" y="64"/>
                      <a:pt x="98" y="329"/>
                    </a:cubicBezTo>
                    <a:cubicBezTo>
                      <a:pt x="0" y="593"/>
                      <a:pt x="66" y="948"/>
                      <a:pt x="154" y="1216"/>
                    </a:cubicBezTo>
                    <a:cubicBezTo>
                      <a:pt x="334" y="1779"/>
                      <a:pt x="755" y="2562"/>
                      <a:pt x="1425" y="2562"/>
                    </a:cubicBezTo>
                    <a:cubicBezTo>
                      <a:pt x="1438" y="2562"/>
                      <a:pt x="1451" y="2562"/>
                      <a:pt x="1464" y="2562"/>
                    </a:cubicBezTo>
                    <a:cubicBezTo>
                      <a:pt x="1882" y="2562"/>
                      <a:pt x="2306" y="2514"/>
                      <a:pt x="2727" y="2511"/>
                    </a:cubicBezTo>
                    <a:cubicBezTo>
                      <a:pt x="2898" y="2508"/>
                      <a:pt x="3068" y="2506"/>
                      <a:pt x="3239" y="2506"/>
                    </a:cubicBezTo>
                    <a:cubicBezTo>
                      <a:pt x="3535" y="2506"/>
                      <a:pt x="3831" y="2512"/>
                      <a:pt x="4124" y="2530"/>
                    </a:cubicBezTo>
                    <a:cubicBezTo>
                      <a:pt x="4165" y="2530"/>
                      <a:pt x="4070" y="1137"/>
                      <a:pt x="2954" y="458"/>
                    </a:cubicBezTo>
                    <a:cubicBezTo>
                      <a:pt x="2639" y="269"/>
                      <a:pt x="2255" y="206"/>
                      <a:pt x="1903" y="130"/>
                    </a:cubicBezTo>
                    <a:cubicBezTo>
                      <a:pt x="1524" y="42"/>
                      <a:pt x="1132" y="1"/>
                      <a:pt x="74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 name="Google Shape;191;p48"/>
              <p:cNvSpPr/>
              <p:nvPr/>
            </p:nvSpPr>
            <p:spPr>
              <a:xfrm>
                <a:off x="610400" y="2055325"/>
                <a:ext cx="81600" cy="51950"/>
              </a:xfrm>
              <a:custGeom>
                <a:rect b="b" l="l" r="r" t="t"/>
                <a:pathLst>
                  <a:path extrusionOk="0" h="2078" w="3264">
                    <a:moveTo>
                      <a:pt x="2442" y="0"/>
                    </a:moveTo>
                    <a:cubicBezTo>
                      <a:pt x="2107" y="0"/>
                      <a:pt x="1724" y="157"/>
                      <a:pt x="1480" y="276"/>
                    </a:cubicBezTo>
                    <a:cubicBezTo>
                      <a:pt x="829" y="594"/>
                      <a:pt x="304" y="1135"/>
                      <a:pt x="5" y="1795"/>
                    </a:cubicBezTo>
                    <a:cubicBezTo>
                      <a:pt x="1" y="1808"/>
                      <a:pt x="12" y="1820"/>
                      <a:pt x="23" y="1820"/>
                    </a:cubicBezTo>
                    <a:cubicBezTo>
                      <a:pt x="28" y="1820"/>
                      <a:pt x="33" y="1817"/>
                      <a:pt x="36" y="1811"/>
                    </a:cubicBezTo>
                    <a:cubicBezTo>
                      <a:pt x="43" y="1817"/>
                      <a:pt x="49" y="1821"/>
                      <a:pt x="52" y="1821"/>
                    </a:cubicBezTo>
                    <a:cubicBezTo>
                      <a:pt x="502" y="1927"/>
                      <a:pt x="958" y="2009"/>
                      <a:pt x="1417" y="2056"/>
                    </a:cubicBezTo>
                    <a:cubicBezTo>
                      <a:pt x="1542" y="2067"/>
                      <a:pt x="1673" y="2077"/>
                      <a:pt x="1805" y="2077"/>
                    </a:cubicBezTo>
                    <a:cubicBezTo>
                      <a:pt x="2062" y="2077"/>
                      <a:pt x="2321" y="2039"/>
                      <a:pt x="2537" y="1896"/>
                    </a:cubicBezTo>
                    <a:cubicBezTo>
                      <a:pt x="2974" y="1607"/>
                      <a:pt x="3263" y="827"/>
                      <a:pt x="3027" y="336"/>
                    </a:cubicBezTo>
                    <a:cubicBezTo>
                      <a:pt x="2910" y="86"/>
                      <a:pt x="2689" y="0"/>
                      <a:pt x="244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92" name="Google Shape;192;p48"/>
            <p:cNvGrpSpPr/>
            <p:nvPr/>
          </p:nvGrpSpPr>
          <p:grpSpPr>
            <a:xfrm>
              <a:off x="470000" y="1944350"/>
              <a:ext cx="211300" cy="231925"/>
              <a:chOff x="470000" y="1944350"/>
              <a:chExt cx="211300" cy="231925"/>
            </a:xfrm>
          </p:grpSpPr>
          <p:sp>
            <p:nvSpPr>
              <p:cNvPr id="193" name="Google Shape;193;p48"/>
              <p:cNvSpPr/>
              <p:nvPr/>
            </p:nvSpPr>
            <p:spPr>
              <a:xfrm>
                <a:off x="496150" y="1944350"/>
                <a:ext cx="95650" cy="218100"/>
              </a:xfrm>
              <a:custGeom>
                <a:rect b="b" l="l" r="r" t="t"/>
                <a:pathLst>
                  <a:path extrusionOk="0" h="8724" w="3826">
                    <a:moveTo>
                      <a:pt x="1187" y="1"/>
                    </a:moveTo>
                    <a:cubicBezTo>
                      <a:pt x="1178" y="1"/>
                      <a:pt x="1172" y="7"/>
                      <a:pt x="1172" y="13"/>
                    </a:cubicBezTo>
                    <a:cubicBezTo>
                      <a:pt x="1099" y="362"/>
                      <a:pt x="1074" y="721"/>
                      <a:pt x="1090" y="1079"/>
                    </a:cubicBezTo>
                    <a:cubicBezTo>
                      <a:pt x="907" y="721"/>
                      <a:pt x="719" y="369"/>
                      <a:pt x="514" y="23"/>
                    </a:cubicBezTo>
                    <a:cubicBezTo>
                      <a:pt x="509" y="13"/>
                      <a:pt x="501" y="10"/>
                      <a:pt x="493" y="10"/>
                    </a:cubicBezTo>
                    <a:cubicBezTo>
                      <a:pt x="475" y="10"/>
                      <a:pt x="457" y="32"/>
                      <a:pt x="470" y="54"/>
                    </a:cubicBezTo>
                    <a:cubicBezTo>
                      <a:pt x="791" y="658"/>
                      <a:pt x="1084" y="1287"/>
                      <a:pt x="1360" y="1916"/>
                    </a:cubicBezTo>
                    <a:cubicBezTo>
                      <a:pt x="970" y="1576"/>
                      <a:pt x="524" y="1318"/>
                      <a:pt x="36" y="1149"/>
                    </a:cubicBezTo>
                    <a:cubicBezTo>
                      <a:pt x="34" y="1148"/>
                      <a:pt x="32" y="1148"/>
                      <a:pt x="30" y="1148"/>
                    </a:cubicBezTo>
                    <a:cubicBezTo>
                      <a:pt x="12" y="1148"/>
                      <a:pt x="0" y="1174"/>
                      <a:pt x="21" y="1180"/>
                    </a:cubicBezTo>
                    <a:cubicBezTo>
                      <a:pt x="546" y="1410"/>
                      <a:pt x="1030" y="1727"/>
                      <a:pt x="1445" y="2124"/>
                    </a:cubicBezTo>
                    <a:cubicBezTo>
                      <a:pt x="1647" y="2586"/>
                      <a:pt x="1832" y="3048"/>
                      <a:pt x="2011" y="3520"/>
                    </a:cubicBezTo>
                    <a:cubicBezTo>
                      <a:pt x="1486" y="3004"/>
                      <a:pt x="766" y="2665"/>
                      <a:pt x="71" y="2482"/>
                    </a:cubicBezTo>
                    <a:cubicBezTo>
                      <a:pt x="68" y="2481"/>
                      <a:pt x="66" y="2481"/>
                      <a:pt x="64" y="2481"/>
                    </a:cubicBezTo>
                    <a:cubicBezTo>
                      <a:pt x="45" y="2481"/>
                      <a:pt x="42" y="2514"/>
                      <a:pt x="61" y="2517"/>
                    </a:cubicBezTo>
                    <a:cubicBezTo>
                      <a:pt x="870" y="2762"/>
                      <a:pt x="1499" y="3218"/>
                      <a:pt x="2106" y="3769"/>
                    </a:cubicBezTo>
                    <a:cubicBezTo>
                      <a:pt x="2178" y="3957"/>
                      <a:pt x="2247" y="4149"/>
                      <a:pt x="2317" y="4338"/>
                    </a:cubicBezTo>
                    <a:cubicBezTo>
                      <a:pt x="2574" y="5058"/>
                      <a:pt x="2823" y="5781"/>
                      <a:pt x="3059" y="6511"/>
                    </a:cubicBezTo>
                    <a:cubicBezTo>
                      <a:pt x="3172" y="6860"/>
                      <a:pt x="3282" y="7213"/>
                      <a:pt x="3392" y="7562"/>
                    </a:cubicBezTo>
                    <a:cubicBezTo>
                      <a:pt x="3512" y="7939"/>
                      <a:pt x="3600" y="8335"/>
                      <a:pt x="3751" y="8700"/>
                    </a:cubicBezTo>
                    <a:cubicBezTo>
                      <a:pt x="3757" y="8716"/>
                      <a:pt x="3773" y="8724"/>
                      <a:pt x="3787" y="8724"/>
                    </a:cubicBezTo>
                    <a:cubicBezTo>
                      <a:pt x="3807" y="8724"/>
                      <a:pt x="3825" y="8710"/>
                      <a:pt x="3820" y="8685"/>
                    </a:cubicBezTo>
                    <a:cubicBezTo>
                      <a:pt x="3735" y="8326"/>
                      <a:pt x="3638" y="7967"/>
                      <a:pt x="3518" y="7618"/>
                    </a:cubicBezTo>
                    <a:cubicBezTo>
                      <a:pt x="3405" y="7235"/>
                      <a:pt x="3292" y="6851"/>
                      <a:pt x="3172" y="6470"/>
                    </a:cubicBezTo>
                    <a:cubicBezTo>
                      <a:pt x="2939" y="5722"/>
                      <a:pt x="2700" y="4976"/>
                      <a:pt x="2436" y="4240"/>
                    </a:cubicBezTo>
                    <a:cubicBezTo>
                      <a:pt x="2279" y="3800"/>
                      <a:pt x="2112" y="3363"/>
                      <a:pt x="1933" y="2932"/>
                    </a:cubicBezTo>
                    <a:cubicBezTo>
                      <a:pt x="1955" y="2658"/>
                      <a:pt x="1989" y="2388"/>
                      <a:pt x="2037" y="2117"/>
                    </a:cubicBezTo>
                    <a:cubicBezTo>
                      <a:pt x="2106" y="1790"/>
                      <a:pt x="2210" y="1476"/>
                      <a:pt x="2304" y="1158"/>
                    </a:cubicBezTo>
                    <a:cubicBezTo>
                      <a:pt x="2308" y="1146"/>
                      <a:pt x="2295" y="1136"/>
                      <a:pt x="2283" y="1136"/>
                    </a:cubicBezTo>
                    <a:cubicBezTo>
                      <a:pt x="2277" y="1136"/>
                      <a:pt x="2272" y="1139"/>
                      <a:pt x="2269" y="1145"/>
                    </a:cubicBezTo>
                    <a:cubicBezTo>
                      <a:pt x="2081" y="1586"/>
                      <a:pt x="1832" y="2149"/>
                      <a:pt x="1829" y="2671"/>
                    </a:cubicBezTo>
                    <a:cubicBezTo>
                      <a:pt x="1625" y="2180"/>
                      <a:pt x="1404" y="1699"/>
                      <a:pt x="1169" y="1224"/>
                    </a:cubicBezTo>
                    <a:cubicBezTo>
                      <a:pt x="1140" y="825"/>
                      <a:pt x="1153" y="419"/>
                      <a:pt x="1200" y="16"/>
                    </a:cubicBezTo>
                    <a:cubicBezTo>
                      <a:pt x="1200" y="10"/>
                      <a:pt x="1194" y="1"/>
                      <a:pt x="1187"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 name="Google Shape;194;p48"/>
              <p:cNvSpPr/>
              <p:nvPr/>
            </p:nvSpPr>
            <p:spPr>
              <a:xfrm>
                <a:off x="541625" y="1960425"/>
                <a:ext cx="8800" cy="19475"/>
              </a:xfrm>
              <a:custGeom>
                <a:rect b="b" l="l" r="r" t="t"/>
                <a:pathLst>
                  <a:path extrusionOk="0" h="779" w="352">
                    <a:moveTo>
                      <a:pt x="325" y="0"/>
                    </a:moveTo>
                    <a:cubicBezTo>
                      <a:pt x="317" y="0"/>
                      <a:pt x="308" y="5"/>
                      <a:pt x="303" y="15"/>
                    </a:cubicBezTo>
                    <a:cubicBezTo>
                      <a:pt x="155" y="245"/>
                      <a:pt x="51" y="502"/>
                      <a:pt x="1" y="770"/>
                    </a:cubicBezTo>
                    <a:cubicBezTo>
                      <a:pt x="1" y="775"/>
                      <a:pt x="5" y="779"/>
                      <a:pt x="8" y="779"/>
                    </a:cubicBezTo>
                    <a:cubicBezTo>
                      <a:pt x="11" y="779"/>
                      <a:pt x="13" y="777"/>
                      <a:pt x="13" y="773"/>
                    </a:cubicBezTo>
                    <a:cubicBezTo>
                      <a:pt x="108" y="518"/>
                      <a:pt x="218" y="276"/>
                      <a:pt x="343" y="34"/>
                    </a:cubicBezTo>
                    <a:cubicBezTo>
                      <a:pt x="351" y="14"/>
                      <a:pt x="339" y="0"/>
                      <a:pt x="325"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 name="Google Shape;195;p48"/>
              <p:cNvSpPr/>
              <p:nvPr/>
            </p:nvSpPr>
            <p:spPr>
              <a:xfrm>
                <a:off x="492475" y="1998050"/>
                <a:ext cx="19525" cy="7350"/>
              </a:xfrm>
              <a:custGeom>
                <a:rect b="b" l="l" r="r" t="t"/>
                <a:pathLst>
                  <a:path extrusionOk="0" h="294" w="781">
                    <a:moveTo>
                      <a:pt x="13" y="1"/>
                    </a:moveTo>
                    <a:cubicBezTo>
                      <a:pt x="4" y="1"/>
                      <a:pt x="1" y="7"/>
                      <a:pt x="13" y="13"/>
                    </a:cubicBezTo>
                    <a:cubicBezTo>
                      <a:pt x="136" y="64"/>
                      <a:pt x="262" y="98"/>
                      <a:pt x="388" y="145"/>
                    </a:cubicBezTo>
                    <a:cubicBezTo>
                      <a:pt x="507" y="193"/>
                      <a:pt x="630" y="252"/>
                      <a:pt x="756" y="293"/>
                    </a:cubicBezTo>
                    <a:cubicBezTo>
                      <a:pt x="768" y="293"/>
                      <a:pt x="781" y="287"/>
                      <a:pt x="781" y="274"/>
                    </a:cubicBezTo>
                    <a:cubicBezTo>
                      <a:pt x="781" y="268"/>
                      <a:pt x="775" y="265"/>
                      <a:pt x="768" y="256"/>
                    </a:cubicBezTo>
                    <a:cubicBezTo>
                      <a:pt x="532" y="127"/>
                      <a:pt x="278" y="38"/>
                      <a:pt x="13"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 name="Google Shape;196;p48"/>
              <p:cNvSpPr/>
              <p:nvPr/>
            </p:nvSpPr>
            <p:spPr>
              <a:xfrm>
                <a:off x="494675" y="1947975"/>
                <a:ext cx="6825" cy="4525"/>
              </a:xfrm>
              <a:custGeom>
                <a:rect b="b" l="l" r="r" t="t"/>
                <a:pathLst>
                  <a:path extrusionOk="0" h="181" w="273">
                    <a:moveTo>
                      <a:pt x="10" y="1"/>
                    </a:moveTo>
                    <a:cubicBezTo>
                      <a:pt x="5" y="1"/>
                      <a:pt x="3" y="5"/>
                      <a:pt x="1" y="10"/>
                    </a:cubicBezTo>
                    <a:cubicBezTo>
                      <a:pt x="1" y="13"/>
                      <a:pt x="1" y="22"/>
                      <a:pt x="4" y="22"/>
                    </a:cubicBezTo>
                    <a:cubicBezTo>
                      <a:pt x="80" y="82"/>
                      <a:pt x="158" y="132"/>
                      <a:pt x="243" y="180"/>
                    </a:cubicBezTo>
                    <a:cubicBezTo>
                      <a:pt x="245" y="180"/>
                      <a:pt x="246" y="181"/>
                      <a:pt x="248" y="181"/>
                    </a:cubicBezTo>
                    <a:cubicBezTo>
                      <a:pt x="260" y="181"/>
                      <a:pt x="273" y="162"/>
                      <a:pt x="259" y="151"/>
                    </a:cubicBezTo>
                    <a:cubicBezTo>
                      <a:pt x="183" y="91"/>
                      <a:pt x="102" y="41"/>
                      <a:pt x="17" y="3"/>
                    </a:cubicBezTo>
                    <a:cubicBezTo>
                      <a:pt x="14" y="2"/>
                      <a:pt x="12" y="1"/>
                      <a:pt x="10"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 name="Google Shape;197;p48"/>
              <p:cNvSpPr/>
              <p:nvPr/>
            </p:nvSpPr>
            <p:spPr>
              <a:xfrm>
                <a:off x="576300" y="1965800"/>
                <a:ext cx="90300" cy="202750"/>
              </a:xfrm>
              <a:custGeom>
                <a:rect b="b" l="l" r="r" t="t"/>
                <a:pathLst>
                  <a:path extrusionOk="0" h="8110" w="3612">
                    <a:moveTo>
                      <a:pt x="3532" y="1"/>
                    </a:moveTo>
                    <a:cubicBezTo>
                      <a:pt x="3529" y="1"/>
                      <a:pt x="3526" y="2"/>
                      <a:pt x="3523" y="4"/>
                    </a:cubicBezTo>
                    <a:cubicBezTo>
                      <a:pt x="3202" y="234"/>
                      <a:pt x="2844" y="369"/>
                      <a:pt x="2485" y="523"/>
                    </a:cubicBezTo>
                    <a:cubicBezTo>
                      <a:pt x="2570" y="375"/>
                      <a:pt x="2649" y="225"/>
                      <a:pt x="2731" y="77"/>
                    </a:cubicBezTo>
                    <a:cubicBezTo>
                      <a:pt x="2746" y="47"/>
                      <a:pt x="2722" y="16"/>
                      <a:pt x="2696" y="16"/>
                    </a:cubicBezTo>
                    <a:cubicBezTo>
                      <a:pt x="2686" y="16"/>
                      <a:pt x="2676" y="21"/>
                      <a:pt x="2668" y="33"/>
                    </a:cubicBezTo>
                    <a:cubicBezTo>
                      <a:pt x="2347" y="495"/>
                      <a:pt x="2061" y="979"/>
                      <a:pt x="1806" y="1479"/>
                    </a:cubicBezTo>
                    <a:cubicBezTo>
                      <a:pt x="1740" y="1039"/>
                      <a:pt x="1721" y="599"/>
                      <a:pt x="1743" y="155"/>
                    </a:cubicBezTo>
                    <a:cubicBezTo>
                      <a:pt x="1743" y="149"/>
                      <a:pt x="1743" y="146"/>
                      <a:pt x="1740" y="143"/>
                    </a:cubicBezTo>
                    <a:cubicBezTo>
                      <a:pt x="1734" y="143"/>
                      <a:pt x="1730" y="143"/>
                      <a:pt x="1727" y="146"/>
                    </a:cubicBezTo>
                    <a:lnTo>
                      <a:pt x="1727" y="149"/>
                    </a:lnTo>
                    <a:cubicBezTo>
                      <a:pt x="1652" y="633"/>
                      <a:pt x="1655" y="1124"/>
                      <a:pt x="1743" y="1605"/>
                    </a:cubicBezTo>
                    <a:cubicBezTo>
                      <a:pt x="1529" y="2030"/>
                      <a:pt x="1337" y="2461"/>
                      <a:pt x="1164" y="2901"/>
                    </a:cubicBezTo>
                    <a:cubicBezTo>
                      <a:pt x="1095" y="2640"/>
                      <a:pt x="1007" y="2379"/>
                      <a:pt x="944" y="2112"/>
                    </a:cubicBezTo>
                    <a:cubicBezTo>
                      <a:pt x="850" y="1731"/>
                      <a:pt x="822" y="1338"/>
                      <a:pt x="853" y="945"/>
                    </a:cubicBezTo>
                    <a:cubicBezTo>
                      <a:pt x="853" y="942"/>
                      <a:pt x="850" y="935"/>
                      <a:pt x="847" y="935"/>
                    </a:cubicBezTo>
                    <a:cubicBezTo>
                      <a:pt x="844" y="935"/>
                      <a:pt x="837" y="942"/>
                      <a:pt x="837" y="945"/>
                    </a:cubicBezTo>
                    <a:cubicBezTo>
                      <a:pt x="733" y="1668"/>
                      <a:pt x="818" y="2407"/>
                      <a:pt x="1095" y="3087"/>
                    </a:cubicBezTo>
                    <a:cubicBezTo>
                      <a:pt x="991" y="3351"/>
                      <a:pt x="897" y="3618"/>
                      <a:pt x="806" y="3886"/>
                    </a:cubicBezTo>
                    <a:cubicBezTo>
                      <a:pt x="350" y="5241"/>
                      <a:pt x="79" y="6656"/>
                      <a:pt x="1" y="8088"/>
                    </a:cubicBezTo>
                    <a:cubicBezTo>
                      <a:pt x="1" y="8103"/>
                      <a:pt x="13" y="8110"/>
                      <a:pt x="29" y="8110"/>
                    </a:cubicBezTo>
                    <a:cubicBezTo>
                      <a:pt x="42" y="8110"/>
                      <a:pt x="48" y="8103"/>
                      <a:pt x="51" y="8091"/>
                    </a:cubicBezTo>
                    <a:cubicBezTo>
                      <a:pt x="208" y="6682"/>
                      <a:pt x="513" y="5288"/>
                      <a:pt x="957" y="3936"/>
                    </a:cubicBezTo>
                    <a:cubicBezTo>
                      <a:pt x="1136" y="3407"/>
                      <a:pt x="1334" y="2895"/>
                      <a:pt x="1554" y="2392"/>
                    </a:cubicBezTo>
                    <a:cubicBezTo>
                      <a:pt x="1913" y="2285"/>
                      <a:pt x="2275" y="2143"/>
                      <a:pt x="2621" y="2020"/>
                    </a:cubicBezTo>
                    <a:cubicBezTo>
                      <a:pt x="2970" y="1898"/>
                      <a:pt x="3316" y="1766"/>
                      <a:pt x="3605" y="1542"/>
                    </a:cubicBezTo>
                    <a:cubicBezTo>
                      <a:pt x="3611" y="1536"/>
                      <a:pt x="3611" y="1530"/>
                      <a:pt x="3605" y="1520"/>
                    </a:cubicBezTo>
                    <a:lnTo>
                      <a:pt x="3596" y="1523"/>
                    </a:lnTo>
                    <a:cubicBezTo>
                      <a:pt x="3215" y="1706"/>
                      <a:pt x="2816" y="1863"/>
                      <a:pt x="2407" y="1989"/>
                    </a:cubicBezTo>
                    <a:cubicBezTo>
                      <a:pt x="2136" y="2064"/>
                      <a:pt x="1869" y="2159"/>
                      <a:pt x="1614" y="2278"/>
                    </a:cubicBezTo>
                    <a:cubicBezTo>
                      <a:pt x="1869" y="1706"/>
                      <a:pt x="2152" y="1149"/>
                      <a:pt x="2448" y="596"/>
                    </a:cubicBezTo>
                    <a:cubicBezTo>
                      <a:pt x="2838" y="479"/>
                      <a:pt x="3250" y="303"/>
                      <a:pt x="3545" y="30"/>
                    </a:cubicBezTo>
                    <a:cubicBezTo>
                      <a:pt x="3552" y="20"/>
                      <a:pt x="3552" y="7"/>
                      <a:pt x="3545" y="4"/>
                    </a:cubicBezTo>
                    <a:cubicBezTo>
                      <a:pt x="3542" y="3"/>
                      <a:pt x="3537" y="1"/>
                      <a:pt x="3532"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 name="Google Shape;198;p48"/>
              <p:cNvSpPr/>
              <p:nvPr/>
            </p:nvSpPr>
            <p:spPr>
              <a:xfrm>
                <a:off x="652575" y="1989550"/>
                <a:ext cx="28325" cy="12075"/>
              </a:xfrm>
              <a:custGeom>
                <a:rect b="b" l="l" r="r" t="t"/>
                <a:pathLst>
                  <a:path extrusionOk="0" h="483" w="1133">
                    <a:moveTo>
                      <a:pt x="1114" y="1"/>
                    </a:moveTo>
                    <a:cubicBezTo>
                      <a:pt x="1113" y="1"/>
                      <a:pt x="1112" y="1"/>
                      <a:pt x="1111" y="1"/>
                    </a:cubicBezTo>
                    <a:cubicBezTo>
                      <a:pt x="740" y="136"/>
                      <a:pt x="390" y="322"/>
                      <a:pt x="16" y="451"/>
                    </a:cubicBezTo>
                    <a:cubicBezTo>
                      <a:pt x="0" y="457"/>
                      <a:pt x="10" y="482"/>
                      <a:pt x="29" y="482"/>
                    </a:cubicBezTo>
                    <a:cubicBezTo>
                      <a:pt x="419" y="397"/>
                      <a:pt x="809" y="281"/>
                      <a:pt x="1126" y="20"/>
                    </a:cubicBezTo>
                    <a:cubicBezTo>
                      <a:pt x="1132" y="14"/>
                      <a:pt x="1125" y="1"/>
                      <a:pt x="1114"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 name="Google Shape;199;p48"/>
              <p:cNvSpPr/>
              <p:nvPr/>
            </p:nvSpPr>
            <p:spPr>
              <a:xfrm>
                <a:off x="599425" y="1969200"/>
                <a:ext cx="5125" cy="26875"/>
              </a:xfrm>
              <a:custGeom>
                <a:rect b="b" l="l" r="r" t="t"/>
                <a:pathLst>
                  <a:path extrusionOk="0" h="1075" w="205">
                    <a:moveTo>
                      <a:pt x="186" y="1"/>
                    </a:moveTo>
                    <a:cubicBezTo>
                      <a:pt x="181" y="1"/>
                      <a:pt x="177" y="3"/>
                      <a:pt x="173" y="10"/>
                    </a:cubicBezTo>
                    <a:cubicBezTo>
                      <a:pt x="73" y="353"/>
                      <a:pt x="0" y="714"/>
                      <a:pt x="104" y="1064"/>
                    </a:cubicBezTo>
                    <a:cubicBezTo>
                      <a:pt x="106" y="1070"/>
                      <a:pt x="112" y="1074"/>
                      <a:pt x="118" y="1074"/>
                    </a:cubicBezTo>
                    <a:cubicBezTo>
                      <a:pt x="123" y="1074"/>
                      <a:pt x="128" y="1071"/>
                      <a:pt x="129" y="1064"/>
                    </a:cubicBezTo>
                    <a:cubicBezTo>
                      <a:pt x="151" y="705"/>
                      <a:pt x="129" y="365"/>
                      <a:pt x="205" y="22"/>
                    </a:cubicBezTo>
                    <a:cubicBezTo>
                      <a:pt x="205" y="10"/>
                      <a:pt x="195" y="1"/>
                      <a:pt x="186"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 name="Google Shape;200;p48"/>
              <p:cNvSpPr/>
              <p:nvPr/>
            </p:nvSpPr>
            <p:spPr>
              <a:xfrm>
                <a:off x="638425" y="1949700"/>
                <a:ext cx="5675" cy="15100"/>
              </a:xfrm>
              <a:custGeom>
                <a:rect b="b" l="l" r="r" t="t"/>
                <a:pathLst>
                  <a:path extrusionOk="0" h="604" w="227">
                    <a:moveTo>
                      <a:pt x="202" y="0"/>
                    </a:moveTo>
                    <a:cubicBezTo>
                      <a:pt x="195" y="0"/>
                      <a:pt x="186" y="4"/>
                      <a:pt x="180" y="7"/>
                    </a:cubicBezTo>
                    <a:cubicBezTo>
                      <a:pt x="60" y="177"/>
                      <a:pt x="0" y="381"/>
                      <a:pt x="16" y="589"/>
                    </a:cubicBezTo>
                    <a:cubicBezTo>
                      <a:pt x="16" y="596"/>
                      <a:pt x="25" y="603"/>
                      <a:pt x="32" y="603"/>
                    </a:cubicBezTo>
                    <a:cubicBezTo>
                      <a:pt x="36" y="603"/>
                      <a:pt x="40" y="601"/>
                      <a:pt x="41" y="595"/>
                    </a:cubicBezTo>
                    <a:cubicBezTo>
                      <a:pt x="88" y="397"/>
                      <a:pt x="164" y="221"/>
                      <a:pt x="221" y="32"/>
                    </a:cubicBezTo>
                    <a:cubicBezTo>
                      <a:pt x="227" y="19"/>
                      <a:pt x="217" y="4"/>
                      <a:pt x="202"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 name="Google Shape;201;p48"/>
              <p:cNvSpPr/>
              <p:nvPr/>
            </p:nvSpPr>
            <p:spPr>
              <a:xfrm>
                <a:off x="474875" y="2047750"/>
                <a:ext cx="116400" cy="124925"/>
              </a:xfrm>
              <a:custGeom>
                <a:rect b="b" l="l" r="r" t="t"/>
                <a:pathLst>
                  <a:path extrusionOk="0" h="4997" w="4656">
                    <a:moveTo>
                      <a:pt x="281" y="0"/>
                    </a:moveTo>
                    <a:cubicBezTo>
                      <a:pt x="272" y="0"/>
                      <a:pt x="262" y="17"/>
                      <a:pt x="274" y="26"/>
                    </a:cubicBezTo>
                    <a:cubicBezTo>
                      <a:pt x="393" y="111"/>
                      <a:pt x="526" y="186"/>
                      <a:pt x="642" y="284"/>
                    </a:cubicBezTo>
                    <a:cubicBezTo>
                      <a:pt x="721" y="356"/>
                      <a:pt x="796" y="425"/>
                      <a:pt x="865" y="504"/>
                    </a:cubicBezTo>
                    <a:cubicBezTo>
                      <a:pt x="595" y="419"/>
                      <a:pt x="315" y="340"/>
                      <a:pt x="47" y="268"/>
                    </a:cubicBezTo>
                    <a:cubicBezTo>
                      <a:pt x="42" y="267"/>
                      <a:pt x="38" y="266"/>
                      <a:pt x="34" y="266"/>
                    </a:cubicBezTo>
                    <a:cubicBezTo>
                      <a:pt x="1" y="266"/>
                      <a:pt x="7" y="297"/>
                      <a:pt x="57" y="299"/>
                    </a:cubicBezTo>
                    <a:cubicBezTo>
                      <a:pt x="566" y="497"/>
                      <a:pt x="1082" y="658"/>
                      <a:pt x="1592" y="856"/>
                    </a:cubicBezTo>
                    <a:cubicBezTo>
                      <a:pt x="1256" y="872"/>
                      <a:pt x="924" y="955"/>
                      <a:pt x="589" y="955"/>
                    </a:cubicBezTo>
                    <a:cubicBezTo>
                      <a:pt x="460" y="955"/>
                      <a:pt x="330" y="943"/>
                      <a:pt x="198" y="909"/>
                    </a:cubicBezTo>
                    <a:cubicBezTo>
                      <a:pt x="196" y="909"/>
                      <a:pt x="194" y="908"/>
                      <a:pt x="192" y="908"/>
                    </a:cubicBezTo>
                    <a:cubicBezTo>
                      <a:pt x="186" y="908"/>
                      <a:pt x="183" y="912"/>
                      <a:pt x="183" y="919"/>
                    </a:cubicBezTo>
                    <a:cubicBezTo>
                      <a:pt x="176" y="925"/>
                      <a:pt x="183" y="935"/>
                      <a:pt x="189" y="935"/>
                    </a:cubicBezTo>
                    <a:cubicBezTo>
                      <a:pt x="366" y="993"/>
                      <a:pt x="547" y="1014"/>
                      <a:pt x="730" y="1014"/>
                    </a:cubicBezTo>
                    <a:cubicBezTo>
                      <a:pt x="1058" y="1014"/>
                      <a:pt x="1391" y="947"/>
                      <a:pt x="1714" y="906"/>
                    </a:cubicBezTo>
                    <a:lnTo>
                      <a:pt x="1787" y="938"/>
                    </a:lnTo>
                    <a:cubicBezTo>
                      <a:pt x="2215" y="1104"/>
                      <a:pt x="2608" y="1356"/>
                      <a:pt x="2947" y="1677"/>
                    </a:cubicBezTo>
                    <a:cubicBezTo>
                      <a:pt x="2787" y="1643"/>
                      <a:pt x="2625" y="1631"/>
                      <a:pt x="2462" y="1631"/>
                    </a:cubicBezTo>
                    <a:cubicBezTo>
                      <a:pt x="2070" y="1631"/>
                      <a:pt x="1674" y="1700"/>
                      <a:pt x="1280" y="1700"/>
                    </a:cubicBezTo>
                    <a:cubicBezTo>
                      <a:pt x="1035" y="1700"/>
                      <a:pt x="791" y="1673"/>
                      <a:pt x="551" y="1586"/>
                    </a:cubicBezTo>
                    <a:cubicBezTo>
                      <a:pt x="550" y="1586"/>
                      <a:pt x="550" y="1585"/>
                      <a:pt x="549" y="1585"/>
                    </a:cubicBezTo>
                    <a:cubicBezTo>
                      <a:pt x="540" y="1585"/>
                      <a:pt x="526" y="1608"/>
                      <a:pt x="541" y="1617"/>
                    </a:cubicBezTo>
                    <a:cubicBezTo>
                      <a:pt x="790" y="1755"/>
                      <a:pt x="1079" y="1794"/>
                      <a:pt x="1363" y="1794"/>
                    </a:cubicBezTo>
                    <a:cubicBezTo>
                      <a:pt x="1482" y="1794"/>
                      <a:pt x="1600" y="1787"/>
                      <a:pt x="1714" y="1778"/>
                    </a:cubicBezTo>
                    <a:cubicBezTo>
                      <a:pt x="1957" y="1759"/>
                      <a:pt x="2192" y="1724"/>
                      <a:pt x="2428" y="1724"/>
                    </a:cubicBezTo>
                    <a:cubicBezTo>
                      <a:pt x="2633" y="1724"/>
                      <a:pt x="2831" y="1740"/>
                      <a:pt x="3035" y="1765"/>
                    </a:cubicBezTo>
                    <a:cubicBezTo>
                      <a:pt x="3092" y="1825"/>
                      <a:pt x="3145" y="1885"/>
                      <a:pt x="3199" y="1947"/>
                    </a:cubicBezTo>
                    <a:cubicBezTo>
                      <a:pt x="3932" y="2812"/>
                      <a:pt x="4419" y="3863"/>
                      <a:pt x="4608" y="4979"/>
                    </a:cubicBezTo>
                    <a:cubicBezTo>
                      <a:pt x="4611" y="4991"/>
                      <a:pt x="4619" y="4996"/>
                      <a:pt x="4629" y="4996"/>
                    </a:cubicBezTo>
                    <a:cubicBezTo>
                      <a:pt x="4641" y="4996"/>
                      <a:pt x="4655" y="4986"/>
                      <a:pt x="4655" y="4970"/>
                    </a:cubicBezTo>
                    <a:cubicBezTo>
                      <a:pt x="4652" y="3831"/>
                      <a:pt x="4070" y="2715"/>
                      <a:pt x="3331" y="1872"/>
                    </a:cubicBezTo>
                    <a:cubicBezTo>
                      <a:pt x="3142" y="1661"/>
                      <a:pt x="2928" y="1466"/>
                      <a:pt x="2699" y="1299"/>
                    </a:cubicBezTo>
                    <a:cubicBezTo>
                      <a:pt x="2554" y="878"/>
                      <a:pt x="2233" y="532"/>
                      <a:pt x="1825" y="356"/>
                    </a:cubicBezTo>
                    <a:cubicBezTo>
                      <a:pt x="1822" y="352"/>
                      <a:pt x="1818" y="350"/>
                      <a:pt x="1814" y="350"/>
                    </a:cubicBezTo>
                    <a:cubicBezTo>
                      <a:pt x="1809" y="350"/>
                      <a:pt x="1804" y="354"/>
                      <a:pt x="1802" y="359"/>
                    </a:cubicBezTo>
                    <a:cubicBezTo>
                      <a:pt x="1793" y="369"/>
                      <a:pt x="1799" y="378"/>
                      <a:pt x="1806" y="384"/>
                    </a:cubicBezTo>
                    <a:cubicBezTo>
                      <a:pt x="1997" y="519"/>
                      <a:pt x="2199" y="626"/>
                      <a:pt x="2350" y="818"/>
                    </a:cubicBezTo>
                    <a:cubicBezTo>
                      <a:pt x="2438" y="950"/>
                      <a:pt x="2513" y="1082"/>
                      <a:pt x="2579" y="1224"/>
                    </a:cubicBezTo>
                    <a:cubicBezTo>
                      <a:pt x="2375" y="1092"/>
                      <a:pt x="2164" y="976"/>
                      <a:pt x="1941" y="887"/>
                    </a:cubicBezTo>
                    <a:cubicBezTo>
                      <a:pt x="1617" y="755"/>
                      <a:pt x="1280" y="633"/>
                      <a:pt x="941" y="523"/>
                    </a:cubicBezTo>
                    <a:cubicBezTo>
                      <a:pt x="777" y="293"/>
                      <a:pt x="548" y="111"/>
                      <a:pt x="283" y="1"/>
                    </a:cubicBezTo>
                    <a:cubicBezTo>
                      <a:pt x="283" y="0"/>
                      <a:pt x="282" y="0"/>
                      <a:pt x="281"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 name="Google Shape;202;p48"/>
              <p:cNvSpPr/>
              <p:nvPr/>
            </p:nvSpPr>
            <p:spPr>
              <a:xfrm>
                <a:off x="470000" y="2066850"/>
                <a:ext cx="18975" cy="2325"/>
              </a:xfrm>
              <a:custGeom>
                <a:rect b="b" l="l" r="r" t="t"/>
                <a:pathLst>
                  <a:path extrusionOk="0" h="93" w="759">
                    <a:moveTo>
                      <a:pt x="19" y="1"/>
                    </a:moveTo>
                    <a:cubicBezTo>
                      <a:pt x="7" y="1"/>
                      <a:pt x="0" y="17"/>
                      <a:pt x="13" y="20"/>
                    </a:cubicBezTo>
                    <a:cubicBezTo>
                      <a:pt x="164" y="67"/>
                      <a:pt x="321" y="93"/>
                      <a:pt x="478" y="93"/>
                    </a:cubicBezTo>
                    <a:cubicBezTo>
                      <a:pt x="569" y="93"/>
                      <a:pt x="661" y="84"/>
                      <a:pt x="752" y="67"/>
                    </a:cubicBezTo>
                    <a:cubicBezTo>
                      <a:pt x="758" y="64"/>
                      <a:pt x="755" y="54"/>
                      <a:pt x="752" y="54"/>
                    </a:cubicBezTo>
                    <a:cubicBezTo>
                      <a:pt x="507" y="51"/>
                      <a:pt x="264" y="32"/>
                      <a:pt x="19"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 name="Google Shape;203;p48"/>
              <p:cNvSpPr/>
              <p:nvPr/>
            </p:nvSpPr>
            <p:spPr>
              <a:xfrm>
                <a:off x="510975" y="2054750"/>
                <a:ext cx="10100" cy="7000"/>
              </a:xfrm>
              <a:custGeom>
                <a:rect b="b" l="l" r="r" t="t"/>
                <a:pathLst>
                  <a:path extrusionOk="0" h="280" w="404">
                    <a:moveTo>
                      <a:pt x="32" y="0"/>
                    </a:moveTo>
                    <a:cubicBezTo>
                      <a:pt x="14" y="0"/>
                      <a:pt x="0" y="26"/>
                      <a:pt x="3" y="32"/>
                    </a:cubicBezTo>
                    <a:cubicBezTo>
                      <a:pt x="63" y="76"/>
                      <a:pt x="123" y="111"/>
                      <a:pt x="186" y="145"/>
                    </a:cubicBezTo>
                    <a:cubicBezTo>
                      <a:pt x="248" y="186"/>
                      <a:pt x="311" y="233"/>
                      <a:pt x="374" y="277"/>
                    </a:cubicBezTo>
                    <a:cubicBezTo>
                      <a:pt x="377" y="279"/>
                      <a:pt x="380" y="280"/>
                      <a:pt x="383" y="280"/>
                    </a:cubicBezTo>
                    <a:cubicBezTo>
                      <a:pt x="397" y="280"/>
                      <a:pt x="404" y="263"/>
                      <a:pt x="393" y="252"/>
                    </a:cubicBezTo>
                    <a:cubicBezTo>
                      <a:pt x="292" y="145"/>
                      <a:pt x="170" y="63"/>
                      <a:pt x="35" y="0"/>
                    </a:cubicBezTo>
                    <a:cubicBezTo>
                      <a:pt x="34" y="0"/>
                      <a:pt x="33" y="0"/>
                      <a:pt x="32"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 name="Google Shape;204;p48"/>
              <p:cNvSpPr/>
              <p:nvPr/>
            </p:nvSpPr>
            <p:spPr>
              <a:xfrm>
                <a:off x="568125" y="2064025"/>
                <a:ext cx="107750" cy="112250"/>
              </a:xfrm>
              <a:custGeom>
                <a:rect b="b" l="l" r="r" t="t"/>
                <a:pathLst>
                  <a:path extrusionOk="0" h="4490" w="4310">
                    <a:moveTo>
                      <a:pt x="3904" y="1"/>
                    </a:moveTo>
                    <a:cubicBezTo>
                      <a:pt x="3668" y="126"/>
                      <a:pt x="3479" y="318"/>
                      <a:pt x="3353" y="551"/>
                    </a:cubicBezTo>
                    <a:cubicBezTo>
                      <a:pt x="3001" y="680"/>
                      <a:pt x="2661" y="834"/>
                      <a:pt x="2331" y="1013"/>
                    </a:cubicBezTo>
                    <a:cubicBezTo>
                      <a:pt x="2526" y="740"/>
                      <a:pt x="2762" y="491"/>
                      <a:pt x="3023" y="284"/>
                    </a:cubicBezTo>
                    <a:cubicBezTo>
                      <a:pt x="3036" y="273"/>
                      <a:pt x="3028" y="252"/>
                      <a:pt x="3015" y="252"/>
                    </a:cubicBezTo>
                    <a:cubicBezTo>
                      <a:pt x="3013" y="252"/>
                      <a:pt x="3010" y="253"/>
                      <a:pt x="3007" y="255"/>
                    </a:cubicBezTo>
                    <a:cubicBezTo>
                      <a:pt x="2677" y="472"/>
                      <a:pt x="2394" y="759"/>
                      <a:pt x="2180" y="1095"/>
                    </a:cubicBezTo>
                    <a:cubicBezTo>
                      <a:pt x="1885" y="1268"/>
                      <a:pt x="1614" y="1479"/>
                      <a:pt x="1366" y="1718"/>
                    </a:cubicBezTo>
                    <a:cubicBezTo>
                      <a:pt x="658" y="2416"/>
                      <a:pt x="170" y="3495"/>
                      <a:pt x="7" y="4467"/>
                    </a:cubicBezTo>
                    <a:cubicBezTo>
                      <a:pt x="1" y="4476"/>
                      <a:pt x="10" y="4486"/>
                      <a:pt x="16" y="4489"/>
                    </a:cubicBezTo>
                    <a:cubicBezTo>
                      <a:pt x="18" y="4489"/>
                      <a:pt x="21" y="4490"/>
                      <a:pt x="23" y="4490"/>
                    </a:cubicBezTo>
                    <a:cubicBezTo>
                      <a:pt x="32" y="4490"/>
                      <a:pt x="39" y="4484"/>
                      <a:pt x="41" y="4476"/>
                    </a:cubicBezTo>
                    <a:cubicBezTo>
                      <a:pt x="233" y="3982"/>
                      <a:pt x="359" y="3476"/>
                      <a:pt x="595" y="2995"/>
                    </a:cubicBezTo>
                    <a:cubicBezTo>
                      <a:pt x="809" y="2551"/>
                      <a:pt x="1095" y="2146"/>
                      <a:pt x="1444" y="1797"/>
                    </a:cubicBezTo>
                    <a:cubicBezTo>
                      <a:pt x="1627" y="1624"/>
                      <a:pt x="1822" y="1463"/>
                      <a:pt x="2032" y="1322"/>
                    </a:cubicBezTo>
                    <a:cubicBezTo>
                      <a:pt x="2102" y="1313"/>
                      <a:pt x="2171" y="1309"/>
                      <a:pt x="2240" y="1309"/>
                    </a:cubicBezTo>
                    <a:cubicBezTo>
                      <a:pt x="2632" y="1309"/>
                      <a:pt x="3016" y="1433"/>
                      <a:pt x="3411" y="1433"/>
                    </a:cubicBezTo>
                    <a:cubicBezTo>
                      <a:pt x="3503" y="1433"/>
                      <a:pt x="3596" y="1426"/>
                      <a:pt x="3690" y="1410"/>
                    </a:cubicBezTo>
                    <a:cubicBezTo>
                      <a:pt x="3706" y="1406"/>
                      <a:pt x="3702" y="1388"/>
                      <a:pt x="3690" y="1388"/>
                    </a:cubicBezTo>
                    <a:cubicBezTo>
                      <a:pt x="3360" y="1388"/>
                      <a:pt x="3033" y="1353"/>
                      <a:pt x="2715" y="1278"/>
                    </a:cubicBezTo>
                    <a:cubicBezTo>
                      <a:pt x="2579" y="1245"/>
                      <a:pt x="2439" y="1228"/>
                      <a:pt x="2301" y="1228"/>
                    </a:cubicBezTo>
                    <a:cubicBezTo>
                      <a:pt x="2254" y="1228"/>
                      <a:pt x="2207" y="1230"/>
                      <a:pt x="2161" y="1234"/>
                    </a:cubicBezTo>
                    <a:cubicBezTo>
                      <a:pt x="2385" y="1092"/>
                      <a:pt x="2611" y="963"/>
                      <a:pt x="2847" y="850"/>
                    </a:cubicBezTo>
                    <a:cubicBezTo>
                      <a:pt x="3072" y="909"/>
                      <a:pt x="3301" y="938"/>
                      <a:pt x="3529" y="938"/>
                    </a:cubicBezTo>
                    <a:cubicBezTo>
                      <a:pt x="3787" y="938"/>
                      <a:pt x="4044" y="901"/>
                      <a:pt x="4294" y="828"/>
                    </a:cubicBezTo>
                    <a:cubicBezTo>
                      <a:pt x="4309" y="825"/>
                      <a:pt x="4303" y="809"/>
                      <a:pt x="4291" y="809"/>
                    </a:cubicBezTo>
                    <a:cubicBezTo>
                      <a:pt x="4064" y="845"/>
                      <a:pt x="3836" y="863"/>
                      <a:pt x="3608" y="863"/>
                    </a:cubicBezTo>
                    <a:cubicBezTo>
                      <a:pt x="3380" y="863"/>
                      <a:pt x="3152" y="845"/>
                      <a:pt x="2926" y="809"/>
                    </a:cubicBezTo>
                    <a:cubicBezTo>
                      <a:pt x="3297" y="633"/>
                      <a:pt x="3677" y="479"/>
                      <a:pt x="4052" y="334"/>
                    </a:cubicBezTo>
                    <a:cubicBezTo>
                      <a:pt x="4069" y="331"/>
                      <a:pt x="4065" y="305"/>
                      <a:pt x="4050" y="305"/>
                    </a:cubicBezTo>
                    <a:cubicBezTo>
                      <a:pt x="4049" y="305"/>
                      <a:pt x="4047" y="305"/>
                      <a:pt x="4045" y="306"/>
                    </a:cubicBezTo>
                    <a:cubicBezTo>
                      <a:pt x="3831" y="378"/>
                      <a:pt x="3624" y="447"/>
                      <a:pt x="3416" y="526"/>
                    </a:cubicBezTo>
                    <a:cubicBezTo>
                      <a:pt x="3548" y="331"/>
                      <a:pt x="3718" y="152"/>
                      <a:pt x="3910" y="7"/>
                    </a:cubicBezTo>
                    <a:cubicBezTo>
                      <a:pt x="3913" y="4"/>
                      <a:pt x="3907" y="1"/>
                      <a:pt x="3904"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 name="Google Shape;205;p48"/>
              <p:cNvSpPr/>
              <p:nvPr/>
            </p:nvSpPr>
            <p:spPr>
              <a:xfrm>
                <a:off x="644950" y="2065750"/>
                <a:ext cx="7975" cy="7875"/>
              </a:xfrm>
              <a:custGeom>
                <a:rect b="b" l="l" r="r" t="t"/>
                <a:pathLst>
                  <a:path extrusionOk="0" h="315" w="319">
                    <a:moveTo>
                      <a:pt x="309" y="1"/>
                    </a:moveTo>
                    <a:cubicBezTo>
                      <a:pt x="249" y="32"/>
                      <a:pt x="192" y="76"/>
                      <a:pt x="145" y="127"/>
                    </a:cubicBezTo>
                    <a:cubicBezTo>
                      <a:pt x="85" y="177"/>
                      <a:pt x="35" y="240"/>
                      <a:pt x="0" y="309"/>
                    </a:cubicBezTo>
                    <a:lnTo>
                      <a:pt x="0" y="312"/>
                    </a:lnTo>
                    <a:cubicBezTo>
                      <a:pt x="2" y="314"/>
                      <a:pt x="4" y="315"/>
                      <a:pt x="5" y="315"/>
                    </a:cubicBezTo>
                    <a:cubicBezTo>
                      <a:pt x="7" y="315"/>
                      <a:pt x="8" y="314"/>
                      <a:pt x="10" y="312"/>
                    </a:cubicBezTo>
                    <a:cubicBezTo>
                      <a:pt x="63" y="259"/>
                      <a:pt x="101" y="202"/>
                      <a:pt x="151" y="152"/>
                    </a:cubicBezTo>
                    <a:cubicBezTo>
                      <a:pt x="205" y="98"/>
                      <a:pt x="268" y="61"/>
                      <a:pt x="315" y="10"/>
                    </a:cubicBezTo>
                    <a:cubicBezTo>
                      <a:pt x="318" y="4"/>
                      <a:pt x="318" y="1"/>
                      <a:pt x="309"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 name="Google Shape;206;p48"/>
              <p:cNvSpPr/>
              <p:nvPr/>
            </p:nvSpPr>
            <p:spPr>
              <a:xfrm>
                <a:off x="667825" y="2078225"/>
                <a:ext cx="13475" cy="3500"/>
              </a:xfrm>
              <a:custGeom>
                <a:rect b="b" l="l" r="r" t="t"/>
                <a:pathLst>
                  <a:path extrusionOk="0" h="140" w="539">
                    <a:moveTo>
                      <a:pt x="528" y="1"/>
                    </a:moveTo>
                    <a:cubicBezTo>
                      <a:pt x="526" y="1"/>
                      <a:pt x="525" y="1"/>
                      <a:pt x="523" y="2"/>
                    </a:cubicBezTo>
                    <a:cubicBezTo>
                      <a:pt x="441" y="30"/>
                      <a:pt x="359" y="55"/>
                      <a:pt x="271" y="77"/>
                    </a:cubicBezTo>
                    <a:cubicBezTo>
                      <a:pt x="189" y="93"/>
                      <a:pt x="98" y="93"/>
                      <a:pt x="16" y="112"/>
                    </a:cubicBezTo>
                    <a:cubicBezTo>
                      <a:pt x="15" y="111"/>
                      <a:pt x="14" y="111"/>
                      <a:pt x="13" y="111"/>
                    </a:cubicBezTo>
                    <a:cubicBezTo>
                      <a:pt x="7" y="111"/>
                      <a:pt x="1" y="117"/>
                      <a:pt x="1" y="125"/>
                    </a:cubicBezTo>
                    <a:cubicBezTo>
                      <a:pt x="1" y="131"/>
                      <a:pt x="10" y="134"/>
                      <a:pt x="16" y="134"/>
                    </a:cubicBezTo>
                    <a:cubicBezTo>
                      <a:pt x="47" y="138"/>
                      <a:pt x="78" y="140"/>
                      <a:pt x="109" y="140"/>
                    </a:cubicBezTo>
                    <a:cubicBezTo>
                      <a:pt x="259" y="140"/>
                      <a:pt x="404" y="96"/>
                      <a:pt x="532" y="18"/>
                    </a:cubicBezTo>
                    <a:cubicBezTo>
                      <a:pt x="535" y="18"/>
                      <a:pt x="538" y="8"/>
                      <a:pt x="535" y="5"/>
                    </a:cubicBezTo>
                    <a:cubicBezTo>
                      <a:pt x="535" y="3"/>
                      <a:pt x="532" y="1"/>
                      <a:pt x="528"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07" name="Google Shape;207;p48"/>
            <p:cNvSpPr/>
            <p:nvPr/>
          </p:nvSpPr>
          <p:spPr>
            <a:xfrm>
              <a:off x="544150" y="2145650"/>
              <a:ext cx="74000" cy="91950"/>
            </a:xfrm>
            <a:custGeom>
              <a:rect b="b" l="l" r="r" t="t"/>
              <a:pathLst>
                <a:path extrusionOk="0" h="3678" w="2960">
                  <a:moveTo>
                    <a:pt x="0" y="0"/>
                  </a:moveTo>
                  <a:lnTo>
                    <a:pt x="76" y="840"/>
                  </a:lnTo>
                  <a:lnTo>
                    <a:pt x="327" y="3677"/>
                  </a:lnTo>
                  <a:lnTo>
                    <a:pt x="2554" y="3677"/>
                  </a:lnTo>
                  <a:lnTo>
                    <a:pt x="2866" y="840"/>
                  </a:lnTo>
                  <a:lnTo>
                    <a:pt x="2960"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 name="Google Shape;208;p48"/>
            <p:cNvSpPr/>
            <p:nvPr/>
          </p:nvSpPr>
          <p:spPr>
            <a:xfrm>
              <a:off x="545625" y="2145650"/>
              <a:ext cx="71050" cy="20225"/>
            </a:xfrm>
            <a:custGeom>
              <a:rect b="b" l="l" r="r" t="t"/>
              <a:pathLst>
                <a:path extrusionOk="0" h="809" w="2842">
                  <a:moveTo>
                    <a:pt x="1" y="0"/>
                  </a:moveTo>
                  <a:lnTo>
                    <a:pt x="73" y="809"/>
                  </a:lnTo>
                  <a:lnTo>
                    <a:pt x="2750" y="809"/>
                  </a:lnTo>
                  <a:lnTo>
                    <a:pt x="2841"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 name="Google Shape;209;p48"/>
            <p:cNvSpPr/>
            <p:nvPr/>
          </p:nvSpPr>
          <p:spPr>
            <a:xfrm>
              <a:off x="538000" y="2138875"/>
              <a:ext cx="85275" cy="18050"/>
            </a:xfrm>
            <a:custGeom>
              <a:rect b="b" l="l" r="r" t="t"/>
              <a:pathLst>
                <a:path extrusionOk="0" h="722" w="3411">
                  <a:moveTo>
                    <a:pt x="1" y="1"/>
                  </a:moveTo>
                  <a:lnTo>
                    <a:pt x="1" y="721"/>
                  </a:lnTo>
                  <a:lnTo>
                    <a:pt x="3410" y="721"/>
                  </a:lnTo>
                  <a:lnTo>
                    <a:pt x="3410"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10" name="Shape 210"/>
        <p:cNvGrpSpPr/>
        <p:nvPr/>
      </p:nvGrpSpPr>
      <p:grpSpPr>
        <a:xfrm>
          <a:off x="0" y="0"/>
          <a:ext cx="0" cy="0"/>
          <a:chOff x="0" y="0"/>
          <a:chExt cx="0" cy="0"/>
        </a:xfrm>
      </p:grpSpPr>
      <p:grpSp>
        <p:nvGrpSpPr>
          <p:cNvPr id="211" name="Google Shape;211;p49"/>
          <p:cNvGrpSpPr/>
          <p:nvPr/>
        </p:nvGrpSpPr>
        <p:grpSpPr>
          <a:xfrm>
            <a:off x="262200" y="262350"/>
            <a:ext cx="8617488" cy="4618794"/>
            <a:chOff x="266600" y="258700"/>
            <a:chExt cx="8617488" cy="4618794"/>
          </a:xfrm>
        </p:grpSpPr>
        <p:sp>
          <p:nvSpPr>
            <p:cNvPr id="212" name="Google Shape;212;p49"/>
            <p:cNvSpPr/>
            <p:nvPr/>
          </p:nvSpPr>
          <p:spPr>
            <a:xfrm>
              <a:off x="266600" y="260350"/>
              <a:ext cx="8615262" cy="4617144"/>
            </a:xfrm>
            <a:custGeom>
              <a:rect b="b" l="l" r="r" t="t"/>
              <a:pathLst>
                <a:path extrusionOk="0" h="47449" w="75005">
                  <a:moveTo>
                    <a:pt x="1" y="0"/>
                  </a:moveTo>
                  <a:lnTo>
                    <a:pt x="1" y="47449"/>
                  </a:lnTo>
                  <a:lnTo>
                    <a:pt x="75004" y="47449"/>
                  </a:lnTo>
                  <a:lnTo>
                    <a:pt x="75004"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 name="Google Shape;213;p49"/>
            <p:cNvSpPr/>
            <p:nvPr/>
          </p:nvSpPr>
          <p:spPr>
            <a:xfrm>
              <a:off x="266600" y="264175"/>
              <a:ext cx="8615262" cy="174525"/>
            </a:xfrm>
            <a:custGeom>
              <a:rect b="b" l="l" r="r" t="t"/>
              <a:pathLst>
                <a:path extrusionOk="0" h="1824" w="75005">
                  <a:moveTo>
                    <a:pt x="1" y="0"/>
                  </a:moveTo>
                  <a:lnTo>
                    <a:pt x="1" y="1823"/>
                  </a:lnTo>
                  <a:lnTo>
                    <a:pt x="75004" y="1823"/>
                  </a:lnTo>
                  <a:lnTo>
                    <a:pt x="75004"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 name="Google Shape;214;p49"/>
            <p:cNvSpPr/>
            <p:nvPr/>
          </p:nvSpPr>
          <p:spPr>
            <a:xfrm>
              <a:off x="362380" y="315851"/>
              <a:ext cx="78460" cy="70518"/>
            </a:xfrm>
            <a:custGeom>
              <a:rect b="b" l="l" r="r" t="t"/>
              <a:pathLst>
                <a:path extrusionOk="0" h="737" w="820">
                  <a:moveTo>
                    <a:pt x="375" y="0"/>
                  </a:moveTo>
                  <a:cubicBezTo>
                    <a:pt x="167" y="0"/>
                    <a:pt x="1" y="173"/>
                    <a:pt x="11" y="382"/>
                  </a:cubicBezTo>
                  <a:cubicBezTo>
                    <a:pt x="14" y="578"/>
                    <a:pt x="183" y="737"/>
                    <a:pt x="378" y="737"/>
                  </a:cubicBezTo>
                  <a:cubicBezTo>
                    <a:pt x="384" y="737"/>
                    <a:pt x="389" y="737"/>
                    <a:pt x="395" y="736"/>
                  </a:cubicBezTo>
                  <a:cubicBezTo>
                    <a:pt x="641" y="730"/>
                    <a:pt x="820" y="481"/>
                    <a:pt x="720" y="223"/>
                  </a:cubicBezTo>
                  <a:cubicBezTo>
                    <a:pt x="664" y="87"/>
                    <a:pt x="525" y="0"/>
                    <a:pt x="379"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 name="Google Shape;215;p49"/>
            <p:cNvSpPr/>
            <p:nvPr/>
          </p:nvSpPr>
          <p:spPr>
            <a:xfrm>
              <a:off x="506096" y="315851"/>
              <a:ext cx="78173" cy="70518"/>
            </a:xfrm>
            <a:custGeom>
              <a:rect b="b" l="l" r="r" t="t"/>
              <a:pathLst>
                <a:path extrusionOk="0" h="737" w="817">
                  <a:moveTo>
                    <a:pt x="372" y="0"/>
                  </a:moveTo>
                  <a:cubicBezTo>
                    <a:pt x="166" y="0"/>
                    <a:pt x="1" y="173"/>
                    <a:pt x="7" y="382"/>
                  </a:cubicBezTo>
                  <a:cubicBezTo>
                    <a:pt x="14" y="578"/>
                    <a:pt x="179" y="737"/>
                    <a:pt x="377" y="737"/>
                  </a:cubicBezTo>
                  <a:cubicBezTo>
                    <a:pt x="383" y="737"/>
                    <a:pt x="389" y="737"/>
                    <a:pt x="395" y="736"/>
                  </a:cubicBezTo>
                  <a:cubicBezTo>
                    <a:pt x="637" y="730"/>
                    <a:pt x="816" y="481"/>
                    <a:pt x="717" y="223"/>
                  </a:cubicBezTo>
                  <a:cubicBezTo>
                    <a:pt x="664" y="87"/>
                    <a:pt x="528" y="0"/>
                    <a:pt x="37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 name="Google Shape;216;p49"/>
            <p:cNvSpPr/>
            <p:nvPr/>
          </p:nvSpPr>
          <p:spPr>
            <a:xfrm>
              <a:off x="650099" y="315851"/>
              <a:ext cx="78173" cy="70518"/>
            </a:xfrm>
            <a:custGeom>
              <a:rect b="b" l="l" r="r" t="t"/>
              <a:pathLst>
                <a:path extrusionOk="0" h="737" w="817">
                  <a:moveTo>
                    <a:pt x="372" y="0"/>
                  </a:moveTo>
                  <a:cubicBezTo>
                    <a:pt x="166" y="0"/>
                    <a:pt x="1" y="173"/>
                    <a:pt x="7" y="382"/>
                  </a:cubicBezTo>
                  <a:cubicBezTo>
                    <a:pt x="10" y="578"/>
                    <a:pt x="179" y="737"/>
                    <a:pt x="374" y="737"/>
                  </a:cubicBezTo>
                  <a:cubicBezTo>
                    <a:pt x="380" y="737"/>
                    <a:pt x="386" y="737"/>
                    <a:pt x="392" y="736"/>
                  </a:cubicBezTo>
                  <a:cubicBezTo>
                    <a:pt x="637" y="730"/>
                    <a:pt x="816" y="481"/>
                    <a:pt x="717" y="223"/>
                  </a:cubicBezTo>
                  <a:cubicBezTo>
                    <a:pt x="664" y="87"/>
                    <a:pt x="521" y="0"/>
                    <a:pt x="37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 name="Google Shape;217;p49"/>
            <p:cNvSpPr/>
            <p:nvPr/>
          </p:nvSpPr>
          <p:spPr>
            <a:xfrm>
              <a:off x="266600" y="438700"/>
              <a:ext cx="8615262" cy="70530"/>
            </a:xfrm>
            <a:custGeom>
              <a:rect b="b" l="l" r="r" t="t"/>
              <a:pathLst>
                <a:path extrusionOk="0" h="4351" w="75005">
                  <a:moveTo>
                    <a:pt x="1" y="1"/>
                  </a:moveTo>
                  <a:lnTo>
                    <a:pt x="1" y="4350"/>
                  </a:lnTo>
                  <a:lnTo>
                    <a:pt x="75004" y="4350"/>
                  </a:lnTo>
                  <a:lnTo>
                    <a:pt x="75004"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 name="Google Shape;218;p49"/>
            <p:cNvSpPr/>
            <p:nvPr/>
          </p:nvSpPr>
          <p:spPr>
            <a:xfrm>
              <a:off x="8754900" y="438701"/>
              <a:ext cx="126951" cy="4256684"/>
            </a:xfrm>
            <a:custGeom>
              <a:rect b="b" l="l" r="r" t="t"/>
              <a:pathLst>
                <a:path extrusionOk="0" h="41316" w="1327">
                  <a:moveTo>
                    <a:pt x="0" y="0"/>
                  </a:moveTo>
                  <a:lnTo>
                    <a:pt x="0" y="41316"/>
                  </a:lnTo>
                  <a:lnTo>
                    <a:pt x="1326" y="41316"/>
                  </a:lnTo>
                  <a:lnTo>
                    <a:pt x="1326"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 name="Google Shape;219;p49"/>
            <p:cNvSpPr/>
            <p:nvPr/>
          </p:nvSpPr>
          <p:spPr>
            <a:xfrm>
              <a:off x="8786145" y="463831"/>
              <a:ext cx="67648" cy="1490638"/>
            </a:xfrm>
            <a:custGeom>
              <a:rect b="b" l="l" r="r" t="t"/>
              <a:pathLst>
                <a:path extrusionOk="0" h="15579" w="707">
                  <a:moveTo>
                    <a:pt x="355" y="0"/>
                  </a:moveTo>
                  <a:cubicBezTo>
                    <a:pt x="160" y="0"/>
                    <a:pt x="1" y="153"/>
                    <a:pt x="1" y="345"/>
                  </a:cubicBezTo>
                  <a:lnTo>
                    <a:pt x="1" y="15233"/>
                  </a:lnTo>
                  <a:cubicBezTo>
                    <a:pt x="1" y="15426"/>
                    <a:pt x="160" y="15578"/>
                    <a:pt x="355" y="15578"/>
                  </a:cubicBezTo>
                  <a:cubicBezTo>
                    <a:pt x="548" y="15578"/>
                    <a:pt x="707" y="15426"/>
                    <a:pt x="707" y="15233"/>
                  </a:cubicBezTo>
                  <a:lnTo>
                    <a:pt x="707" y="345"/>
                  </a:lnTo>
                  <a:cubicBezTo>
                    <a:pt x="707" y="153"/>
                    <a:pt x="548" y="0"/>
                    <a:pt x="355"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 name="Google Shape;220;p49"/>
            <p:cNvSpPr/>
            <p:nvPr/>
          </p:nvSpPr>
          <p:spPr>
            <a:xfrm>
              <a:off x="266600" y="4659400"/>
              <a:ext cx="8615285" cy="218077"/>
            </a:xfrm>
            <a:custGeom>
              <a:rect b="b" l="l" r="r" t="t"/>
              <a:pathLst>
                <a:path extrusionOk="0" h="5845" w="73679">
                  <a:moveTo>
                    <a:pt x="1" y="0"/>
                  </a:moveTo>
                  <a:lnTo>
                    <a:pt x="1" y="5845"/>
                  </a:lnTo>
                  <a:lnTo>
                    <a:pt x="73678" y="5845"/>
                  </a:lnTo>
                  <a:lnTo>
                    <a:pt x="73678"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 name="Google Shape;221;p49"/>
            <p:cNvSpPr/>
            <p:nvPr/>
          </p:nvSpPr>
          <p:spPr>
            <a:xfrm>
              <a:off x="8754902" y="4715245"/>
              <a:ext cx="50949" cy="104677"/>
            </a:xfrm>
            <a:custGeom>
              <a:rect b="b" l="l" r="r" t="t"/>
              <a:pathLst>
                <a:path extrusionOk="0" h="1785" w="869">
                  <a:moveTo>
                    <a:pt x="0" y="1"/>
                  </a:moveTo>
                  <a:lnTo>
                    <a:pt x="0" y="1784"/>
                  </a:lnTo>
                  <a:lnTo>
                    <a:pt x="869" y="955"/>
                  </a:lnTo>
                  <a:lnTo>
                    <a:pt x="0"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 name="Google Shape;222;p49"/>
            <p:cNvSpPr/>
            <p:nvPr/>
          </p:nvSpPr>
          <p:spPr>
            <a:xfrm rot="10800000">
              <a:off x="317427" y="4715245"/>
              <a:ext cx="50949" cy="104677"/>
            </a:xfrm>
            <a:custGeom>
              <a:rect b="b" l="l" r="r" t="t"/>
              <a:pathLst>
                <a:path extrusionOk="0" h="1785" w="869">
                  <a:moveTo>
                    <a:pt x="0" y="1"/>
                  </a:moveTo>
                  <a:lnTo>
                    <a:pt x="0" y="1784"/>
                  </a:lnTo>
                  <a:lnTo>
                    <a:pt x="869" y="955"/>
                  </a:lnTo>
                  <a:lnTo>
                    <a:pt x="0"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 name="Google Shape;223;p49"/>
            <p:cNvSpPr/>
            <p:nvPr/>
          </p:nvSpPr>
          <p:spPr>
            <a:xfrm>
              <a:off x="268688" y="258700"/>
              <a:ext cx="8615400" cy="46173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24" name="Google Shape;224;p49"/>
          <p:cNvSpPr txBox="1"/>
          <p:nvPr>
            <p:ph type="title"/>
          </p:nvPr>
        </p:nvSpPr>
        <p:spPr>
          <a:xfrm>
            <a:off x="720000" y="552150"/>
            <a:ext cx="7704000" cy="524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grpSp>
        <p:nvGrpSpPr>
          <p:cNvPr id="225" name="Google Shape;225;p49"/>
          <p:cNvGrpSpPr/>
          <p:nvPr/>
        </p:nvGrpSpPr>
        <p:grpSpPr>
          <a:xfrm>
            <a:off x="8535620" y="1783413"/>
            <a:ext cx="766815" cy="613870"/>
            <a:chOff x="1680490" y="1133400"/>
            <a:chExt cx="2104323" cy="1684605"/>
          </a:xfrm>
        </p:grpSpPr>
        <p:grpSp>
          <p:nvGrpSpPr>
            <p:cNvPr id="226" name="Google Shape;226;p49"/>
            <p:cNvGrpSpPr/>
            <p:nvPr/>
          </p:nvGrpSpPr>
          <p:grpSpPr>
            <a:xfrm>
              <a:off x="1680490" y="1133407"/>
              <a:ext cx="2104156" cy="1684598"/>
              <a:chOff x="1485138" y="1133425"/>
              <a:chExt cx="156975" cy="125675"/>
            </a:xfrm>
          </p:grpSpPr>
          <p:sp>
            <p:nvSpPr>
              <p:cNvPr id="227" name="Google Shape;227;p49"/>
              <p:cNvSpPr/>
              <p:nvPr/>
            </p:nvSpPr>
            <p:spPr>
              <a:xfrm>
                <a:off x="1485138" y="1144675"/>
                <a:ext cx="156975" cy="114425"/>
              </a:xfrm>
              <a:custGeom>
                <a:rect b="b" l="l" r="r" t="t"/>
                <a:pathLst>
                  <a:path extrusionOk="0" h="4577" w="6279">
                    <a:moveTo>
                      <a:pt x="0" y="0"/>
                    </a:moveTo>
                    <a:lnTo>
                      <a:pt x="0" y="4577"/>
                    </a:lnTo>
                    <a:lnTo>
                      <a:pt x="6278" y="4577"/>
                    </a:lnTo>
                    <a:lnTo>
                      <a:pt x="6278" y="0"/>
                    </a:lnTo>
                    <a:close/>
                  </a:path>
                </a:pathLst>
              </a:cu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 name="Google Shape;228;p49"/>
              <p:cNvSpPr/>
              <p:nvPr/>
            </p:nvSpPr>
            <p:spPr>
              <a:xfrm>
                <a:off x="1485138" y="1133425"/>
                <a:ext cx="55850" cy="11275"/>
              </a:xfrm>
              <a:custGeom>
                <a:rect b="b" l="l" r="r" t="t"/>
                <a:pathLst>
                  <a:path extrusionOk="0" h="451" w="2234">
                    <a:moveTo>
                      <a:pt x="0" y="1"/>
                    </a:moveTo>
                    <a:lnTo>
                      <a:pt x="0" y="450"/>
                    </a:lnTo>
                    <a:lnTo>
                      <a:pt x="2233" y="450"/>
                    </a:lnTo>
                    <a:lnTo>
                      <a:pt x="2111" y="1"/>
                    </a:lnTo>
                    <a:close/>
                  </a:path>
                </a:pathLst>
              </a:cu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29" name="Google Shape;229;p49"/>
            <p:cNvSpPr/>
            <p:nvPr/>
          </p:nvSpPr>
          <p:spPr>
            <a:xfrm>
              <a:off x="1680657" y="1284206"/>
              <a:ext cx="2104156" cy="1533798"/>
            </a:xfrm>
            <a:custGeom>
              <a:rect b="b" l="l" r="r" t="t"/>
              <a:pathLst>
                <a:path extrusionOk="0" h="4577" w="6279">
                  <a:moveTo>
                    <a:pt x="0" y="0"/>
                  </a:moveTo>
                  <a:lnTo>
                    <a:pt x="0" y="4577"/>
                  </a:lnTo>
                  <a:lnTo>
                    <a:pt x="6278" y="4577"/>
                  </a:lnTo>
                  <a:lnTo>
                    <a:pt x="6278"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 name="Google Shape;230;p49"/>
            <p:cNvSpPr/>
            <p:nvPr/>
          </p:nvSpPr>
          <p:spPr>
            <a:xfrm>
              <a:off x="1680650" y="1133400"/>
              <a:ext cx="748652" cy="161875"/>
            </a:xfrm>
            <a:custGeom>
              <a:rect b="b" l="l" r="r" t="t"/>
              <a:pathLst>
                <a:path extrusionOk="0" h="451" w="2234">
                  <a:moveTo>
                    <a:pt x="0" y="1"/>
                  </a:moveTo>
                  <a:lnTo>
                    <a:pt x="0" y="450"/>
                  </a:lnTo>
                  <a:lnTo>
                    <a:pt x="2233" y="450"/>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31" name="Google Shape;231;p49"/>
          <p:cNvGrpSpPr/>
          <p:nvPr/>
        </p:nvGrpSpPr>
        <p:grpSpPr>
          <a:xfrm>
            <a:off x="-104932" y="2867129"/>
            <a:ext cx="734264" cy="734260"/>
            <a:chOff x="-104932" y="2867129"/>
            <a:chExt cx="734264" cy="734260"/>
          </a:xfrm>
        </p:grpSpPr>
        <p:grpSp>
          <p:nvGrpSpPr>
            <p:cNvPr id="232" name="Google Shape;232;p49"/>
            <p:cNvGrpSpPr/>
            <p:nvPr/>
          </p:nvGrpSpPr>
          <p:grpSpPr>
            <a:xfrm>
              <a:off x="-104932" y="2867129"/>
              <a:ext cx="734264" cy="734260"/>
              <a:chOff x="5229219" y="135375"/>
              <a:chExt cx="330407" cy="330406"/>
            </a:xfrm>
          </p:grpSpPr>
          <p:sp>
            <p:nvSpPr>
              <p:cNvPr id="233" name="Google Shape;233;p49"/>
              <p:cNvSpPr/>
              <p:nvPr/>
            </p:nvSpPr>
            <p:spPr>
              <a:xfrm>
                <a:off x="5534850" y="445150"/>
                <a:ext cx="4098" cy="3960"/>
              </a:xfrm>
              <a:custGeom>
                <a:rect b="b" l="l" r="r" t="t"/>
                <a:pathLst>
                  <a:path extrusionOk="0" h="86" w="89">
                    <a:moveTo>
                      <a:pt x="0" y="1"/>
                    </a:moveTo>
                    <a:lnTo>
                      <a:pt x="0" y="86"/>
                    </a:lnTo>
                    <a:lnTo>
                      <a:pt x="88" y="86"/>
                    </a:lnTo>
                    <a:lnTo>
                      <a:pt x="88" y="1"/>
                    </a:ln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 name="Google Shape;234;p49"/>
              <p:cNvSpPr/>
              <p:nvPr/>
            </p:nvSpPr>
            <p:spPr>
              <a:xfrm>
                <a:off x="5257908" y="444874"/>
                <a:ext cx="268425" cy="4237"/>
              </a:xfrm>
              <a:custGeom>
                <a:rect b="b" l="l" r="r" t="t"/>
                <a:pathLst>
                  <a:path extrusionOk="0" h="92" w="5829">
                    <a:moveTo>
                      <a:pt x="0" y="1"/>
                    </a:moveTo>
                    <a:lnTo>
                      <a:pt x="0" y="92"/>
                    </a:lnTo>
                    <a:lnTo>
                      <a:pt x="183" y="92"/>
                    </a:lnTo>
                    <a:lnTo>
                      <a:pt x="183" y="1"/>
                    </a:lnTo>
                    <a:close/>
                    <a:moveTo>
                      <a:pt x="359" y="1"/>
                    </a:moveTo>
                    <a:lnTo>
                      <a:pt x="359" y="92"/>
                    </a:lnTo>
                    <a:lnTo>
                      <a:pt x="541" y="92"/>
                    </a:lnTo>
                    <a:lnTo>
                      <a:pt x="541" y="1"/>
                    </a:lnTo>
                    <a:close/>
                    <a:moveTo>
                      <a:pt x="721" y="1"/>
                    </a:moveTo>
                    <a:lnTo>
                      <a:pt x="721" y="92"/>
                    </a:lnTo>
                    <a:lnTo>
                      <a:pt x="903" y="92"/>
                    </a:lnTo>
                    <a:lnTo>
                      <a:pt x="903" y="1"/>
                    </a:lnTo>
                    <a:close/>
                    <a:moveTo>
                      <a:pt x="1079" y="1"/>
                    </a:moveTo>
                    <a:lnTo>
                      <a:pt x="1079" y="92"/>
                    </a:lnTo>
                    <a:lnTo>
                      <a:pt x="1258" y="92"/>
                    </a:lnTo>
                    <a:lnTo>
                      <a:pt x="1258" y="1"/>
                    </a:lnTo>
                    <a:close/>
                    <a:moveTo>
                      <a:pt x="1438" y="1"/>
                    </a:moveTo>
                    <a:lnTo>
                      <a:pt x="1438" y="92"/>
                    </a:lnTo>
                    <a:lnTo>
                      <a:pt x="1617" y="92"/>
                    </a:lnTo>
                    <a:lnTo>
                      <a:pt x="1617" y="1"/>
                    </a:lnTo>
                    <a:close/>
                    <a:moveTo>
                      <a:pt x="1799" y="1"/>
                    </a:moveTo>
                    <a:lnTo>
                      <a:pt x="1799" y="92"/>
                    </a:lnTo>
                    <a:lnTo>
                      <a:pt x="1972" y="92"/>
                    </a:lnTo>
                    <a:lnTo>
                      <a:pt x="1972" y="1"/>
                    </a:lnTo>
                    <a:close/>
                    <a:moveTo>
                      <a:pt x="2155" y="1"/>
                    </a:moveTo>
                    <a:lnTo>
                      <a:pt x="2155" y="92"/>
                    </a:lnTo>
                    <a:lnTo>
                      <a:pt x="2328" y="92"/>
                    </a:lnTo>
                    <a:lnTo>
                      <a:pt x="2328" y="1"/>
                    </a:lnTo>
                    <a:close/>
                    <a:moveTo>
                      <a:pt x="2513" y="1"/>
                    </a:moveTo>
                    <a:lnTo>
                      <a:pt x="2513" y="92"/>
                    </a:lnTo>
                    <a:lnTo>
                      <a:pt x="2696" y="92"/>
                    </a:lnTo>
                    <a:lnTo>
                      <a:pt x="2696" y="1"/>
                    </a:lnTo>
                    <a:close/>
                    <a:moveTo>
                      <a:pt x="2872" y="1"/>
                    </a:moveTo>
                    <a:lnTo>
                      <a:pt x="2872" y="92"/>
                    </a:lnTo>
                    <a:lnTo>
                      <a:pt x="3051" y="92"/>
                    </a:lnTo>
                    <a:lnTo>
                      <a:pt x="3051" y="1"/>
                    </a:lnTo>
                    <a:close/>
                    <a:moveTo>
                      <a:pt x="3234" y="1"/>
                    </a:moveTo>
                    <a:lnTo>
                      <a:pt x="3234" y="92"/>
                    </a:lnTo>
                    <a:lnTo>
                      <a:pt x="3413" y="92"/>
                    </a:lnTo>
                    <a:lnTo>
                      <a:pt x="3413" y="1"/>
                    </a:lnTo>
                    <a:close/>
                    <a:moveTo>
                      <a:pt x="3501" y="1"/>
                    </a:moveTo>
                    <a:lnTo>
                      <a:pt x="3501" y="92"/>
                    </a:lnTo>
                    <a:lnTo>
                      <a:pt x="3680" y="92"/>
                    </a:lnTo>
                    <a:lnTo>
                      <a:pt x="3680" y="1"/>
                    </a:lnTo>
                    <a:close/>
                    <a:moveTo>
                      <a:pt x="3860" y="1"/>
                    </a:moveTo>
                    <a:lnTo>
                      <a:pt x="3860" y="92"/>
                    </a:lnTo>
                    <a:lnTo>
                      <a:pt x="4039" y="92"/>
                    </a:lnTo>
                    <a:lnTo>
                      <a:pt x="4039" y="1"/>
                    </a:lnTo>
                    <a:close/>
                    <a:moveTo>
                      <a:pt x="4221" y="1"/>
                    </a:moveTo>
                    <a:lnTo>
                      <a:pt x="4221" y="92"/>
                    </a:lnTo>
                    <a:lnTo>
                      <a:pt x="4401" y="92"/>
                    </a:lnTo>
                    <a:lnTo>
                      <a:pt x="4401" y="1"/>
                    </a:lnTo>
                    <a:close/>
                    <a:moveTo>
                      <a:pt x="4577" y="1"/>
                    </a:moveTo>
                    <a:lnTo>
                      <a:pt x="4577" y="92"/>
                    </a:lnTo>
                    <a:lnTo>
                      <a:pt x="4759" y="92"/>
                    </a:lnTo>
                    <a:lnTo>
                      <a:pt x="4759" y="1"/>
                    </a:lnTo>
                    <a:close/>
                    <a:moveTo>
                      <a:pt x="4935" y="1"/>
                    </a:moveTo>
                    <a:lnTo>
                      <a:pt x="4935" y="92"/>
                    </a:lnTo>
                    <a:lnTo>
                      <a:pt x="5118" y="92"/>
                    </a:lnTo>
                    <a:lnTo>
                      <a:pt x="5118" y="1"/>
                    </a:lnTo>
                    <a:close/>
                    <a:moveTo>
                      <a:pt x="5297" y="1"/>
                    </a:moveTo>
                    <a:lnTo>
                      <a:pt x="5297" y="92"/>
                    </a:lnTo>
                    <a:lnTo>
                      <a:pt x="5470" y="92"/>
                    </a:lnTo>
                    <a:lnTo>
                      <a:pt x="5470" y="1"/>
                    </a:lnTo>
                    <a:close/>
                    <a:moveTo>
                      <a:pt x="5655" y="1"/>
                    </a:moveTo>
                    <a:lnTo>
                      <a:pt x="5655" y="92"/>
                    </a:lnTo>
                    <a:lnTo>
                      <a:pt x="5828" y="92"/>
                    </a:lnTo>
                    <a:lnTo>
                      <a:pt x="5828"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 name="Google Shape;235;p49"/>
              <p:cNvSpPr/>
              <p:nvPr/>
            </p:nvSpPr>
            <p:spPr>
              <a:xfrm>
                <a:off x="5245613" y="445150"/>
                <a:ext cx="4237" cy="3960"/>
              </a:xfrm>
              <a:custGeom>
                <a:rect b="b" l="l" r="r" t="t"/>
                <a:pathLst>
                  <a:path extrusionOk="0" h="86" w="92">
                    <a:moveTo>
                      <a:pt x="0" y="1"/>
                    </a:moveTo>
                    <a:lnTo>
                      <a:pt x="0" y="86"/>
                    </a:lnTo>
                    <a:lnTo>
                      <a:pt x="91" y="86"/>
                    </a:lnTo>
                    <a:lnTo>
                      <a:pt x="91" y="1"/>
                    </a:ln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 name="Google Shape;236;p49"/>
              <p:cNvSpPr/>
              <p:nvPr/>
            </p:nvSpPr>
            <p:spPr>
              <a:xfrm>
                <a:off x="5245613" y="168254"/>
                <a:ext cx="4237" cy="264373"/>
              </a:xfrm>
              <a:custGeom>
                <a:rect b="b" l="l" r="r" t="t"/>
                <a:pathLst>
                  <a:path extrusionOk="0" h="5741" w="92">
                    <a:moveTo>
                      <a:pt x="0" y="0"/>
                    </a:moveTo>
                    <a:lnTo>
                      <a:pt x="0" y="183"/>
                    </a:lnTo>
                    <a:lnTo>
                      <a:pt x="91" y="183"/>
                    </a:lnTo>
                    <a:lnTo>
                      <a:pt x="91" y="0"/>
                    </a:lnTo>
                    <a:close/>
                    <a:moveTo>
                      <a:pt x="0" y="359"/>
                    </a:moveTo>
                    <a:lnTo>
                      <a:pt x="0" y="541"/>
                    </a:lnTo>
                    <a:lnTo>
                      <a:pt x="91" y="541"/>
                    </a:lnTo>
                    <a:lnTo>
                      <a:pt x="91" y="359"/>
                    </a:lnTo>
                    <a:close/>
                    <a:moveTo>
                      <a:pt x="0" y="717"/>
                    </a:moveTo>
                    <a:lnTo>
                      <a:pt x="0" y="897"/>
                    </a:lnTo>
                    <a:lnTo>
                      <a:pt x="91" y="897"/>
                    </a:lnTo>
                    <a:lnTo>
                      <a:pt x="91" y="717"/>
                    </a:lnTo>
                    <a:close/>
                    <a:moveTo>
                      <a:pt x="0" y="1076"/>
                    </a:moveTo>
                    <a:lnTo>
                      <a:pt x="0" y="1255"/>
                    </a:lnTo>
                    <a:lnTo>
                      <a:pt x="91" y="1255"/>
                    </a:lnTo>
                    <a:lnTo>
                      <a:pt x="91" y="1076"/>
                    </a:lnTo>
                    <a:close/>
                    <a:moveTo>
                      <a:pt x="0" y="1438"/>
                    </a:moveTo>
                    <a:lnTo>
                      <a:pt x="0" y="1617"/>
                    </a:lnTo>
                    <a:lnTo>
                      <a:pt x="91" y="1617"/>
                    </a:lnTo>
                    <a:lnTo>
                      <a:pt x="91" y="1438"/>
                    </a:lnTo>
                    <a:close/>
                    <a:moveTo>
                      <a:pt x="0" y="1705"/>
                    </a:moveTo>
                    <a:lnTo>
                      <a:pt x="0" y="1884"/>
                    </a:lnTo>
                    <a:lnTo>
                      <a:pt x="91" y="1884"/>
                    </a:lnTo>
                    <a:lnTo>
                      <a:pt x="91" y="1705"/>
                    </a:lnTo>
                    <a:close/>
                    <a:moveTo>
                      <a:pt x="0" y="2060"/>
                    </a:moveTo>
                    <a:lnTo>
                      <a:pt x="0" y="2243"/>
                    </a:lnTo>
                    <a:lnTo>
                      <a:pt x="91" y="2243"/>
                    </a:lnTo>
                    <a:lnTo>
                      <a:pt x="91" y="2060"/>
                    </a:lnTo>
                    <a:close/>
                    <a:moveTo>
                      <a:pt x="0" y="2422"/>
                    </a:moveTo>
                    <a:lnTo>
                      <a:pt x="0" y="2605"/>
                    </a:lnTo>
                    <a:lnTo>
                      <a:pt x="91" y="2605"/>
                    </a:lnTo>
                    <a:lnTo>
                      <a:pt x="91" y="2422"/>
                    </a:lnTo>
                    <a:close/>
                    <a:moveTo>
                      <a:pt x="0" y="2781"/>
                    </a:moveTo>
                    <a:lnTo>
                      <a:pt x="0" y="2963"/>
                    </a:lnTo>
                    <a:lnTo>
                      <a:pt x="91" y="2963"/>
                    </a:lnTo>
                    <a:lnTo>
                      <a:pt x="91" y="2781"/>
                    </a:lnTo>
                    <a:close/>
                    <a:moveTo>
                      <a:pt x="0" y="3139"/>
                    </a:moveTo>
                    <a:lnTo>
                      <a:pt x="0" y="3319"/>
                    </a:lnTo>
                    <a:lnTo>
                      <a:pt x="91" y="3319"/>
                    </a:lnTo>
                    <a:lnTo>
                      <a:pt x="91" y="3139"/>
                    </a:lnTo>
                    <a:close/>
                    <a:moveTo>
                      <a:pt x="0" y="3498"/>
                    </a:moveTo>
                    <a:lnTo>
                      <a:pt x="0" y="3677"/>
                    </a:lnTo>
                    <a:lnTo>
                      <a:pt x="91" y="3677"/>
                    </a:lnTo>
                    <a:lnTo>
                      <a:pt x="91" y="3498"/>
                    </a:lnTo>
                    <a:close/>
                    <a:moveTo>
                      <a:pt x="0" y="3859"/>
                    </a:moveTo>
                    <a:lnTo>
                      <a:pt x="0" y="4039"/>
                    </a:lnTo>
                    <a:lnTo>
                      <a:pt x="91" y="4039"/>
                    </a:lnTo>
                    <a:lnTo>
                      <a:pt x="91" y="3859"/>
                    </a:lnTo>
                    <a:close/>
                    <a:moveTo>
                      <a:pt x="0" y="4215"/>
                    </a:moveTo>
                    <a:lnTo>
                      <a:pt x="0" y="4397"/>
                    </a:lnTo>
                    <a:lnTo>
                      <a:pt x="91" y="4397"/>
                    </a:lnTo>
                    <a:lnTo>
                      <a:pt x="91" y="4215"/>
                    </a:lnTo>
                    <a:close/>
                    <a:moveTo>
                      <a:pt x="0" y="4573"/>
                    </a:moveTo>
                    <a:lnTo>
                      <a:pt x="0" y="4756"/>
                    </a:lnTo>
                    <a:lnTo>
                      <a:pt x="91" y="4756"/>
                    </a:lnTo>
                    <a:lnTo>
                      <a:pt x="91" y="4573"/>
                    </a:lnTo>
                    <a:close/>
                    <a:moveTo>
                      <a:pt x="0" y="4932"/>
                    </a:moveTo>
                    <a:lnTo>
                      <a:pt x="0" y="5111"/>
                    </a:lnTo>
                    <a:lnTo>
                      <a:pt x="91" y="5111"/>
                    </a:lnTo>
                    <a:lnTo>
                      <a:pt x="91" y="4932"/>
                    </a:lnTo>
                    <a:close/>
                    <a:moveTo>
                      <a:pt x="0" y="5203"/>
                    </a:moveTo>
                    <a:lnTo>
                      <a:pt x="0" y="5385"/>
                    </a:lnTo>
                    <a:lnTo>
                      <a:pt x="91" y="5385"/>
                    </a:lnTo>
                    <a:lnTo>
                      <a:pt x="91" y="5203"/>
                    </a:lnTo>
                    <a:close/>
                    <a:moveTo>
                      <a:pt x="0" y="5561"/>
                    </a:moveTo>
                    <a:lnTo>
                      <a:pt x="0" y="5740"/>
                    </a:lnTo>
                    <a:lnTo>
                      <a:pt x="91" y="5740"/>
                    </a:lnTo>
                    <a:lnTo>
                      <a:pt x="91" y="556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 name="Google Shape;237;p49"/>
              <p:cNvSpPr/>
              <p:nvPr/>
            </p:nvSpPr>
            <p:spPr>
              <a:xfrm>
                <a:off x="5245613" y="155775"/>
                <a:ext cx="4237" cy="4283"/>
              </a:xfrm>
              <a:custGeom>
                <a:rect b="b" l="l" r="r" t="t"/>
                <a:pathLst>
                  <a:path extrusionOk="0" h="93" w="92">
                    <a:moveTo>
                      <a:pt x="0" y="1"/>
                    </a:moveTo>
                    <a:lnTo>
                      <a:pt x="0" y="92"/>
                    </a:lnTo>
                    <a:lnTo>
                      <a:pt x="91" y="92"/>
                    </a:lnTo>
                    <a:lnTo>
                      <a:pt x="91" y="1"/>
                    </a:ln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 name="Google Shape;238;p49"/>
              <p:cNvSpPr/>
              <p:nvPr/>
            </p:nvSpPr>
            <p:spPr>
              <a:xfrm>
                <a:off x="5257908" y="155775"/>
                <a:ext cx="268425" cy="4283"/>
              </a:xfrm>
              <a:custGeom>
                <a:rect b="b" l="l" r="r" t="t"/>
                <a:pathLst>
                  <a:path extrusionOk="0" h="93" w="5829">
                    <a:moveTo>
                      <a:pt x="0" y="1"/>
                    </a:moveTo>
                    <a:lnTo>
                      <a:pt x="0" y="92"/>
                    </a:lnTo>
                    <a:lnTo>
                      <a:pt x="183" y="92"/>
                    </a:lnTo>
                    <a:lnTo>
                      <a:pt x="183" y="1"/>
                    </a:lnTo>
                    <a:close/>
                    <a:moveTo>
                      <a:pt x="359" y="1"/>
                    </a:moveTo>
                    <a:lnTo>
                      <a:pt x="359" y="92"/>
                    </a:lnTo>
                    <a:lnTo>
                      <a:pt x="541" y="92"/>
                    </a:lnTo>
                    <a:lnTo>
                      <a:pt x="541" y="1"/>
                    </a:lnTo>
                    <a:close/>
                    <a:moveTo>
                      <a:pt x="721" y="1"/>
                    </a:moveTo>
                    <a:lnTo>
                      <a:pt x="721" y="92"/>
                    </a:lnTo>
                    <a:lnTo>
                      <a:pt x="903" y="92"/>
                    </a:lnTo>
                    <a:lnTo>
                      <a:pt x="903" y="1"/>
                    </a:lnTo>
                    <a:close/>
                    <a:moveTo>
                      <a:pt x="1079" y="1"/>
                    </a:moveTo>
                    <a:lnTo>
                      <a:pt x="1079" y="92"/>
                    </a:lnTo>
                    <a:lnTo>
                      <a:pt x="1258" y="92"/>
                    </a:lnTo>
                    <a:lnTo>
                      <a:pt x="1258" y="1"/>
                    </a:lnTo>
                    <a:close/>
                    <a:moveTo>
                      <a:pt x="1438" y="1"/>
                    </a:moveTo>
                    <a:lnTo>
                      <a:pt x="1438" y="92"/>
                    </a:lnTo>
                    <a:lnTo>
                      <a:pt x="1617" y="92"/>
                    </a:lnTo>
                    <a:lnTo>
                      <a:pt x="1617" y="1"/>
                    </a:lnTo>
                    <a:close/>
                    <a:moveTo>
                      <a:pt x="1799" y="1"/>
                    </a:moveTo>
                    <a:lnTo>
                      <a:pt x="1799" y="92"/>
                    </a:lnTo>
                    <a:lnTo>
                      <a:pt x="1972" y="92"/>
                    </a:lnTo>
                    <a:lnTo>
                      <a:pt x="1972" y="1"/>
                    </a:lnTo>
                    <a:close/>
                    <a:moveTo>
                      <a:pt x="2155" y="1"/>
                    </a:moveTo>
                    <a:lnTo>
                      <a:pt x="2155" y="92"/>
                    </a:lnTo>
                    <a:lnTo>
                      <a:pt x="2328" y="92"/>
                    </a:lnTo>
                    <a:lnTo>
                      <a:pt x="2328" y="1"/>
                    </a:lnTo>
                    <a:close/>
                    <a:moveTo>
                      <a:pt x="2513" y="1"/>
                    </a:moveTo>
                    <a:lnTo>
                      <a:pt x="2513" y="92"/>
                    </a:lnTo>
                    <a:lnTo>
                      <a:pt x="2696" y="92"/>
                    </a:lnTo>
                    <a:lnTo>
                      <a:pt x="2696" y="1"/>
                    </a:lnTo>
                    <a:close/>
                    <a:moveTo>
                      <a:pt x="2872" y="1"/>
                    </a:moveTo>
                    <a:lnTo>
                      <a:pt x="2872" y="92"/>
                    </a:lnTo>
                    <a:lnTo>
                      <a:pt x="3051" y="92"/>
                    </a:lnTo>
                    <a:lnTo>
                      <a:pt x="3051" y="1"/>
                    </a:lnTo>
                    <a:close/>
                    <a:moveTo>
                      <a:pt x="3234" y="1"/>
                    </a:moveTo>
                    <a:lnTo>
                      <a:pt x="3234" y="92"/>
                    </a:lnTo>
                    <a:lnTo>
                      <a:pt x="3413" y="92"/>
                    </a:lnTo>
                    <a:lnTo>
                      <a:pt x="3413" y="1"/>
                    </a:lnTo>
                    <a:close/>
                    <a:moveTo>
                      <a:pt x="3501" y="1"/>
                    </a:moveTo>
                    <a:lnTo>
                      <a:pt x="3501" y="92"/>
                    </a:lnTo>
                    <a:lnTo>
                      <a:pt x="3680" y="92"/>
                    </a:lnTo>
                    <a:lnTo>
                      <a:pt x="3680" y="1"/>
                    </a:lnTo>
                    <a:close/>
                    <a:moveTo>
                      <a:pt x="3860" y="1"/>
                    </a:moveTo>
                    <a:lnTo>
                      <a:pt x="3860" y="92"/>
                    </a:lnTo>
                    <a:lnTo>
                      <a:pt x="4039" y="92"/>
                    </a:lnTo>
                    <a:lnTo>
                      <a:pt x="4039" y="1"/>
                    </a:lnTo>
                    <a:close/>
                    <a:moveTo>
                      <a:pt x="4221" y="1"/>
                    </a:moveTo>
                    <a:lnTo>
                      <a:pt x="4221" y="92"/>
                    </a:lnTo>
                    <a:lnTo>
                      <a:pt x="4401" y="92"/>
                    </a:lnTo>
                    <a:lnTo>
                      <a:pt x="4401" y="1"/>
                    </a:lnTo>
                    <a:close/>
                    <a:moveTo>
                      <a:pt x="4577" y="1"/>
                    </a:moveTo>
                    <a:lnTo>
                      <a:pt x="4577" y="92"/>
                    </a:lnTo>
                    <a:lnTo>
                      <a:pt x="4759" y="92"/>
                    </a:lnTo>
                    <a:lnTo>
                      <a:pt x="4759" y="1"/>
                    </a:lnTo>
                    <a:close/>
                    <a:moveTo>
                      <a:pt x="4935" y="1"/>
                    </a:moveTo>
                    <a:lnTo>
                      <a:pt x="4935" y="92"/>
                    </a:lnTo>
                    <a:lnTo>
                      <a:pt x="5118" y="92"/>
                    </a:lnTo>
                    <a:lnTo>
                      <a:pt x="5118" y="1"/>
                    </a:lnTo>
                    <a:close/>
                    <a:moveTo>
                      <a:pt x="5297" y="1"/>
                    </a:moveTo>
                    <a:lnTo>
                      <a:pt x="5297" y="92"/>
                    </a:lnTo>
                    <a:lnTo>
                      <a:pt x="5470" y="92"/>
                    </a:lnTo>
                    <a:lnTo>
                      <a:pt x="5470" y="1"/>
                    </a:lnTo>
                    <a:close/>
                    <a:moveTo>
                      <a:pt x="5655" y="1"/>
                    </a:moveTo>
                    <a:lnTo>
                      <a:pt x="5655" y="92"/>
                    </a:lnTo>
                    <a:lnTo>
                      <a:pt x="5828" y="92"/>
                    </a:lnTo>
                    <a:lnTo>
                      <a:pt x="5828"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 name="Google Shape;239;p49"/>
              <p:cNvSpPr/>
              <p:nvPr/>
            </p:nvSpPr>
            <p:spPr>
              <a:xfrm>
                <a:off x="5534850" y="155775"/>
                <a:ext cx="4098" cy="4283"/>
              </a:xfrm>
              <a:custGeom>
                <a:rect b="b" l="l" r="r" t="t"/>
                <a:pathLst>
                  <a:path extrusionOk="0" h="93" w="89">
                    <a:moveTo>
                      <a:pt x="0" y="1"/>
                    </a:moveTo>
                    <a:lnTo>
                      <a:pt x="0" y="92"/>
                    </a:lnTo>
                    <a:lnTo>
                      <a:pt x="88" y="92"/>
                    </a:lnTo>
                    <a:lnTo>
                      <a:pt x="88" y="1"/>
                    </a:ln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 name="Google Shape;240;p49"/>
              <p:cNvSpPr/>
              <p:nvPr/>
            </p:nvSpPr>
            <p:spPr>
              <a:xfrm>
                <a:off x="5534850" y="168254"/>
                <a:ext cx="4098" cy="264373"/>
              </a:xfrm>
              <a:custGeom>
                <a:rect b="b" l="l" r="r" t="t"/>
                <a:pathLst>
                  <a:path extrusionOk="0" h="5741" w="89">
                    <a:moveTo>
                      <a:pt x="0" y="0"/>
                    </a:moveTo>
                    <a:lnTo>
                      <a:pt x="0" y="183"/>
                    </a:lnTo>
                    <a:lnTo>
                      <a:pt x="88" y="183"/>
                    </a:lnTo>
                    <a:lnTo>
                      <a:pt x="88" y="0"/>
                    </a:lnTo>
                    <a:close/>
                    <a:moveTo>
                      <a:pt x="0" y="359"/>
                    </a:moveTo>
                    <a:lnTo>
                      <a:pt x="0" y="541"/>
                    </a:lnTo>
                    <a:lnTo>
                      <a:pt x="88" y="541"/>
                    </a:lnTo>
                    <a:lnTo>
                      <a:pt x="88" y="359"/>
                    </a:lnTo>
                    <a:close/>
                    <a:moveTo>
                      <a:pt x="0" y="717"/>
                    </a:moveTo>
                    <a:lnTo>
                      <a:pt x="0" y="897"/>
                    </a:lnTo>
                    <a:lnTo>
                      <a:pt x="88" y="897"/>
                    </a:lnTo>
                    <a:lnTo>
                      <a:pt x="88" y="717"/>
                    </a:lnTo>
                    <a:close/>
                    <a:moveTo>
                      <a:pt x="0" y="1076"/>
                    </a:moveTo>
                    <a:lnTo>
                      <a:pt x="0" y="1255"/>
                    </a:lnTo>
                    <a:lnTo>
                      <a:pt x="88" y="1255"/>
                    </a:lnTo>
                    <a:lnTo>
                      <a:pt x="88" y="1076"/>
                    </a:lnTo>
                    <a:close/>
                    <a:moveTo>
                      <a:pt x="0" y="1438"/>
                    </a:moveTo>
                    <a:lnTo>
                      <a:pt x="0" y="1617"/>
                    </a:lnTo>
                    <a:lnTo>
                      <a:pt x="88" y="1617"/>
                    </a:lnTo>
                    <a:lnTo>
                      <a:pt x="88" y="1438"/>
                    </a:lnTo>
                    <a:close/>
                    <a:moveTo>
                      <a:pt x="0" y="1705"/>
                    </a:moveTo>
                    <a:lnTo>
                      <a:pt x="0" y="1884"/>
                    </a:lnTo>
                    <a:lnTo>
                      <a:pt x="88" y="1884"/>
                    </a:lnTo>
                    <a:lnTo>
                      <a:pt x="88" y="1705"/>
                    </a:lnTo>
                    <a:close/>
                    <a:moveTo>
                      <a:pt x="0" y="2060"/>
                    </a:moveTo>
                    <a:lnTo>
                      <a:pt x="0" y="2243"/>
                    </a:lnTo>
                    <a:lnTo>
                      <a:pt x="88" y="2243"/>
                    </a:lnTo>
                    <a:lnTo>
                      <a:pt x="88" y="2060"/>
                    </a:lnTo>
                    <a:close/>
                    <a:moveTo>
                      <a:pt x="0" y="2422"/>
                    </a:moveTo>
                    <a:lnTo>
                      <a:pt x="0" y="2605"/>
                    </a:lnTo>
                    <a:lnTo>
                      <a:pt x="88" y="2605"/>
                    </a:lnTo>
                    <a:lnTo>
                      <a:pt x="88" y="2422"/>
                    </a:lnTo>
                    <a:close/>
                    <a:moveTo>
                      <a:pt x="0" y="2781"/>
                    </a:moveTo>
                    <a:lnTo>
                      <a:pt x="0" y="2963"/>
                    </a:lnTo>
                    <a:lnTo>
                      <a:pt x="88" y="2963"/>
                    </a:lnTo>
                    <a:lnTo>
                      <a:pt x="88" y="2781"/>
                    </a:lnTo>
                    <a:close/>
                    <a:moveTo>
                      <a:pt x="0" y="3139"/>
                    </a:moveTo>
                    <a:lnTo>
                      <a:pt x="0" y="3319"/>
                    </a:lnTo>
                    <a:lnTo>
                      <a:pt x="88" y="3319"/>
                    </a:lnTo>
                    <a:lnTo>
                      <a:pt x="88" y="3139"/>
                    </a:lnTo>
                    <a:close/>
                    <a:moveTo>
                      <a:pt x="0" y="3498"/>
                    </a:moveTo>
                    <a:lnTo>
                      <a:pt x="0" y="3677"/>
                    </a:lnTo>
                    <a:lnTo>
                      <a:pt x="88" y="3677"/>
                    </a:lnTo>
                    <a:lnTo>
                      <a:pt x="88" y="3498"/>
                    </a:lnTo>
                    <a:close/>
                    <a:moveTo>
                      <a:pt x="0" y="3859"/>
                    </a:moveTo>
                    <a:lnTo>
                      <a:pt x="0" y="4039"/>
                    </a:lnTo>
                    <a:lnTo>
                      <a:pt x="88" y="4039"/>
                    </a:lnTo>
                    <a:lnTo>
                      <a:pt x="88" y="3859"/>
                    </a:lnTo>
                    <a:close/>
                    <a:moveTo>
                      <a:pt x="0" y="4215"/>
                    </a:moveTo>
                    <a:lnTo>
                      <a:pt x="0" y="4397"/>
                    </a:lnTo>
                    <a:lnTo>
                      <a:pt x="88" y="4397"/>
                    </a:lnTo>
                    <a:lnTo>
                      <a:pt x="88" y="4215"/>
                    </a:lnTo>
                    <a:close/>
                    <a:moveTo>
                      <a:pt x="0" y="4573"/>
                    </a:moveTo>
                    <a:lnTo>
                      <a:pt x="0" y="4756"/>
                    </a:lnTo>
                    <a:lnTo>
                      <a:pt x="88" y="4756"/>
                    </a:lnTo>
                    <a:lnTo>
                      <a:pt x="88" y="4573"/>
                    </a:lnTo>
                    <a:close/>
                    <a:moveTo>
                      <a:pt x="0" y="4932"/>
                    </a:moveTo>
                    <a:lnTo>
                      <a:pt x="0" y="5111"/>
                    </a:lnTo>
                    <a:lnTo>
                      <a:pt x="88" y="5111"/>
                    </a:lnTo>
                    <a:lnTo>
                      <a:pt x="88" y="4932"/>
                    </a:lnTo>
                    <a:close/>
                    <a:moveTo>
                      <a:pt x="0" y="5203"/>
                    </a:moveTo>
                    <a:lnTo>
                      <a:pt x="0" y="5385"/>
                    </a:lnTo>
                    <a:lnTo>
                      <a:pt x="88" y="5385"/>
                    </a:lnTo>
                    <a:lnTo>
                      <a:pt x="88" y="5203"/>
                    </a:lnTo>
                    <a:close/>
                    <a:moveTo>
                      <a:pt x="0" y="5561"/>
                    </a:moveTo>
                    <a:lnTo>
                      <a:pt x="0" y="5740"/>
                    </a:lnTo>
                    <a:lnTo>
                      <a:pt x="88" y="5740"/>
                    </a:lnTo>
                    <a:lnTo>
                      <a:pt x="88" y="556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 name="Google Shape;241;p49"/>
              <p:cNvSpPr/>
              <p:nvPr/>
            </p:nvSpPr>
            <p:spPr>
              <a:xfrm>
                <a:off x="5229219" y="428388"/>
                <a:ext cx="37116" cy="37254"/>
              </a:xfrm>
              <a:custGeom>
                <a:rect b="b" l="l" r="r" t="t"/>
                <a:pathLst>
                  <a:path extrusionOk="0" h="809" w="806">
                    <a:moveTo>
                      <a:pt x="1" y="0"/>
                    </a:moveTo>
                    <a:lnTo>
                      <a:pt x="1" y="808"/>
                    </a:lnTo>
                    <a:lnTo>
                      <a:pt x="806" y="808"/>
                    </a:lnTo>
                    <a:lnTo>
                      <a:pt x="806"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 name="Google Shape;242;p49"/>
              <p:cNvSpPr/>
              <p:nvPr/>
            </p:nvSpPr>
            <p:spPr>
              <a:xfrm>
                <a:off x="5229219" y="424474"/>
                <a:ext cx="41353" cy="41307"/>
              </a:xfrm>
              <a:custGeom>
                <a:rect b="b" l="l" r="r" t="t"/>
                <a:pathLst>
                  <a:path extrusionOk="0" h="897" w="898">
                    <a:moveTo>
                      <a:pt x="809" y="88"/>
                    </a:moveTo>
                    <a:lnTo>
                      <a:pt x="809" y="805"/>
                    </a:lnTo>
                    <a:lnTo>
                      <a:pt x="89" y="805"/>
                    </a:lnTo>
                    <a:lnTo>
                      <a:pt x="89" y="88"/>
                    </a:lnTo>
                    <a:close/>
                    <a:moveTo>
                      <a:pt x="1" y="0"/>
                    </a:moveTo>
                    <a:lnTo>
                      <a:pt x="1" y="897"/>
                    </a:lnTo>
                    <a:lnTo>
                      <a:pt x="897" y="897"/>
                    </a:lnTo>
                    <a:lnTo>
                      <a:pt x="897"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 name="Google Shape;243;p49"/>
              <p:cNvSpPr/>
              <p:nvPr/>
            </p:nvSpPr>
            <p:spPr>
              <a:xfrm>
                <a:off x="5229219" y="283977"/>
                <a:ext cx="37116" cy="37116"/>
              </a:xfrm>
              <a:custGeom>
                <a:rect b="b" l="l" r="r" t="t"/>
                <a:pathLst>
                  <a:path extrusionOk="0" h="806" w="806">
                    <a:moveTo>
                      <a:pt x="1" y="0"/>
                    </a:moveTo>
                    <a:lnTo>
                      <a:pt x="1" y="806"/>
                    </a:lnTo>
                    <a:lnTo>
                      <a:pt x="806" y="806"/>
                    </a:lnTo>
                    <a:lnTo>
                      <a:pt x="806"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 name="Google Shape;244;p49"/>
              <p:cNvSpPr/>
              <p:nvPr/>
            </p:nvSpPr>
            <p:spPr>
              <a:xfrm>
                <a:off x="5229219" y="279786"/>
                <a:ext cx="41353" cy="41307"/>
              </a:xfrm>
              <a:custGeom>
                <a:rect b="b" l="l" r="r" t="t"/>
                <a:pathLst>
                  <a:path extrusionOk="0" h="897" w="898">
                    <a:moveTo>
                      <a:pt x="809" y="88"/>
                    </a:moveTo>
                    <a:lnTo>
                      <a:pt x="809" y="808"/>
                    </a:lnTo>
                    <a:lnTo>
                      <a:pt x="89" y="808"/>
                    </a:lnTo>
                    <a:lnTo>
                      <a:pt x="89" y="88"/>
                    </a:lnTo>
                    <a:close/>
                    <a:moveTo>
                      <a:pt x="1" y="0"/>
                    </a:moveTo>
                    <a:lnTo>
                      <a:pt x="1" y="897"/>
                    </a:lnTo>
                    <a:lnTo>
                      <a:pt x="897" y="897"/>
                    </a:lnTo>
                    <a:lnTo>
                      <a:pt x="897"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 name="Google Shape;245;p49"/>
              <p:cNvSpPr/>
              <p:nvPr/>
            </p:nvSpPr>
            <p:spPr>
              <a:xfrm>
                <a:off x="5229219" y="139289"/>
                <a:ext cx="37116" cy="37254"/>
              </a:xfrm>
              <a:custGeom>
                <a:rect b="b" l="l" r="r" t="t"/>
                <a:pathLst>
                  <a:path extrusionOk="0" h="809" w="806">
                    <a:moveTo>
                      <a:pt x="1" y="0"/>
                    </a:moveTo>
                    <a:lnTo>
                      <a:pt x="1" y="809"/>
                    </a:lnTo>
                    <a:lnTo>
                      <a:pt x="806" y="809"/>
                    </a:lnTo>
                    <a:lnTo>
                      <a:pt x="806"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 name="Google Shape;246;p49"/>
              <p:cNvSpPr/>
              <p:nvPr/>
            </p:nvSpPr>
            <p:spPr>
              <a:xfrm>
                <a:off x="5229219" y="135375"/>
                <a:ext cx="41353" cy="41307"/>
              </a:xfrm>
              <a:custGeom>
                <a:rect b="b" l="l" r="r" t="t"/>
                <a:pathLst>
                  <a:path extrusionOk="0" h="897" w="898">
                    <a:moveTo>
                      <a:pt x="809" y="85"/>
                    </a:moveTo>
                    <a:lnTo>
                      <a:pt x="809" y="806"/>
                    </a:lnTo>
                    <a:lnTo>
                      <a:pt x="89" y="806"/>
                    </a:lnTo>
                    <a:lnTo>
                      <a:pt x="89" y="85"/>
                    </a:lnTo>
                    <a:close/>
                    <a:moveTo>
                      <a:pt x="1" y="0"/>
                    </a:moveTo>
                    <a:lnTo>
                      <a:pt x="1" y="897"/>
                    </a:lnTo>
                    <a:lnTo>
                      <a:pt x="897" y="897"/>
                    </a:lnTo>
                    <a:lnTo>
                      <a:pt x="897"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 name="Google Shape;247;p49"/>
              <p:cNvSpPr/>
              <p:nvPr/>
            </p:nvSpPr>
            <p:spPr>
              <a:xfrm>
                <a:off x="5518319" y="428388"/>
                <a:ext cx="37116" cy="37254"/>
              </a:xfrm>
              <a:custGeom>
                <a:rect b="b" l="l" r="r" t="t"/>
                <a:pathLst>
                  <a:path extrusionOk="0" h="809" w="806">
                    <a:moveTo>
                      <a:pt x="0" y="0"/>
                    </a:moveTo>
                    <a:lnTo>
                      <a:pt x="0" y="808"/>
                    </a:lnTo>
                    <a:lnTo>
                      <a:pt x="806" y="808"/>
                    </a:lnTo>
                    <a:lnTo>
                      <a:pt x="806"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 name="Google Shape;248;p49"/>
              <p:cNvSpPr/>
              <p:nvPr/>
            </p:nvSpPr>
            <p:spPr>
              <a:xfrm>
                <a:off x="5518319" y="424474"/>
                <a:ext cx="41307" cy="41307"/>
              </a:xfrm>
              <a:custGeom>
                <a:rect b="b" l="l" r="r" t="t"/>
                <a:pathLst>
                  <a:path extrusionOk="0" h="897" w="897">
                    <a:moveTo>
                      <a:pt x="806" y="88"/>
                    </a:moveTo>
                    <a:lnTo>
                      <a:pt x="806" y="805"/>
                    </a:lnTo>
                    <a:lnTo>
                      <a:pt x="85" y="805"/>
                    </a:lnTo>
                    <a:lnTo>
                      <a:pt x="85" y="88"/>
                    </a:lnTo>
                    <a:close/>
                    <a:moveTo>
                      <a:pt x="0" y="0"/>
                    </a:moveTo>
                    <a:lnTo>
                      <a:pt x="0" y="897"/>
                    </a:lnTo>
                    <a:lnTo>
                      <a:pt x="897" y="897"/>
                    </a:lnTo>
                    <a:lnTo>
                      <a:pt x="897"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 name="Google Shape;249;p49"/>
              <p:cNvSpPr/>
              <p:nvPr/>
            </p:nvSpPr>
            <p:spPr>
              <a:xfrm>
                <a:off x="5518319" y="283977"/>
                <a:ext cx="37116" cy="37116"/>
              </a:xfrm>
              <a:custGeom>
                <a:rect b="b" l="l" r="r" t="t"/>
                <a:pathLst>
                  <a:path extrusionOk="0" h="806" w="806">
                    <a:moveTo>
                      <a:pt x="0" y="0"/>
                    </a:moveTo>
                    <a:lnTo>
                      <a:pt x="0" y="806"/>
                    </a:lnTo>
                    <a:lnTo>
                      <a:pt x="806" y="806"/>
                    </a:lnTo>
                    <a:lnTo>
                      <a:pt x="806"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 name="Google Shape;250;p49"/>
              <p:cNvSpPr/>
              <p:nvPr/>
            </p:nvSpPr>
            <p:spPr>
              <a:xfrm>
                <a:off x="5518319" y="279786"/>
                <a:ext cx="41307" cy="41307"/>
              </a:xfrm>
              <a:custGeom>
                <a:rect b="b" l="l" r="r" t="t"/>
                <a:pathLst>
                  <a:path extrusionOk="0" h="897" w="897">
                    <a:moveTo>
                      <a:pt x="806" y="88"/>
                    </a:moveTo>
                    <a:lnTo>
                      <a:pt x="806" y="808"/>
                    </a:lnTo>
                    <a:lnTo>
                      <a:pt x="85" y="808"/>
                    </a:lnTo>
                    <a:lnTo>
                      <a:pt x="85" y="88"/>
                    </a:lnTo>
                    <a:close/>
                    <a:moveTo>
                      <a:pt x="0" y="0"/>
                    </a:moveTo>
                    <a:lnTo>
                      <a:pt x="0" y="897"/>
                    </a:lnTo>
                    <a:lnTo>
                      <a:pt x="897" y="897"/>
                    </a:lnTo>
                    <a:lnTo>
                      <a:pt x="897"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 name="Google Shape;251;p49"/>
              <p:cNvSpPr/>
              <p:nvPr/>
            </p:nvSpPr>
            <p:spPr>
              <a:xfrm>
                <a:off x="5518319" y="139289"/>
                <a:ext cx="37116" cy="37254"/>
              </a:xfrm>
              <a:custGeom>
                <a:rect b="b" l="l" r="r" t="t"/>
                <a:pathLst>
                  <a:path extrusionOk="0" h="809" w="806">
                    <a:moveTo>
                      <a:pt x="0" y="0"/>
                    </a:moveTo>
                    <a:lnTo>
                      <a:pt x="0" y="809"/>
                    </a:lnTo>
                    <a:lnTo>
                      <a:pt x="806" y="809"/>
                    </a:lnTo>
                    <a:lnTo>
                      <a:pt x="806"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 name="Google Shape;252;p49"/>
              <p:cNvSpPr/>
              <p:nvPr/>
            </p:nvSpPr>
            <p:spPr>
              <a:xfrm>
                <a:off x="5518319" y="135375"/>
                <a:ext cx="41307" cy="41307"/>
              </a:xfrm>
              <a:custGeom>
                <a:rect b="b" l="l" r="r" t="t"/>
                <a:pathLst>
                  <a:path extrusionOk="0" h="897" w="897">
                    <a:moveTo>
                      <a:pt x="806" y="85"/>
                    </a:moveTo>
                    <a:lnTo>
                      <a:pt x="806" y="806"/>
                    </a:lnTo>
                    <a:lnTo>
                      <a:pt x="85" y="806"/>
                    </a:lnTo>
                    <a:lnTo>
                      <a:pt x="85" y="85"/>
                    </a:lnTo>
                    <a:close/>
                    <a:moveTo>
                      <a:pt x="0" y="0"/>
                    </a:moveTo>
                    <a:lnTo>
                      <a:pt x="0" y="897"/>
                    </a:lnTo>
                    <a:lnTo>
                      <a:pt x="897" y="897"/>
                    </a:lnTo>
                    <a:lnTo>
                      <a:pt x="897"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 name="Google Shape;253;p49"/>
              <p:cNvSpPr/>
              <p:nvPr/>
            </p:nvSpPr>
            <p:spPr>
              <a:xfrm>
                <a:off x="5373631" y="139289"/>
                <a:ext cx="37116" cy="37254"/>
              </a:xfrm>
              <a:custGeom>
                <a:rect b="b" l="l" r="r" t="t"/>
                <a:pathLst>
                  <a:path extrusionOk="0" h="809" w="806">
                    <a:moveTo>
                      <a:pt x="0" y="0"/>
                    </a:moveTo>
                    <a:lnTo>
                      <a:pt x="0" y="809"/>
                    </a:lnTo>
                    <a:lnTo>
                      <a:pt x="806" y="809"/>
                    </a:lnTo>
                    <a:lnTo>
                      <a:pt x="806"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 name="Google Shape;254;p49"/>
              <p:cNvSpPr/>
              <p:nvPr/>
            </p:nvSpPr>
            <p:spPr>
              <a:xfrm>
                <a:off x="5373769" y="135375"/>
                <a:ext cx="41307" cy="41307"/>
              </a:xfrm>
              <a:custGeom>
                <a:rect b="b" l="l" r="r" t="t"/>
                <a:pathLst>
                  <a:path extrusionOk="0" h="897" w="897">
                    <a:moveTo>
                      <a:pt x="809" y="85"/>
                    </a:moveTo>
                    <a:lnTo>
                      <a:pt x="809" y="806"/>
                    </a:lnTo>
                    <a:lnTo>
                      <a:pt x="89" y="806"/>
                    </a:lnTo>
                    <a:lnTo>
                      <a:pt x="89" y="85"/>
                    </a:lnTo>
                    <a:close/>
                    <a:moveTo>
                      <a:pt x="1" y="0"/>
                    </a:moveTo>
                    <a:lnTo>
                      <a:pt x="1" y="897"/>
                    </a:lnTo>
                    <a:lnTo>
                      <a:pt x="897" y="897"/>
                    </a:lnTo>
                    <a:lnTo>
                      <a:pt x="897"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 name="Google Shape;255;p49"/>
              <p:cNvSpPr/>
              <p:nvPr/>
            </p:nvSpPr>
            <p:spPr>
              <a:xfrm>
                <a:off x="5373631" y="428388"/>
                <a:ext cx="37116" cy="37254"/>
              </a:xfrm>
              <a:custGeom>
                <a:rect b="b" l="l" r="r" t="t"/>
                <a:pathLst>
                  <a:path extrusionOk="0" h="809" w="806">
                    <a:moveTo>
                      <a:pt x="0" y="0"/>
                    </a:moveTo>
                    <a:lnTo>
                      <a:pt x="0" y="808"/>
                    </a:lnTo>
                    <a:lnTo>
                      <a:pt x="806" y="808"/>
                    </a:lnTo>
                    <a:lnTo>
                      <a:pt x="806"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 name="Google Shape;256;p49"/>
              <p:cNvSpPr/>
              <p:nvPr/>
            </p:nvSpPr>
            <p:spPr>
              <a:xfrm>
                <a:off x="5373769" y="424474"/>
                <a:ext cx="41307" cy="41307"/>
              </a:xfrm>
              <a:custGeom>
                <a:rect b="b" l="l" r="r" t="t"/>
                <a:pathLst>
                  <a:path extrusionOk="0" h="897" w="897">
                    <a:moveTo>
                      <a:pt x="809" y="88"/>
                    </a:moveTo>
                    <a:lnTo>
                      <a:pt x="809" y="805"/>
                    </a:lnTo>
                    <a:lnTo>
                      <a:pt x="89" y="805"/>
                    </a:lnTo>
                    <a:lnTo>
                      <a:pt x="89" y="88"/>
                    </a:lnTo>
                    <a:close/>
                    <a:moveTo>
                      <a:pt x="1" y="0"/>
                    </a:moveTo>
                    <a:lnTo>
                      <a:pt x="1" y="897"/>
                    </a:lnTo>
                    <a:lnTo>
                      <a:pt x="897" y="897"/>
                    </a:lnTo>
                    <a:lnTo>
                      <a:pt x="897"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57" name="Google Shape;257;p49"/>
            <p:cNvSpPr txBox="1"/>
            <p:nvPr/>
          </p:nvSpPr>
          <p:spPr>
            <a:xfrm>
              <a:off x="-59500" y="2912225"/>
              <a:ext cx="642300" cy="6483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400"/>
                <a:buFont typeface="Arial"/>
                <a:buNone/>
              </a:pPr>
              <a:r>
                <a:rPr b="1" i="0" lang="en" sz="3400" u="none" cap="none" strike="noStrike">
                  <a:solidFill>
                    <a:schemeClr val="dk2"/>
                  </a:solidFill>
                  <a:latin typeface="Abril Fatface"/>
                  <a:ea typeface="Abril Fatface"/>
                  <a:cs typeface="Abril Fatface"/>
                  <a:sym typeface="Abril Fatface"/>
                </a:rPr>
                <a:t>T</a:t>
              </a:r>
              <a:endParaRPr b="1" i="0" sz="3400" u="none" cap="none" strike="noStrike">
                <a:solidFill>
                  <a:schemeClr val="dk2"/>
                </a:solidFill>
                <a:latin typeface="Abril Fatface"/>
                <a:ea typeface="Abril Fatface"/>
                <a:cs typeface="Abril Fatface"/>
                <a:sym typeface="Abril Fatface"/>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2">
    <p:spTree>
      <p:nvGrpSpPr>
        <p:cNvPr id="258" name="Shape 258"/>
        <p:cNvGrpSpPr/>
        <p:nvPr/>
      </p:nvGrpSpPr>
      <p:grpSpPr>
        <a:xfrm>
          <a:off x="0" y="0"/>
          <a:ext cx="0" cy="0"/>
          <a:chOff x="0" y="0"/>
          <a:chExt cx="0" cy="0"/>
        </a:xfrm>
      </p:grpSpPr>
      <p:grpSp>
        <p:nvGrpSpPr>
          <p:cNvPr id="259" name="Google Shape;259;p50"/>
          <p:cNvGrpSpPr/>
          <p:nvPr/>
        </p:nvGrpSpPr>
        <p:grpSpPr>
          <a:xfrm>
            <a:off x="262200" y="262350"/>
            <a:ext cx="8617488" cy="4618794"/>
            <a:chOff x="266600" y="258700"/>
            <a:chExt cx="8617488" cy="4618794"/>
          </a:xfrm>
        </p:grpSpPr>
        <p:sp>
          <p:nvSpPr>
            <p:cNvPr id="260" name="Google Shape;260;p50"/>
            <p:cNvSpPr/>
            <p:nvPr/>
          </p:nvSpPr>
          <p:spPr>
            <a:xfrm>
              <a:off x="266600" y="260350"/>
              <a:ext cx="8615262" cy="4617144"/>
            </a:xfrm>
            <a:custGeom>
              <a:rect b="b" l="l" r="r" t="t"/>
              <a:pathLst>
                <a:path extrusionOk="0" h="47449" w="75005">
                  <a:moveTo>
                    <a:pt x="1" y="0"/>
                  </a:moveTo>
                  <a:lnTo>
                    <a:pt x="1" y="47449"/>
                  </a:lnTo>
                  <a:lnTo>
                    <a:pt x="75004" y="47449"/>
                  </a:lnTo>
                  <a:lnTo>
                    <a:pt x="75004"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 name="Google Shape;261;p50"/>
            <p:cNvSpPr/>
            <p:nvPr/>
          </p:nvSpPr>
          <p:spPr>
            <a:xfrm>
              <a:off x="266600" y="264175"/>
              <a:ext cx="8615262" cy="174525"/>
            </a:xfrm>
            <a:custGeom>
              <a:rect b="b" l="l" r="r" t="t"/>
              <a:pathLst>
                <a:path extrusionOk="0" h="1824" w="75005">
                  <a:moveTo>
                    <a:pt x="1" y="0"/>
                  </a:moveTo>
                  <a:lnTo>
                    <a:pt x="1" y="1823"/>
                  </a:lnTo>
                  <a:lnTo>
                    <a:pt x="75004" y="1823"/>
                  </a:lnTo>
                  <a:lnTo>
                    <a:pt x="75004"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 name="Google Shape;262;p50"/>
            <p:cNvSpPr/>
            <p:nvPr/>
          </p:nvSpPr>
          <p:spPr>
            <a:xfrm>
              <a:off x="362380" y="315851"/>
              <a:ext cx="78460" cy="70518"/>
            </a:xfrm>
            <a:custGeom>
              <a:rect b="b" l="l" r="r" t="t"/>
              <a:pathLst>
                <a:path extrusionOk="0" h="737" w="820">
                  <a:moveTo>
                    <a:pt x="375" y="0"/>
                  </a:moveTo>
                  <a:cubicBezTo>
                    <a:pt x="167" y="0"/>
                    <a:pt x="1" y="173"/>
                    <a:pt x="11" y="382"/>
                  </a:cubicBezTo>
                  <a:cubicBezTo>
                    <a:pt x="14" y="578"/>
                    <a:pt x="183" y="737"/>
                    <a:pt x="378" y="737"/>
                  </a:cubicBezTo>
                  <a:cubicBezTo>
                    <a:pt x="384" y="737"/>
                    <a:pt x="389" y="737"/>
                    <a:pt x="395" y="736"/>
                  </a:cubicBezTo>
                  <a:cubicBezTo>
                    <a:pt x="641" y="730"/>
                    <a:pt x="820" y="481"/>
                    <a:pt x="720" y="223"/>
                  </a:cubicBezTo>
                  <a:cubicBezTo>
                    <a:pt x="664" y="87"/>
                    <a:pt x="525" y="0"/>
                    <a:pt x="379"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 name="Google Shape;263;p50"/>
            <p:cNvSpPr/>
            <p:nvPr/>
          </p:nvSpPr>
          <p:spPr>
            <a:xfrm>
              <a:off x="506096" y="315851"/>
              <a:ext cx="78173" cy="70518"/>
            </a:xfrm>
            <a:custGeom>
              <a:rect b="b" l="l" r="r" t="t"/>
              <a:pathLst>
                <a:path extrusionOk="0" h="737" w="817">
                  <a:moveTo>
                    <a:pt x="372" y="0"/>
                  </a:moveTo>
                  <a:cubicBezTo>
                    <a:pt x="166" y="0"/>
                    <a:pt x="1" y="173"/>
                    <a:pt x="7" y="382"/>
                  </a:cubicBezTo>
                  <a:cubicBezTo>
                    <a:pt x="14" y="578"/>
                    <a:pt x="179" y="737"/>
                    <a:pt x="377" y="737"/>
                  </a:cubicBezTo>
                  <a:cubicBezTo>
                    <a:pt x="383" y="737"/>
                    <a:pt x="389" y="737"/>
                    <a:pt x="395" y="736"/>
                  </a:cubicBezTo>
                  <a:cubicBezTo>
                    <a:pt x="637" y="730"/>
                    <a:pt x="816" y="481"/>
                    <a:pt x="717" y="223"/>
                  </a:cubicBezTo>
                  <a:cubicBezTo>
                    <a:pt x="664" y="87"/>
                    <a:pt x="528" y="0"/>
                    <a:pt x="37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 name="Google Shape;264;p50"/>
            <p:cNvSpPr/>
            <p:nvPr/>
          </p:nvSpPr>
          <p:spPr>
            <a:xfrm>
              <a:off x="650099" y="315851"/>
              <a:ext cx="78173" cy="70518"/>
            </a:xfrm>
            <a:custGeom>
              <a:rect b="b" l="l" r="r" t="t"/>
              <a:pathLst>
                <a:path extrusionOk="0" h="737" w="817">
                  <a:moveTo>
                    <a:pt x="372" y="0"/>
                  </a:moveTo>
                  <a:cubicBezTo>
                    <a:pt x="166" y="0"/>
                    <a:pt x="1" y="173"/>
                    <a:pt x="7" y="382"/>
                  </a:cubicBezTo>
                  <a:cubicBezTo>
                    <a:pt x="10" y="578"/>
                    <a:pt x="179" y="737"/>
                    <a:pt x="374" y="737"/>
                  </a:cubicBezTo>
                  <a:cubicBezTo>
                    <a:pt x="380" y="737"/>
                    <a:pt x="386" y="737"/>
                    <a:pt x="392" y="736"/>
                  </a:cubicBezTo>
                  <a:cubicBezTo>
                    <a:pt x="637" y="730"/>
                    <a:pt x="816" y="481"/>
                    <a:pt x="717" y="223"/>
                  </a:cubicBezTo>
                  <a:cubicBezTo>
                    <a:pt x="664" y="87"/>
                    <a:pt x="521" y="0"/>
                    <a:pt x="37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 name="Google Shape;265;p50"/>
            <p:cNvSpPr/>
            <p:nvPr/>
          </p:nvSpPr>
          <p:spPr>
            <a:xfrm>
              <a:off x="266600" y="438700"/>
              <a:ext cx="8615262" cy="70530"/>
            </a:xfrm>
            <a:custGeom>
              <a:rect b="b" l="l" r="r" t="t"/>
              <a:pathLst>
                <a:path extrusionOk="0" h="4351" w="75005">
                  <a:moveTo>
                    <a:pt x="1" y="1"/>
                  </a:moveTo>
                  <a:lnTo>
                    <a:pt x="1" y="4350"/>
                  </a:lnTo>
                  <a:lnTo>
                    <a:pt x="75004" y="4350"/>
                  </a:lnTo>
                  <a:lnTo>
                    <a:pt x="75004"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 name="Google Shape;266;p50"/>
            <p:cNvSpPr/>
            <p:nvPr/>
          </p:nvSpPr>
          <p:spPr>
            <a:xfrm>
              <a:off x="8754900" y="438701"/>
              <a:ext cx="126951" cy="4256684"/>
            </a:xfrm>
            <a:custGeom>
              <a:rect b="b" l="l" r="r" t="t"/>
              <a:pathLst>
                <a:path extrusionOk="0" h="41316" w="1327">
                  <a:moveTo>
                    <a:pt x="0" y="0"/>
                  </a:moveTo>
                  <a:lnTo>
                    <a:pt x="0" y="41316"/>
                  </a:lnTo>
                  <a:lnTo>
                    <a:pt x="1326" y="41316"/>
                  </a:lnTo>
                  <a:lnTo>
                    <a:pt x="1326"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 name="Google Shape;267;p50"/>
            <p:cNvSpPr/>
            <p:nvPr/>
          </p:nvSpPr>
          <p:spPr>
            <a:xfrm>
              <a:off x="8786145" y="463831"/>
              <a:ext cx="67648" cy="1490638"/>
            </a:xfrm>
            <a:custGeom>
              <a:rect b="b" l="l" r="r" t="t"/>
              <a:pathLst>
                <a:path extrusionOk="0" h="15579" w="707">
                  <a:moveTo>
                    <a:pt x="355" y="0"/>
                  </a:moveTo>
                  <a:cubicBezTo>
                    <a:pt x="160" y="0"/>
                    <a:pt x="1" y="153"/>
                    <a:pt x="1" y="345"/>
                  </a:cubicBezTo>
                  <a:lnTo>
                    <a:pt x="1" y="15233"/>
                  </a:lnTo>
                  <a:cubicBezTo>
                    <a:pt x="1" y="15426"/>
                    <a:pt x="160" y="15578"/>
                    <a:pt x="355" y="15578"/>
                  </a:cubicBezTo>
                  <a:cubicBezTo>
                    <a:pt x="548" y="15578"/>
                    <a:pt x="707" y="15426"/>
                    <a:pt x="707" y="15233"/>
                  </a:cubicBezTo>
                  <a:lnTo>
                    <a:pt x="707" y="345"/>
                  </a:lnTo>
                  <a:cubicBezTo>
                    <a:pt x="707" y="153"/>
                    <a:pt x="548" y="0"/>
                    <a:pt x="355"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 name="Google Shape;268;p50"/>
            <p:cNvSpPr/>
            <p:nvPr/>
          </p:nvSpPr>
          <p:spPr>
            <a:xfrm>
              <a:off x="266600" y="4659400"/>
              <a:ext cx="8615285" cy="218077"/>
            </a:xfrm>
            <a:custGeom>
              <a:rect b="b" l="l" r="r" t="t"/>
              <a:pathLst>
                <a:path extrusionOk="0" h="5845" w="73679">
                  <a:moveTo>
                    <a:pt x="1" y="0"/>
                  </a:moveTo>
                  <a:lnTo>
                    <a:pt x="1" y="5845"/>
                  </a:lnTo>
                  <a:lnTo>
                    <a:pt x="73678" y="5845"/>
                  </a:lnTo>
                  <a:lnTo>
                    <a:pt x="73678"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 name="Google Shape;269;p50"/>
            <p:cNvSpPr/>
            <p:nvPr/>
          </p:nvSpPr>
          <p:spPr>
            <a:xfrm>
              <a:off x="8754902" y="4715245"/>
              <a:ext cx="50949" cy="104677"/>
            </a:xfrm>
            <a:custGeom>
              <a:rect b="b" l="l" r="r" t="t"/>
              <a:pathLst>
                <a:path extrusionOk="0" h="1785" w="869">
                  <a:moveTo>
                    <a:pt x="0" y="1"/>
                  </a:moveTo>
                  <a:lnTo>
                    <a:pt x="0" y="1784"/>
                  </a:lnTo>
                  <a:lnTo>
                    <a:pt x="869" y="955"/>
                  </a:lnTo>
                  <a:lnTo>
                    <a:pt x="0"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 name="Google Shape;270;p50"/>
            <p:cNvSpPr/>
            <p:nvPr/>
          </p:nvSpPr>
          <p:spPr>
            <a:xfrm rot="10800000">
              <a:off x="317427" y="4715245"/>
              <a:ext cx="50949" cy="104677"/>
            </a:xfrm>
            <a:custGeom>
              <a:rect b="b" l="l" r="r" t="t"/>
              <a:pathLst>
                <a:path extrusionOk="0" h="1785" w="869">
                  <a:moveTo>
                    <a:pt x="0" y="1"/>
                  </a:moveTo>
                  <a:lnTo>
                    <a:pt x="0" y="1784"/>
                  </a:lnTo>
                  <a:lnTo>
                    <a:pt x="869" y="955"/>
                  </a:lnTo>
                  <a:lnTo>
                    <a:pt x="0"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 name="Google Shape;271;p50"/>
            <p:cNvSpPr/>
            <p:nvPr/>
          </p:nvSpPr>
          <p:spPr>
            <a:xfrm>
              <a:off x="268688" y="258700"/>
              <a:ext cx="8615400" cy="46173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72" name="Google Shape;272;p50"/>
          <p:cNvSpPr txBox="1"/>
          <p:nvPr>
            <p:ph type="title"/>
          </p:nvPr>
        </p:nvSpPr>
        <p:spPr>
          <a:xfrm>
            <a:off x="5857576" y="2502675"/>
            <a:ext cx="2135700" cy="393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sz="2000"/>
            </a:lvl1pPr>
            <a:lvl2pPr lvl="1" algn="ctr">
              <a:lnSpc>
                <a:spcPct val="100000"/>
              </a:lnSpc>
              <a:spcBef>
                <a:spcPts val="0"/>
              </a:spcBef>
              <a:spcAft>
                <a:spcPts val="0"/>
              </a:spcAft>
              <a:buSzPts val="3000"/>
              <a:buNone/>
              <a:defRPr/>
            </a:lvl2pPr>
            <a:lvl3pPr lvl="2" algn="ctr">
              <a:lnSpc>
                <a:spcPct val="100000"/>
              </a:lnSpc>
              <a:spcBef>
                <a:spcPts val="0"/>
              </a:spcBef>
              <a:spcAft>
                <a:spcPts val="0"/>
              </a:spcAft>
              <a:buSzPts val="3000"/>
              <a:buNone/>
              <a:defRPr/>
            </a:lvl3pPr>
            <a:lvl4pPr lvl="3" algn="ctr">
              <a:lnSpc>
                <a:spcPct val="100000"/>
              </a:lnSpc>
              <a:spcBef>
                <a:spcPts val="0"/>
              </a:spcBef>
              <a:spcAft>
                <a:spcPts val="0"/>
              </a:spcAft>
              <a:buSzPts val="3000"/>
              <a:buNone/>
              <a:defRPr/>
            </a:lvl4pPr>
            <a:lvl5pPr lvl="4" algn="ctr">
              <a:lnSpc>
                <a:spcPct val="100000"/>
              </a:lnSpc>
              <a:spcBef>
                <a:spcPts val="0"/>
              </a:spcBef>
              <a:spcAft>
                <a:spcPts val="0"/>
              </a:spcAft>
              <a:buSzPts val="3000"/>
              <a:buNone/>
              <a:defRPr/>
            </a:lvl5pPr>
            <a:lvl6pPr lvl="5" algn="ctr">
              <a:lnSpc>
                <a:spcPct val="100000"/>
              </a:lnSpc>
              <a:spcBef>
                <a:spcPts val="0"/>
              </a:spcBef>
              <a:spcAft>
                <a:spcPts val="0"/>
              </a:spcAft>
              <a:buSzPts val="3000"/>
              <a:buNone/>
              <a:defRPr/>
            </a:lvl6pPr>
            <a:lvl7pPr lvl="6" algn="ctr">
              <a:lnSpc>
                <a:spcPct val="100000"/>
              </a:lnSpc>
              <a:spcBef>
                <a:spcPts val="0"/>
              </a:spcBef>
              <a:spcAft>
                <a:spcPts val="0"/>
              </a:spcAft>
              <a:buSzPts val="3000"/>
              <a:buNone/>
              <a:defRPr/>
            </a:lvl7pPr>
            <a:lvl8pPr lvl="7" algn="ctr">
              <a:lnSpc>
                <a:spcPct val="100000"/>
              </a:lnSpc>
              <a:spcBef>
                <a:spcPts val="0"/>
              </a:spcBef>
              <a:spcAft>
                <a:spcPts val="0"/>
              </a:spcAft>
              <a:buSzPts val="3000"/>
              <a:buNone/>
              <a:defRPr/>
            </a:lvl8pPr>
            <a:lvl9pPr lvl="8" algn="ctr">
              <a:lnSpc>
                <a:spcPct val="100000"/>
              </a:lnSpc>
              <a:spcBef>
                <a:spcPts val="0"/>
              </a:spcBef>
              <a:spcAft>
                <a:spcPts val="0"/>
              </a:spcAft>
              <a:buSzPts val="3000"/>
              <a:buNone/>
              <a:defRPr/>
            </a:lvl9pPr>
          </a:lstStyle>
          <a:p/>
        </p:txBody>
      </p:sp>
      <p:sp>
        <p:nvSpPr>
          <p:cNvPr id="273" name="Google Shape;273;p50"/>
          <p:cNvSpPr txBox="1"/>
          <p:nvPr>
            <p:ph idx="2" type="title"/>
          </p:nvPr>
        </p:nvSpPr>
        <p:spPr>
          <a:xfrm>
            <a:off x="3504011" y="2502675"/>
            <a:ext cx="2135700" cy="393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sz="2000"/>
            </a:lvl1pPr>
            <a:lvl2pPr lvl="1" algn="ctr">
              <a:lnSpc>
                <a:spcPct val="100000"/>
              </a:lnSpc>
              <a:spcBef>
                <a:spcPts val="0"/>
              </a:spcBef>
              <a:spcAft>
                <a:spcPts val="0"/>
              </a:spcAft>
              <a:buSzPts val="3000"/>
              <a:buNone/>
              <a:defRPr/>
            </a:lvl2pPr>
            <a:lvl3pPr lvl="2" algn="ctr">
              <a:lnSpc>
                <a:spcPct val="100000"/>
              </a:lnSpc>
              <a:spcBef>
                <a:spcPts val="0"/>
              </a:spcBef>
              <a:spcAft>
                <a:spcPts val="0"/>
              </a:spcAft>
              <a:buSzPts val="3000"/>
              <a:buNone/>
              <a:defRPr/>
            </a:lvl3pPr>
            <a:lvl4pPr lvl="3" algn="ctr">
              <a:lnSpc>
                <a:spcPct val="100000"/>
              </a:lnSpc>
              <a:spcBef>
                <a:spcPts val="0"/>
              </a:spcBef>
              <a:spcAft>
                <a:spcPts val="0"/>
              </a:spcAft>
              <a:buSzPts val="3000"/>
              <a:buNone/>
              <a:defRPr/>
            </a:lvl4pPr>
            <a:lvl5pPr lvl="4" algn="ctr">
              <a:lnSpc>
                <a:spcPct val="100000"/>
              </a:lnSpc>
              <a:spcBef>
                <a:spcPts val="0"/>
              </a:spcBef>
              <a:spcAft>
                <a:spcPts val="0"/>
              </a:spcAft>
              <a:buSzPts val="3000"/>
              <a:buNone/>
              <a:defRPr/>
            </a:lvl5pPr>
            <a:lvl6pPr lvl="5" algn="ctr">
              <a:lnSpc>
                <a:spcPct val="100000"/>
              </a:lnSpc>
              <a:spcBef>
                <a:spcPts val="0"/>
              </a:spcBef>
              <a:spcAft>
                <a:spcPts val="0"/>
              </a:spcAft>
              <a:buSzPts val="3000"/>
              <a:buNone/>
              <a:defRPr/>
            </a:lvl6pPr>
            <a:lvl7pPr lvl="6" algn="ctr">
              <a:lnSpc>
                <a:spcPct val="100000"/>
              </a:lnSpc>
              <a:spcBef>
                <a:spcPts val="0"/>
              </a:spcBef>
              <a:spcAft>
                <a:spcPts val="0"/>
              </a:spcAft>
              <a:buSzPts val="3000"/>
              <a:buNone/>
              <a:defRPr/>
            </a:lvl7pPr>
            <a:lvl8pPr lvl="7" algn="ctr">
              <a:lnSpc>
                <a:spcPct val="100000"/>
              </a:lnSpc>
              <a:spcBef>
                <a:spcPts val="0"/>
              </a:spcBef>
              <a:spcAft>
                <a:spcPts val="0"/>
              </a:spcAft>
              <a:buSzPts val="3000"/>
              <a:buNone/>
              <a:defRPr/>
            </a:lvl8pPr>
            <a:lvl9pPr lvl="8" algn="ctr">
              <a:lnSpc>
                <a:spcPct val="100000"/>
              </a:lnSpc>
              <a:spcBef>
                <a:spcPts val="0"/>
              </a:spcBef>
              <a:spcAft>
                <a:spcPts val="0"/>
              </a:spcAft>
              <a:buSzPts val="3000"/>
              <a:buNone/>
              <a:defRPr/>
            </a:lvl9pPr>
          </a:lstStyle>
          <a:p/>
        </p:txBody>
      </p:sp>
      <p:sp>
        <p:nvSpPr>
          <p:cNvPr id="274" name="Google Shape;274;p50"/>
          <p:cNvSpPr txBox="1"/>
          <p:nvPr>
            <p:ph idx="1" type="subTitle"/>
          </p:nvPr>
        </p:nvSpPr>
        <p:spPr>
          <a:xfrm>
            <a:off x="1150450" y="2814400"/>
            <a:ext cx="2135700" cy="703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15000"/>
              </a:lnSpc>
              <a:spcBef>
                <a:spcPts val="0"/>
              </a:spcBef>
              <a:spcAft>
                <a:spcPts val="0"/>
              </a:spcAft>
              <a:buSzPts val="1200"/>
              <a:buNone/>
              <a:defRPr/>
            </a:lvl2pPr>
            <a:lvl3pPr lvl="2" algn="ctr">
              <a:lnSpc>
                <a:spcPct val="115000"/>
              </a:lnSpc>
              <a:spcBef>
                <a:spcPts val="0"/>
              </a:spcBef>
              <a:spcAft>
                <a:spcPts val="0"/>
              </a:spcAft>
              <a:buSzPts val="1200"/>
              <a:buNone/>
              <a:defRPr/>
            </a:lvl3pPr>
            <a:lvl4pPr lvl="3" algn="ctr">
              <a:lnSpc>
                <a:spcPct val="115000"/>
              </a:lnSpc>
              <a:spcBef>
                <a:spcPts val="0"/>
              </a:spcBef>
              <a:spcAft>
                <a:spcPts val="0"/>
              </a:spcAft>
              <a:buSzPts val="1200"/>
              <a:buNone/>
              <a:defRPr/>
            </a:lvl4pPr>
            <a:lvl5pPr lvl="4" algn="ctr">
              <a:lnSpc>
                <a:spcPct val="115000"/>
              </a:lnSpc>
              <a:spcBef>
                <a:spcPts val="0"/>
              </a:spcBef>
              <a:spcAft>
                <a:spcPts val="0"/>
              </a:spcAft>
              <a:buSzPts val="1200"/>
              <a:buNone/>
              <a:defRPr/>
            </a:lvl5pPr>
            <a:lvl6pPr lvl="5" algn="ctr">
              <a:lnSpc>
                <a:spcPct val="115000"/>
              </a:lnSpc>
              <a:spcBef>
                <a:spcPts val="0"/>
              </a:spcBef>
              <a:spcAft>
                <a:spcPts val="0"/>
              </a:spcAft>
              <a:buSzPts val="1200"/>
              <a:buNone/>
              <a:defRPr/>
            </a:lvl6pPr>
            <a:lvl7pPr lvl="6" algn="ctr">
              <a:lnSpc>
                <a:spcPct val="115000"/>
              </a:lnSpc>
              <a:spcBef>
                <a:spcPts val="0"/>
              </a:spcBef>
              <a:spcAft>
                <a:spcPts val="0"/>
              </a:spcAft>
              <a:buSzPts val="1200"/>
              <a:buNone/>
              <a:defRPr/>
            </a:lvl7pPr>
            <a:lvl8pPr lvl="7" algn="ctr">
              <a:lnSpc>
                <a:spcPct val="115000"/>
              </a:lnSpc>
              <a:spcBef>
                <a:spcPts val="0"/>
              </a:spcBef>
              <a:spcAft>
                <a:spcPts val="0"/>
              </a:spcAft>
              <a:buSzPts val="1200"/>
              <a:buNone/>
              <a:defRPr/>
            </a:lvl8pPr>
            <a:lvl9pPr lvl="8" algn="ctr">
              <a:lnSpc>
                <a:spcPct val="115000"/>
              </a:lnSpc>
              <a:spcBef>
                <a:spcPts val="0"/>
              </a:spcBef>
              <a:spcAft>
                <a:spcPts val="0"/>
              </a:spcAft>
              <a:buSzPts val="1200"/>
              <a:buNone/>
              <a:defRPr/>
            </a:lvl9pPr>
          </a:lstStyle>
          <a:p/>
        </p:txBody>
      </p:sp>
      <p:sp>
        <p:nvSpPr>
          <p:cNvPr id="275" name="Google Shape;275;p50"/>
          <p:cNvSpPr txBox="1"/>
          <p:nvPr>
            <p:ph idx="3" type="subTitle"/>
          </p:nvPr>
        </p:nvSpPr>
        <p:spPr>
          <a:xfrm>
            <a:off x="3504004" y="2814400"/>
            <a:ext cx="2135700" cy="703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15000"/>
              </a:lnSpc>
              <a:spcBef>
                <a:spcPts val="0"/>
              </a:spcBef>
              <a:spcAft>
                <a:spcPts val="0"/>
              </a:spcAft>
              <a:buSzPts val="1200"/>
              <a:buNone/>
              <a:defRPr/>
            </a:lvl2pPr>
            <a:lvl3pPr lvl="2" algn="ctr">
              <a:lnSpc>
                <a:spcPct val="115000"/>
              </a:lnSpc>
              <a:spcBef>
                <a:spcPts val="0"/>
              </a:spcBef>
              <a:spcAft>
                <a:spcPts val="0"/>
              </a:spcAft>
              <a:buSzPts val="1200"/>
              <a:buNone/>
              <a:defRPr/>
            </a:lvl3pPr>
            <a:lvl4pPr lvl="3" algn="ctr">
              <a:lnSpc>
                <a:spcPct val="115000"/>
              </a:lnSpc>
              <a:spcBef>
                <a:spcPts val="0"/>
              </a:spcBef>
              <a:spcAft>
                <a:spcPts val="0"/>
              </a:spcAft>
              <a:buSzPts val="1200"/>
              <a:buNone/>
              <a:defRPr/>
            </a:lvl4pPr>
            <a:lvl5pPr lvl="4" algn="ctr">
              <a:lnSpc>
                <a:spcPct val="115000"/>
              </a:lnSpc>
              <a:spcBef>
                <a:spcPts val="0"/>
              </a:spcBef>
              <a:spcAft>
                <a:spcPts val="0"/>
              </a:spcAft>
              <a:buSzPts val="1200"/>
              <a:buNone/>
              <a:defRPr/>
            </a:lvl5pPr>
            <a:lvl6pPr lvl="5" algn="ctr">
              <a:lnSpc>
                <a:spcPct val="115000"/>
              </a:lnSpc>
              <a:spcBef>
                <a:spcPts val="0"/>
              </a:spcBef>
              <a:spcAft>
                <a:spcPts val="0"/>
              </a:spcAft>
              <a:buSzPts val="1200"/>
              <a:buNone/>
              <a:defRPr/>
            </a:lvl6pPr>
            <a:lvl7pPr lvl="6" algn="ctr">
              <a:lnSpc>
                <a:spcPct val="115000"/>
              </a:lnSpc>
              <a:spcBef>
                <a:spcPts val="0"/>
              </a:spcBef>
              <a:spcAft>
                <a:spcPts val="0"/>
              </a:spcAft>
              <a:buSzPts val="1200"/>
              <a:buNone/>
              <a:defRPr/>
            </a:lvl7pPr>
            <a:lvl8pPr lvl="7" algn="ctr">
              <a:lnSpc>
                <a:spcPct val="115000"/>
              </a:lnSpc>
              <a:spcBef>
                <a:spcPts val="0"/>
              </a:spcBef>
              <a:spcAft>
                <a:spcPts val="0"/>
              </a:spcAft>
              <a:buSzPts val="1200"/>
              <a:buNone/>
              <a:defRPr/>
            </a:lvl8pPr>
            <a:lvl9pPr lvl="8" algn="ctr">
              <a:lnSpc>
                <a:spcPct val="115000"/>
              </a:lnSpc>
              <a:spcBef>
                <a:spcPts val="0"/>
              </a:spcBef>
              <a:spcAft>
                <a:spcPts val="0"/>
              </a:spcAft>
              <a:buSzPts val="1200"/>
              <a:buNone/>
              <a:defRPr/>
            </a:lvl9pPr>
          </a:lstStyle>
          <a:p/>
        </p:txBody>
      </p:sp>
      <p:sp>
        <p:nvSpPr>
          <p:cNvPr id="276" name="Google Shape;276;p50"/>
          <p:cNvSpPr txBox="1"/>
          <p:nvPr>
            <p:ph idx="4" type="title"/>
          </p:nvPr>
        </p:nvSpPr>
        <p:spPr>
          <a:xfrm>
            <a:off x="1150451" y="2502675"/>
            <a:ext cx="2135700" cy="393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sz="2000"/>
            </a:lvl1pPr>
            <a:lvl2pPr lvl="1" algn="ctr">
              <a:lnSpc>
                <a:spcPct val="100000"/>
              </a:lnSpc>
              <a:spcBef>
                <a:spcPts val="0"/>
              </a:spcBef>
              <a:spcAft>
                <a:spcPts val="0"/>
              </a:spcAft>
              <a:buSzPts val="3000"/>
              <a:buNone/>
              <a:defRPr/>
            </a:lvl2pPr>
            <a:lvl3pPr lvl="2" algn="ctr">
              <a:lnSpc>
                <a:spcPct val="100000"/>
              </a:lnSpc>
              <a:spcBef>
                <a:spcPts val="0"/>
              </a:spcBef>
              <a:spcAft>
                <a:spcPts val="0"/>
              </a:spcAft>
              <a:buSzPts val="3000"/>
              <a:buNone/>
              <a:defRPr/>
            </a:lvl3pPr>
            <a:lvl4pPr lvl="3" algn="ctr">
              <a:lnSpc>
                <a:spcPct val="100000"/>
              </a:lnSpc>
              <a:spcBef>
                <a:spcPts val="0"/>
              </a:spcBef>
              <a:spcAft>
                <a:spcPts val="0"/>
              </a:spcAft>
              <a:buSzPts val="3000"/>
              <a:buNone/>
              <a:defRPr/>
            </a:lvl4pPr>
            <a:lvl5pPr lvl="4" algn="ctr">
              <a:lnSpc>
                <a:spcPct val="100000"/>
              </a:lnSpc>
              <a:spcBef>
                <a:spcPts val="0"/>
              </a:spcBef>
              <a:spcAft>
                <a:spcPts val="0"/>
              </a:spcAft>
              <a:buSzPts val="3000"/>
              <a:buNone/>
              <a:defRPr/>
            </a:lvl5pPr>
            <a:lvl6pPr lvl="5" algn="ctr">
              <a:lnSpc>
                <a:spcPct val="100000"/>
              </a:lnSpc>
              <a:spcBef>
                <a:spcPts val="0"/>
              </a:spcBef>
              <a:spcAft>
                <a:spcPts val="0"/>
              </a:spcAft>
              <a:buSzPts val="3000"/>
              <a:buNone/>
              <a:defRPr/>
            </a:lvl6pPr>
            <a:lvl7pPr lvl="6" algn="ctr">
              <a:lnSpc>
                <a:spcPct val="100000"/>
              </a:lnSpc>
              <a:spcBef>
                <a:spcPts val="0"/>
              </a:spcBef>
              <a:spcAft>
                <a:spcPts val="0"/>
              </a:spcAft>
              <a:buSzPts val="3000"/>
              <a:buNone/>
              <a:defRPr/>
            </a:lvl7pPr>
            <a:lvl8pPr lvl="7" algn="ctr">
              <a:lnSpc>
                <a:spcPct val="100000"/>
              </a:lnSpc>
              <a:spcBef>
                <a:spcPts val="0"/>
              </a:spcBef>
              <a:spcAft>
                <a:spcPts val="0"/>
              </a:spcAft>
              <a:buSzPts val="3000"/>
              <a:buNone/>
              <a:defRPr/>
            </a:lvl8pPr>
            <a:lvl9pPr lvl="8" algn="ctr">
              <a:lnSpc>
                <a:spcPct val="100000"/>
              </a:lnSpc>
              <a:spcBef>
                <a:spcPts val="0"/>
              </a:spcBef>
              <a:spcAft>
                <a:spcPts val="0"/>
              </a:spcAft>
              <a:buSzPts val="3000"/>
              <a:buNone/>
              <a:defRPr/>
            </a:lvl9pPr>
          </a:lstStyle>
          <a:p/>
        </p:txBody>
      </p:sp>
      <p:sp>
        <p:nvSpPr>
          <p:cNvPr id="277" name="Google Shape;277;p50"/>
          <p:cNvSpPr txBox="1"/>
          <p:nvPr>
            <p:ph idx="5" type="subTitle"/>
          </p:nvPr>
        </p:nvSpPr>
        <p:spPr>
          <a:xfrm>
            <a:off x="5857575" y="2814400"/>
            <a:ext cx="2135700" cy="703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15000"/>
              </a:lnSpc>
              <a:spcBef>
                <a:spcPts val="0"/>
              </a:spcBef>
              <a:spcAft>
                <a:spcPts val="0"/>
              </a:spcAft>
              <a:buSzPts val="1200"/>
              <a:buNone/>
              <a:defRPr/>
            </a:lvl2pPr>
            <a:lvl3pPr lvl="2" algn="ctr">
              <a:lnSpc>
                <a:spcPct val="115000"/>
              </a:lnSpc>
              <a:spcBef>
                <a:spcPts val="0"/>
              </a:spcBef>
              <a:spcAft>
                <a:spcPts val="0"/>
              </a:spcAft>
              <a:buSzPts val="1200"/>
              <a:buNone/>
              <a:defRPr/>
            </a:lvl3pPr>
            <a:lvl4pPr lvl="3" algn="ctr">
              <a:lnSpc>
                <a:spcPct val="115000"/>
              </a:lnSpc>
              <a:spcBef>
                <a:spcPts val="0"/>
              </a:spcBef>
              <a:spcAft>
                <a:spcPts val="0"/>
              </a:spcAft>
              <a:buSzPts val="1200"/>
              <a:buNone/>
              <a:defRPr/>
            </a:lvl4pPr>
            <a:lvl5pPr lvl="4" algn="ctr">
              <a:lnSpc>
                <a:spcPct val="115000"/>
              </a:lnSpc>
              <a:spcBef>
                <a:spcPts val="0"/>
              </a:spcBef>
              <a:spcAft>
                <a:spcPts val="0"/>
              </a:spcAft>
              <a:buSzPts val="1200"/>
              <a:buNone/>
              <a:defRPr/>
            </a:lvl5pPr>
            <a:lvl6pPr lvl="5" algn="ctr">
              <a:lnSpc>
                <a:spcPct val="115000"/>
              </a:lnSpc>
              <a:spcBef>
                <a:spcPts val="0"/>
              </a:spcBef>
              <a:spcAft>
                <a:spcPts val="0"/>
              </a:spcAft>
              <a:buSzPts val="1200"/>
              <a:buNone/>
              <a:defRPr/>
            </a:lvl6pPr>
            <a:lvl7pPr lvl="6" algn="ctr">
              <a:lnSpc>
                <a:spcPct val="115000"/>
              </a:lnSpc>
              <a:spcBef>
                <a:spcPts val="0"/>
              </a:spcBef>
              <a:spcAft>
                <a:spcPts val="0"/>
              </a:spcAft>
              <a:buSzPts val="1200"/>
              <a:buNone/>
              <a:defRPr/>
            </a:lvl7pPr>
            <a:lvl8pPr lvl="7" algn="ctr">
              <a:lnSpc>
                <a:spcPct val="115000"/>
              </a:lnSpc>
              <a:spcBef>
                <a:spcPts val="0"/>
              </a:spcBef>
              <a:spcAft>
                <a:spcPts val="0"/>
              </a:spcAft>
              <a:buSzPts val="1200"/>
              <a:buNone/>
              <a:defRPr/>
            </a:lvl8pPr>
            <a:lvl9pPr lvl="8" algn="ctr">
              <a:lnSpc>
                <a:spcPct val="115000"/>
              </a:lnSpc>
              <a:spcBef>
                <a:spcPts val="0"/>
              </a:spcBef>
              <a:spcAft>
                <a:spcPts val="0"/>
              </a:spcAft>
              <a:buSzPts val="1200"/>
              <a:buNone/>
              <a:defRPr/>
            </a:lvl9pPr>
          </a:lstStyle>
          <a:p/>
        </p:txBody>
      </p:sp>
      <p:sp>
        <p:nvSpPr>
          <p:cNvPr id="278" name="Google Shape;278;p50"/>
          <p:cNvSpPr txBox="1"/>
          <p:nvPr>
            <p:ph idx="6" type="title"/>
          </p:nvPr>
        </p:nvSpPr>
        <p:spPr>
          <a:xfrm>
            <a:off x="720000" y="552150"/>
            <a:ext cx="7704000" cy="598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79" name="Shape 279"/>
        <p:cNvGrpSpPr/>
        <p:nvPr/>
      </p:nvGrpSpPr>
      <p:grpSpPr>
        <a:xfrm>
          <a:off x="0" y="0"/>
          <a:ext cx="0" cy="0"/>
          <a:chOff x="0" y="0"/>
          <a:chExt cx="0" cy="0"/>
        </a:xfrm>
      </p:grpSpPr>
      <p:grpSp>
        <p:nvGrpSpPr>
          <p:cNvPr id="280" name="Google Shape;280;p51"/>
          <p:cNvGrpSpPr/>
          <p:nvPr/>
        </p:nvGrpSpPr>
        <p:grpSpPr>
          <a:xfrm>
            <a:off x="266538" y="258700"/>
            <a:ext cx="8615400" cy="4618794"/>
            <a:chOff x="266538" y="258700"/>
            <a:chExt cx="8615400" cy="4618794"/>
          </a:xfrm>
        </p:grpSpPr>
        <p:sp>
          <p:nvSpPr>
            <p:cNvPr id="281" name="Google Shape;281;p51"/>
            <p:cNvSpPr/>
            <p:nvPr/>
          </p:nvSpPr>
          <p:spPr>
            <a:xfrm>
              <a:off x="266600" y="260350"/>
              <a:ext cx="8615262" cy="4617144"/>
            </a:xfrm>
            <a:custGeom>
              <a:rect b="b" l="l" r="r" t="t"/>
              <a:pathLst>
                <a:path extrusionOk="0" h="47449" w="75005">
                  <a:moveTo>
                    <a:pt x="1" y="0"/>
                  </a:moveTo>
                  <a:lnTo>
                    <a:pt x="1" y="47449"/>
                  </a:lnTo>
                  <a:lnTo>
                    <a:pt x="75004" y="47449"/>
                  </a:lnTo>
                  <a:lnTo>
                    <a:pt x="75004"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 name="Google Shape;282;p51"/>
            <p:cNvSpPr/>
            <p:nvPr/>
          </p:nvSpPr>
          <p:spPr>
            <a:xfrm>
              <a:off x="266600" y="264175"/>
              <a:ext cx="8615262" cy="174525"/>
            </a:xfrm>
            <a:custGeom>
              <a:rect b="b" l="l" r="r" t="t"/>
              <a:pathLst>
                <a:path extrusionOk="0" h="1824" w="75005">
                  <a:moveTo>
                    <a:pt x="1" y="0"/>
                  </a:moveTo>
                  <a:lnTo>
                    <a:pt x="1" y="1823"/>
                  </a:lnTo>
                  <a:lnTo>
                    <a:pt x="75004" y="1823"/>
                  </a:lnTo>
                  <a:lnTo>
                    <a:pt x="75004"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 name="Google Shape;283;p51"/>
            <p:cNvSpPr/>
            <p:nvPr/>
          </p:nvSpPr>
          <p:spPr>
            <a:xfrm>
              <a:off x="362380" y="315851"/>
              <a:ext cx="78460" cy="70518"/>
            </a:xfrm>
            <a:custGeom>
              <a:rect b="b" l="l" r="r" t="t"/>
              <a:pathLst>
                <a:path extrusionOk="0" h="737" w="820">
                  <a:moveTo>
                    <a:pt x="375" y="0"/>
                  </a:moveTo>
                  <a:cubicBezTo>
                    <a:pt x="167" y="0"/>
                    <a:pt x="1" y="173"/>
                    <a:pt x="11" y="382"/>
                  </a:cubicBezTo>
                  <a:cubicBezTo>
                    <a:pt x="14" y="578"/>
                    <a:pt x="183" y="737"/>
                    <a:pt x="378" y="737"/>
                  </a:cubicBezTo>
                  <a:cubicBezTo>
                    <a:pt x="384" y="737"/>
                    <a:pt x="389" y="737"/>
                    <a:pt x="395" y="736"/>
                  </a:cubicBezTo>
                  <a:cubicBezTo>
                    <a:pt x="641" y="730"/>
                    <a:pt x="820" y="481"/>
                    <a:pt x="720" y="223"/>
                  </a:cubicBezTo>
                  <a:cubicBezTo>
                    <a:pt x="664" y="87"/>
                    <a:pt x="525" y="0"/>
                    <a:pt x="379"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 name="Google Shape;284;p51"/>
            <p:cNvSpPr/>
            <p:nvPr/>
          </p:nvSpPr>
          <p:spPr>
            <a:xfrm>
              <a:off x="506096" y="315851"/>
              <a:ext cx="78173" cy="70518"/>
            </a:xfrm>
            <a:custGeom>
              <a:rect b="b" l="l" r="r" t="t"/>
              <a:pathLst>
                <a:path extrusionOk="0" h="737" w="817">
                  <a:moveTo>
                    <a:pt x="372" y="0"/>
                  </a:moveTo>
                  <a:cubicBezTo>
                    <a:pt x="166" y="0"/>
                    <a:pt x="1" y="173"/>
                    <a:pt x="7" y="382"/>
                  </a:cubicBezTo>
                  <a:cubicBezTo>
                    <a:pt x="14" y="578"/>
                    <a:pt x="179" y="737"/>
                    <a:pt x="377" y="737"/>
                  </a:cubicBezTo>
                  <a:cubicBezTo>
                    <a:pt x="383" y="737"/>
                    <a:pt x="389" y="737"/>
                    <a:pt x="395" y="736"/>
                  </a:cubicBezTo>
                  <a:cubicBezTo>
                    <a:pt x="637" y="730"/>
                    <a:pt x="816" y="481"/>
                    <a:pt x="717" y="223"/>
                  </a:cubicBezTo>
                  <a:cubicBezTo>
                    <a:pt x="664" y="87"/>
                    <a:pt x="528" y="0"/>
                    <a:pt x="37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 name="Google Shape;285;p51"/>
            <p:cNvSpPr/>
            <p:nvPr/>
          </p:nvSpPr>
          <p:spPr>
            <a:xfrm>
              <a:off x="650099" y="315851"/>
              <a:ext cx="78173" cy="70518"/>
            </a:xfrm>
            <a:custGeom>
              <a:rect b="b" l="l" r="r" t="t"/>
              <a:pathLst>
                <a:path extrusionOk="0" h="737" w="817">
                  <a:moveTo>
                    <a:pt x="372" y="0"/>
                  </a:moveTo>
                  <a:cubicBezTo>
                    <a:pt x="166" y="0"/>
                    <a:pt x="1" y="173"/>
                    <a:pt x="7" y="382"/>
                  </a:cubicBezTo>
                  <a:cubicBezTo>
                    <a:pt x="10" y="578"/>
                    <a:pt x="179" y="737"/>
                    <a:pt x="374" y="737"/>
                  </a:cubicBezTo>
                  <a:cubicBezTo>
                    <a:pt x="380" y="737"/>
                    <a:pt x="386" y="737"/>
                    <a:pt x="392" y="736"/>
                  </a:cubicBezTo>
                  <a:cubicBezTo>
                    <a:pt x="637" y="730"/>
                    <a:pt x="816" y="481"/>
                    <a:pt x="717" y="223"/>
                  </a:cubicBezTo>
                  <a:cubicBezTo>
                    <a:pt x="664" y="87"/>
                    <a:pt x="521" y="0"/>
                    <a:pt x="37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 name="Google Shape;286;p51"/>
            <p:cNvSpPr/>
            <p:nvPr/>
          </p:nvSpPr>
          <p:spPr>
            <a:xfrm>
              <a:off x="266600" y="438700"/>
              <a:ext cx="8615262" cy="218072"/>
            </a:xfrm>
            <a:custGeom>
              <a:rect b="b" l="l" r="r" t="t"/>
              <a:pathLst>
                <a:path extrusionOk="0" h="4351" w="75005">
                  <a:moveTo>
                    <a:pt x="1" y="1"/>
                  </a:moveTo>
                  <a:lnTo>
                    <a:pt x="1" y="4350"/>
                  </a:lnTo>
                  <a:lnTo>
                    <a:pt x="75004" y="4350"/>
                  </a:lnTo>
                  <a:lnTo>
                    <a:pt x="75004"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87" name="Google Shape;287;p51"/>
            <p:cNvGrpSpPr/>
            <p:nvPr/>
          </p:nvGrpSpPr>
          <p:grpSpPr>
            <a:xfrm>
              <a:off x="6848403" y="458556"/>
              <a:ext cx="2010205" cy="178352"/>
              <a:chOff x="4905603" y="626944"/>
              <a:chExt cx="2010205" cy="178352"/>
            </a:xfrm>
          </p:grpSpPr>
          <p:sp>
            <p:nvSpPr>
              <p:cNvPr id="288" name="Google Shape;288;p51"/>
              <p:cNvSpPr/>
              <p:nvPr/>
            </p:nvSpPr>
            <p:spPr>
              <a:xfrm>
                <a:off x="4905603" y="626944"/>
                <a:ext cx="2010194" cy="178352"/>
              </a:xfrm>
              <a:custGeom>
                <a:rect b="b" l="l" r="r" t="t"/>
                <a:pathLst>
                  <a:path extrusionOk="0" h="1864" w="21009">
                    <a:moveTo>
                      <a:pt x="1" y="1"/>
                    </a:moveTo>
                    <a:lnTo>
                      <a:pt x="1" y="1864"/>
                    </a:lnTo>
                    <a:lnTo>
                      <a:pt x="21008" y="1864"/>
                    </a:lnTo>
                    <a:lnTo>
                      <a:pt x="21008"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 name="Google Shape;289;p51"/>
              <p:cNvSpPr/>
              <p:nvPr/>
            </p:nvSpPr>
            <p:spPr>
              <a:xfrm>
                <a:off x="6737456" y="626944"/>
                <a:ext cx="178352" cy="178352"/>
              </a:xfrm>
              <a:custGeom>
                <a:rect b="b" l="l" r="r" t="t"/>
                <a:pathLst>
                  <a:path extrusionOk="0" h="1864" w="1864">
                    <a:moveTo>
                      <a:pt x="0" y="1"/>
                    </a:moveTo>
                    <a:lnTo>
                      <a:pt x="0" y="1864"/>
                    </a:lnTo>
                    <a:lnTo>
                      <a:pt x="1863" y="1864"/>
                    </a:lnTo>
                    <a:lnTo>
                      <a:pt x="1863"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 name="Google Shape;290;p51"/>
              <p:cNvSpPr/>
              <p:nvPr/>
            </p:nvSpPr>
            <p:spPr>
              <a:xfrm>
                <a:off x="6824336" y="711623"/>
                <a:ext cx="57505" cy="68030"/>
              </a:xfrm>
              <a:custGeom>
                <a:rect b="b" l="l" r="r" t="t"/>
                <a:pathLst>
                  <a:path extrusionOk="0" h="711" w="601">
                    <a:moveTo>
                      <a:pt x="153" y="1"/>
                    </a:moveTo>
                    <a:cubicBezTo>
                      <a:pt x="137" y="47"/>
                      <a:pt x="103" y="90"/>
                      <a:pt x="67" y="117"/>
                    </a:cubicBezTo>
                    <a:cubicBezTo>
                      <a:pt x="44" y="130"/>
                      <a:pt x="24" y="147"/>
                      <a:pt x="1" y="157"/>
                    </a:cubicBezTo>
                    <a:lnTo>
                      <a:pt x="117" y="306"/>
                    </a:lnTo>
                    <a:lnTo>
                      <a:pt x="432" y="710"/>
                    </a:lnTo>
                    <a:lnTo>
                      <a:pt x="601" y="581"/>
                    </a:lnTo>
                    <a:lnTo>
                      <a:pt x="276" y="163"/>
                    </a:lnTo>
                    <a:lnTo>
                      <a:pt x="153"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 name="Google Shape;291;p51"/>
              <p:cNvSpPr/>
              <p:nvPr/>
            </p:nvSpPr>
            <p:spPr>
              <a:xfrm>
                <a:off x="6764056" y="655649"/>
                <a:ext cx="97788" cy="89176"/>
              </a:xfrm>
              <a:custGeom>
                <a:rect b="b" l="l" r="r" t="t"/>
                <a:pathLst>
                  <a:path extrusionOk="0" h="932" w="1022">
                    <a:moveTo>
                      <a:pt x="527" y="192"/>
                    </a:moveTo>
                    <a:cubicBezTo>
                      <a:pt x="611" y="192"/>
                      <a:pt x="693" y="231"/>
                      <a:pt x="747" y="301"/>
                    </a:cubicBezTo>
                    <a:cubicBezTo>
                      <a:pt x="806" y="380"/>
                      <a:pt x="820" y="483"/>
                      <a:pt x="780" y="576"/>
                    </a:cubicBezTo>
                    <a:cubicBezTo>
                      <a:pt x="763" y="629"/>
                      <a:pt x="733" y="665"/>
                      <a:pt x="697" y="695"/>
                    </a:cubicBezTo>
                    <a:cubicBezTo>
                      <a:pt x="674" y="712"/>
                      <a:pt x="654" y="725"/>
                      <a:pt x="631" y="732"/>
                    </a:cubicBezTo>
                    <a:cubicBezTo>
                      <a:pt x="597" y="745"/>
                      <a:pt x="562" y="752"/>
                      <a:pt x="527" y="752"/>
                    </a:cubicBezTo>
                    <a:cubicBezTo>
                      <a:pt x="400" y="752"/>
                      <a:pt x="281" y="665"/>
                      <a:pt x="253" y="530"/>
                    </a:cubicBezTo>
                    <a:cubicBezTo>
                      <a:pt x="226" y="420"/>
                      <a:pt x="273" y="304"/>
                      <a:pt x="365" y="244"/>
                    </a:cubicBezTo>
                    <a:cubicBezTo>
                      <a:pt x="415" y="209"/>
                      <a:pt x="472" y="192"/>
                      <a:pt x="527" y="192"/>
                    </a:cubicBezTo>
                    <a:close/>
                    <a:moveTo>
                      <a:pt x="526" y="0"/>
                    </a:moveTo>
                    <a:cubicBezTo>
                      <a:pt x="428" y="0"/>
                      <a:pt x="329" y="31"/>
                      <a:pt x="243" y="95"/>
                    </a:cubicBezTo>
                    <a:cubicBezTo>
                      <a:pt x="37" y="251"/>
                      <a:pt x="1" y="543"/>
                      <a:pt x="153" y="748"/>
                    </a:cubicBezTo>
                    <a:cubicBezTo>
                      <a:pt x="244" y="868"/>
                      <a:pt x="383" y="932"/>
                      <a:pt x="525" y="932"/>
                    </a:cubicBezTo>
                    <a:cubicBezTo>
                      <a:pt x="600" y="932"/>
                      <a:pt x="676" y="914"/>
                      <a:pt x="747" y="878"/>
                    </a:cubicBezTo>
                    <a:cubicBezTo>
                      <a:pt x="767" y="864"/>
                      <a:pt x="790" y="851"/>
                      <a:pt x="806" y="835"/>
                    </a:cubicBezTo>
                    <a:cubicBezTo>
                      <a:pt x="846" y="805"/>
                      <a:pt x="879" y="775"/>
                      <a:pt x="906" y="735"/>
                    </a:cubicBezTo>
                    <a:cubicBezTo>
                      <a:pt x="1022" y="569"/>
                      <a:pt x="1018" y="347"/>
                      <a:pt x="899" y="185"/>
                    </a:cubicBezTo>
                    <a:cubicBezTo>
                      <a:pt x="805" y="64"/>
                      <a:pt x="667" y="0"/>
                      <a:pt x="526"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 name="Google Shape;292;p51"/>
              <p:cNvSpPr/>
              <p:nvPr/>
            </p:nvSpPr>
            <p:spPr>
              <a:xfrm>
                <a:off x="4945312" y="662538"/>
                <a:ext cx="7942" cy="107260"/>
              </a:xfrm>
              <a:custGeom>
                <a:rect b="b" l="l" r="r" t="t"/>
                <a:pathLst>
                  <a:path extrusionOk="0" h="1121" w="83">
                    <a:moveTo>
                      <a:pt x="0" y="0"/>
                    </a:moveTo>
                    <a:lnTo>
                      <a:pt x="0" y="1121"/>
                    </a:lnTo>
                    <a:lnTo>
                      <a:pt x="83" y="1121"/>
                    </a:lnTo>
                    <a:lnTo>
                      <a:pt x="83"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93" name="Google Shape;293;p51"/>
            <p:cNvSpPr/>
            <p:nvPr/>
          </p:nvSpPr>
          <p:spPr>
            <a:xfrm>
              <a:off x="8754900" y="656750"/>
              <a:ext cx="126951" cy="4038639"/>
            </a:xfrm>
            <a:custGeom>
              <a:rect b="b" l="l" r="r" t="t"/>
              <a:pathLst>
                <a:path extrusionOk="0" h="41316" w="1327">
                  <a:moveTo>
                    <a:pt x="0" y="0"/>
                  </a:moveTo>
                  <a:lnTo>
                    <a:pt x="0" y="41316"/>
                  </a:lnTo>
                  <a:lnTo>
                    <a:pt x="1326" y="41316"/>
                  </a:lnTo>
                  <a:lnTo>
                    <a:pt x="1326"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 name="Google Shape;294;p51"/>
            <p:cNvSpPr/>
            <p:nvPr/>
          </p:nvSpPr>
          <p:spPr>
            <a:xfrm>
              <a:off x="8782445" y="683356"/>
              <a:ext cx="67648" cy="1490638"/>
            </a:xfrm>
            <a:custGeom>
              <a:rect b="b" l="l" r="r" t="t"/>
              <a:pathLst>
                <a:path extrusionOk="0" h="15579" w="707">
                  <a:moveTo>
                    <a:pt x="355" y="0"/>
                  </a:moveTo>
                  <a:cubicBezTo>
                    <a:pt x="160" y="0"/>
                    <a:pt x="1" y="153"/>
                    <a:pt x="1" y="345"/>
                  </a:cubicBezTo>
                  <a:lnTo>
                    <a:pt x="1" y="15233"/>
                  </a:lnTo>
                  <a:cubicBezTo>
                    <a:pt x="1" y="15426"/>
                    <a:pt x="160" y="15578"/>
                    <a:pt x="355" y="15578"/>
                  </a:cubicBezTo>
                  <a:cubicBezTo>
                    <a:pt x="548" y="15578"/>
                    <a:pt x="707" y="15426"/>
                    <a:pt x="707" y="15233"/>
                  </a:cubicBezTo>
                  <a:lnTo>
                    <a:pt x="707" y="345"/>
                  </a:lnTo>
                  <a:cubicBezTo>
                    <a:pt x="707" y="153"/>
                    <a:pt x="548" y="0"/>
                    <a:pt x="355"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 name="Google Shape;295;p51"/>
            <p:cNvSpPr/>
            <p:nvPr/>
          </p:nvSpPr>
          <p:spPr>
            <a:xfrm>
              <a:off x="266600" y="4659400"/>
              <a:ext cx="8615285" cy="218077"/>
            </a:xfrm>
            <a:custGeom>
              <a:rect b="b" l="l" r="r" t="t"/>
              <a:pathLst>
                <a:path extrusionOk="0" h="5845" w="73679">
                  <a:moveTo>
                    <a:pt x="1" y="0"/>
                  </a:moveTo>
                  <a:lnTo>
                    <a:pt x="1" y="5845"/>
                  </a:lnTo>
                  <a:lnTo>
                    <a:pt x="73678" y="5845"/>
                  </a:lnTo>
                  <a:lnTo>
                    <a:pt x="73678"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 name="Google Shape;296;p51"/>
            <p:cNvSpPr/>
            <p:nvPr/>
          </p:nvSpPr>
          <p:spPr>
            <a:xfrm>
              <a:off x="8754902" y="4715245"/>
              <a:ext cx="50949" cy="104677"/>
            </a:xfrm>
            <a:custGeom>
              <a:rect b="b" l="l" r="r" t="t"/>
              <a:pathLst>
                <a:path extrusionOk="0" h="1785" w="869">
                  <a:moveTo>
                    <a:pt x="0" y="1"/>
                  </a:moveTo>
                  <a:lnTo>
                    <a:pt x="0" y="1784"/>
                  </a:lnTo>
                  <a:lnTo>
                    <a:pt x="869" y="955"/>
                  </a:lnTo>
                  <a:lnTo>
                    <a:pt x="0"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 name="Google Shape;297;p51"/>
            <p:cNvSpPr/>
            <p:nvPr/>
          </p:nvSpPr>
          <p:spPr>
            <a:xfrm>
              <a:off x="317430" y="488803"/>
              <a:ext cx="142854" cy="23921"/>
            </a:xfrm>
            <a:custGeom>
              <a:rect b="b" l="l" r="r" t="t"/>
              <a:pathLst>
                <a:path extrusionOk="0" h="250" w="1493">
                  <a:moveTo>
                    <a:pt x="1" y="0"/>
                  </a:moveTo>
                  <a:lnTo>
                    <a:pt x="1" y="249"/>
                  </a:lnTo>
                  <a:lnTo>
                    <a:pt x="1492" y="249"/>
                  </a:lnTo>
                  <a:lnTo>
                    <a:pt x="149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 name="Google Shape;298;p51"/>
            <p:cNvSpPr/>
            <p:nvPr/>
          </p:nvSpPr>
          <p:spPr>
            <a:xfrm>
              <a:off x="317430" y="591567"/>
              <a:ext cx="142854" cy="23921"/>
            </a:xfrm>
            <a:custGeom>
              <a:rect b="b" l="l" r="r" t="t"/>
              <a:pathLst>
                <a:path extrusionOk="0" h="250" w="1493">
                  <a:moveTo>
                    <a:pt x="1" y="1"/>
                  </a:moveTo>
                  <a:lnTo>
                    <a:pt x="1" y="250"/>
                  </a:lnTo>
                  <a:lnTo>
                    <a:pt x="1492" y="250"/>
                  </a:lnTo>
                  <a:lnTo>
                    <a:pt x="1492"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 name="Google Shape;299;p51"/>
            <p:cNvSpPr/>
            <p:nvPr/>
          </p:nvSpPr>
          <p:spPr>
            <a:xfrm>
              <a:off x="317430" y="540185"/>
              <a:ext cx="142854" cy="23921"/>
            </a:xfrm>
            <a:custGeom>
              <a:rect b="b" l="l" r="r" t="t"/>
              <a:pathLst>
                <a:path extrusionOk="0" h="250" w="1493">
                  <a:moveTo>
                    <a:pt x="1" y="1"/>
                  </a:moveTo>
                  <a:lnTo>
                    <a:pt x="1" y="249"/>
                  </a:lnTo>
                  <a:lnTo>
                    <a:pt x="1492" y="249"/>
                  </a:lnTo>
                  <a:lnTo>
                    <a:pt x="1492"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 name="Google Shape;300;p51"/>
            <p:cNvSpPr/>
            <p:nvPr/>
          </p:nvSpPr>
          <p:spPr>
            <a:xfrm rot="10800000">
              <a:off x="317427" y="4715245"/>
              <a:ext cx="50949" cy="104677"/>
            </a:xfrm>
            <a:custGeom>
              <a:rect b="b" l="l" r="r" t="t"/>
              <a:pathLst>
                <a:path extrusionOk="0" h="1785" w="869">
                  <a:moveTo>
                    <a:pt x="0" y="1"/>
                  </a:moveTo>
                  <a:lnTo>
                    <a:pt x="0" y="1784"/>
                  </a:lnTo>
                  <a:lnTo>
                    <a:pt x="869" y="955"/>
                  </a:lnTo>
                  <a:lnTo>
                    <a:pt x="0"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 name="Google Shape;301;p51"/>
            <p:cNvSpPr/>
            <p:nvPr/>
          </p:nvSpPr>
          <p:spPr>
            <a:xfrm>
              <a:off x="266538" y="258700"/>
              <a:ext cx="8615400" cy="46173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02" name="Google Shape;302;p51"/>
          <p:cNvSpPr txBox="1"/>
          <p:nvPr>
            <p:ph type="title"/>
          </p:nvPr>
        </p:nvSpPr>
        <p:spPr>
          <a:xfrm>
            <a:off x="3884825" y="1850375"/>
            <a:ext cx="4535100" cy="1759800"/>
          </a:xfrm>
          <a:prstGeom prst="rect">
            <a:avLst/>
          </a:prstGeom>
          <a:noFill/>
          <a:ln>
            <a:noFill/>
          </a:ln>
        </p:spPr>
        <p:txBody>
          <a:bodyPr anchorCtr="0" anchor="ctr" bIns="91425" lIns="91425" spcFirstLastPara="1" rIns="91425" wrap="square" tIns="91425">
            <a:noAutofit/>
          </a:bodyPr>
          <a:lstStyle>
            <a:lvl1pPr lvl="0" algn="r">
              <a:lnSpc>
                <a:spcPct val="80000"/>
              </a:lnSpc>
              <a:spcBef>
                <a:spcPts val="0"/>
              </a:spcBef>
              <a:spcAft>
                <a:spcPts val="0"/>
              </a:spcAft>
              <a:buSzPts val="4800"/>
              <a:buNone/>
              <a:defRPr sz="72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slideLayout" Target="../slideLayouts/slideLayout22.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24" Type="http://schemas.openxmlformats.org/officeDocument/2006/relationships/theme" Target="../theme/theme1.xml"/><Relationship Id="rId12" Type="http://schemas.openxmlformats.org/officeDocument/2006/relationships/slideLayout" Target="../slideLayouts/slideLayout12.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42"/>
          <p:cNvSpPr txBox="1"/>
          <p:nvPr>
            <p:ph type="title"/>
          </p:nvPr>
        </p:nvSpPr>
        <p:spPr>
          <a:xfrm>
            <a:off x="724050" y="552150"/>
            <a:ext cx="7695900" cy="6003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3000"/>
              <a:buFont typeface="Figtree Black"/>
              <a:buNone/>
              <a:defRPr b="0" i="0" sz="3000" u="none" cap="none" strike="noStrike">
                <a:solidFill>
                  <a:schemeClr val="dk1"/>
                </a:solidFill>
                <a:latin typeface="Figtree Black"/>
                <a:ea typeface="Figtree Black"/>
                <a:cs typeface="Figtree Black"/>
                <a:sym typeface="Figtree Black"/>
              </a:defRPr>
            </a:lvl1pPr>
            <a:lvl2pPr lvl="1" marR="0" rtl="0" algn="l">
              <a:lnSpc>
                <a:spcPct val="100000"/>
              </a:lnSpc>
              <a:spcBef>
                <a:spcPts val="0"/>
              </a:spcBef>
              <a:spcAft>
                <a:spcPts val="0"/>
              </a:spcAft>
              <a:buClr>
                <a:schemeClr val="dk1"/>
              </a:buClr>
              <a:buSzPts val="3000"/>
              <a:buFont typeface="Figtree Black"/>
              <a:buNone/>
              <a:defRPr b="0" i="0" sz="3000" u="none" cap="none" strike="noStrike">
                <a:solidFill>
                  <a:schemeClr val="dk1"/>
                </a:solidFill>
                <a:latin typeface="Figtree Black"/>
                <a:ea typeface="Figtree Black"/>
                <a:cs typeface="Figtree Black"/>
                <a:sym typeface="Figtree Black"/>
              </a:defRPr>
            </a:lvl2pPr>
            <a:lvl3pPr lvl="2" marR="0" rtl="0" algn="l">
              <a:lnSpc>
                <a:spcPct val="100000"/>
              </a:lnSpc>
              <a:spcBef>
                <a:spcPts val="0"/>
              </a:spcBef>
              <a:spcAft>
                <a:spcPts val="0"/>
              </a:spcAft>
              <a:buClr>
                <a:schemeClr val="dk1"/>
              </a:buClr>
              <a:buSzPts val="3000"/>
              <a:buFont typeface="Figtree Black"/>
              <a:buNone/>
              <a:defRPr b="0" i="0" sz="3000" u="none" cap="none" strike="noStrike">
                <a:solidFill>
                  <a:schemeClr val="dk1"/>
                </a:solidFill>
                <a:latin typeface="Figtree Black"/>
                <a:ea typeface="Figtree Black"/>
                <a:cs typeface="Figtree Black"/>
                <a:sym typeface="Figtree Black"/>
              </a:defRPr>
            </a:lvl3pPr>
            <a:lvl4pPr lvl="3" marR="0" rtl="0" algn="l">
              <a:lnSpc>
                <a:spcPct val="100000"/>
              </a:lnSpc>
              <a:spcBef>
                <a:spcPts val="0"/>
              </a:spcBef>
              <a:spcAft>
                <a:spcPts val="0"/>
              </a:spcAft>
              <a:buClr>
                <a:schemeClr val="dk1"/>
              </a:buClr>
              <a:buSzPts val="3000"/>
              <a:buFont typeface="Figtree Black"/>
              <a:buNone/>
              <a:defRPr b="0" i="0" sz="3000" u="none" cap="none" strike="noStrike">
                <a:solidFill>
                  <a:schemeClr val="dk1"/>
                </a:solidFill>
                <a:latin typeface="Figtree Black"/>
                <a:ea typeface="Figtree Black"/>
                <a:cs typeface="Figtree Black"/>
                <a:sym typeface="Figtree Black"/>
              </a:defRPr>
            </a:lvl4pPr>
            <a:lvl5pPr lvl="4" marR="0" rtl="0" algn="l">
              <a:lnSpc>
                <a:spcPct val="100000"/>
              </a:lnSpc>
              <a:spcBef>
                <a:spcPts val="0"/>
              </a:spcBef>
              <a:spcAft>
                <a:spcPts val="0"/>
              </a:spcAft>
              <a:buClr>
                <a:schemeClr val="dk1"/>
              </a:buClr>
              <a:buSzPts val="3000"/>
              <a:buFont typeface="Figtree Black"/>
              <a:buNone/>
              <a:defRPr b="0" i="0" sz="3000" u="none" cap="none" strike="noStrike">
                <a:solidFill>
                  <a:schemeClr val="dk1"/>
                </a:solidFill>
                <a:latin typeface="Figtree Black"/>
                <a:ea typeface="Figtree Black"/>
                <a:cs typeface="Figtree Black"/>
                <a:sym typeface="Figtree Black"/>
              </a:defRPr>
            </a:lvl5pPr>
            <a:lvl6pPr lvl="5" marR="0" rtl="0" algn="l">
              <a:lnSpc>
                <a:spcPct val="100000"/>
              </a:lnSpc>
              <a:spcBef>
                <a:spcPts val="0"/>
              </a:spcBef>
              <a:spcAft>
                <a:spcPts val="0"/>
              </a:spcAft>
              <a:buClr>
                <a:schemeClr val="dk1"/>
              </a:buClr>
              <a:buSzPts val="3000"/>
              <a:buFont typeface="Figtree Black"/>
              <a:buNone/>
              <a:defRPr b="0" i="0" sz="3000" u="none" cap="none" strike="noStrike">
                <a:solidFill>
                  <a:schemeClr val="dk1"/>
                </a:solidFill>
                <a:latin typeface="Figtree Black"/>
                <a:ea typeface="Figtree Black"/>
                <a:cs typeface="Figtree Black"/>
                <a:sym typeface="Figtree Black"/>
              </a:defRPr>
            </a:lvl6pPr>
            <a:lvl7pPr lvl="6" marR="0" rtl="0" algn="l">
              <a:lnSpc>
                <a:spcPct val="100000"/>
              </a:lnSpc>
              <a:spcBef>
                <a:spcPts val="0"/>
              </a:spcBef>
              <a:spcAft>
                <a:spcPts val="0"/>
              </a:spcAft>
              <a:buClr>
                <a:schemeClr val="dk1"/>
              </a:buClr>
              <a:buSzPts val="3000"/>
              <a:buFont typeface="Figtree Black"/>
              <a:buNone/>
              <a:defRPr b="0" i="0" sz="3000" u="none" cap="none" strike="noStrike">
                <a:solidFill>
                  <a:schemeClr val="dk1"/>
                </a:solidFill>
                <a:latin typeface="Figtree Black"/>
                <a:ea typeface="Figtree Black"/>
                <a:cs typeface="Figtree Black"/>
                <a:sym typeface="Figtree Black"/>
              </a:defRPr>
            </a:lvl7pPr>
            <a:lvl8pPr lvl="7" marR="0" rtl="0" algn="l">
              <a:lnSpc>
                <a:spcPct val="100000"/>
              </a:lnSpc>
              <a:spcBef>
                <a:spcPts val="0"/>
              </a:spcBef>
              <a:spcAft>
                <a:spcPts val="0"/>
              </a:spcAft>
              <a:buClr>
                <a:schemeClr val="dk1"/>
              </a:buClr>
              <a:buSzPts val="3000"/>
              <a:buFont typeface="Figtree Black"/>
              <a:buNone/>
              <a:defRPr b="0" i="0" sz="3000" u="none" cap="none" strike="noStrike">
                <a:solidFill>
                  <a:schemeClr val="dk1"/>
                </a:solidFill>
                <a:latin typeface="Figtree Black"/>
                <a:ea typeface="Figtree Black"/>
                <a:cs typeface="Figtree Black"/>
                <a:sym typeface="Figtree Black"/>
              </a:defRPr>
            </a:lvl8pPr>
            <a:lvl9pPr lvl="8" marR="0" rtl="0" algn="l">
              <a:lnSpc>
                <a:spcPct val="100000"/>
              </a:lnSpc>
              <a:spcBef>
                <a:spcPts val="0"/>
              </a:spcBef>
              <a:spcAft>
                <a:spcPts val="0"/>
              </a:spcAft>
              <a:buClr>
                <a:schemeClr val="dk1"/>
              </a:buClr>
              <a:buSzPts val="3000"/>
              <a:buFont typeface="Figtree Black"/>
              <a:buNone/>
              <a:defRPr b="0" i="0" sz="3000" u="none" cap="none" strike="noStrike">
                <a:solidFill>
                  <a:schemeClr val="dk1"/>
                </a:solidFill>
                <a:latin typeface="Figtree Black"/>
                <a:ea typeface="Figtree Black"/>
                <a:cs typeface="Figtree Black"/>
                <a:sym typeface="Figtree Black"/>
              </a:defRPr>
            </a:lvl9pPr>
          </a:lstStyle>
          <a:p/>
        </p:txBody>
      </p:sp>
      <p:sp>
        <p:nvSpPr>
          <p:cNvPr id="7" name="Google Shape;7;p42"/>
          <p:cNvSpPr txBox="1"/>
          <p:nvPr>
            <p:ph idx="1" type="body"/>
          </p:nvPr>
        </p:nvSpPr>
        <p:spPr>
          <a:xfrm>
            <a:off x="724050" y="1152475"/>
            <a:ext cx="7695900" cy="3416400"/>
          </a:xfrm>
          <a:prstGeom prst="rect">
            <a:avLst/>
          </a:prstGeom>
          <a:noFill/>
          <a:ln>
            <a:noFill/>
          </a:ln>
        </p:spPr>
        <p:txBody>
          <a:bodyPr anchorCtr="0" anchor="t" bIns="91425" lIns="91425" spcFirstLastPara="1" rIns="91425" wrap="square" tIns="91425">
            <a:noAutofit/>
          </a:bodyPr>
          <a:lstStyle>
            <a:lvl1pPr indent="-304800" lvl="0" marL="457200" marR="0" rtl="0" algn="l">
              <a:lnSpc>
                <a:spcPct val="115000"/>
              </a:lnSpc>
              <a:spcBef>
                <a:spcPts val="0"/>
              </a:spcBef>
              <a:spcAft>
                <a:spcPts val="0"/>
              </a:spcAft>
              <a:buClr>
                <a:schemeClr val="dk1"/>
              </a:buClr>
              <a:buSzPts val="1200"/>
              <a:buFont typeface="Archivo"/>
              <a:buChar char="●"/>
              <a:defRPr b="0" i="0" sz="1200" u="none" cap="none" strike="noStrike">
                <a:solidFill>
                  <a:schemeClr val="dk1"/>
                </a:solidFill>
                <a:latin typeface="Archivo"/>
                <a:ea typeface="Archivo"/>
                <a:cs typeface="Archivo"/>
                <a:sym typeface="Archivo"/>
              </a:defRPr>
            </a:lvl1pPr>
            <a:lvl2pPr indent="-304800" lvl="1" marL="914400" marR="0" rtl="0" algn="l">
              <a:lnSpc>
                <a:spcPct val="115000"/>
              </a:lnSpc>
              <a:spcBef>
                <a:spcPts val="0"/>
              </a:spcBef>
              <a:spcAft>
                <a:spcPts val="0"/>
              </a:spcAft>
              <a:buClr>
                <a:schemeClr val="dk1"/>
              </a:buClr>
              <a:buSzPts val="1200"/>
              <a:buFont typeface="Archivo"/>
              <a:buChar char="○"/>
              <a:defRPr b="0" i="0" sz="1200" u="none" cap="none" strike="noStrike">
                <a:solidFill>
                  <a:schemeClr val="dk1"/>
                </a:solidFill>
                <a:latin typeface="Archivo"/>
                <a:ea typeface="Archivo"/>
                <a:cs typeface="Archivo"/>
                <a:sym typeface="Archivo"/>
              </a:defRPr>
            </a:lvl2pPr>
            <a:lvl3pPr indent="-304800" lvl="2" marL="1371600" marR="0" rtl="0" algn="l">
              <a:lnSpc>
                <a:spcPct val="115000"/>
              </a:lnSpc>
              <a:spcBef>
                <a:spcPts val="0"/>
              </a:spcBef>
              <a:spcAft>
                <a:spcPts val="0"/>
              </a:spcAft>
              <a:buClr>
                <a:schemeClr val="dk1"/>
              </a:buClr>
              <a:buSzPts val="1200"/>
              <a:buFont typeface="Archivo"/>
              <a:buChar char="■"/>
              <a:defRPr b="0" i="0" sz="1200" u="none" cap="none" strike="noStrike">
                <a:solidFill>
                  <a:schemeClr val="dk1"/>
                </a:solidFill>
                <a:latin typeface="Archivo"/>
                <a:ea typeface="Archivo"/>
                <a:cs typeface="Archivo"/>
                <a:sym typeface="Archivo"/>
              </a:defRPr>
            </a:lvl3pPr>
            <a:lvl4pPr indent="-304800" lvl="3" marL="1828800" marR="0" rtl="0" algn="l">
              <a:lnSpc>
                <a:spcPct val="115000"/>
              </a:lnSpc>
              <a:spcBef>
                <a:spcPts val="0"/>
              </a:spcBef>
              <a:spcAft>
                <a:spcPts val="0"/>
              </a:spcAft>
              <a:buClr>
                <a:schemeClr val="dk1"/>
              </a:buClr>
              <a:buSzPts val="1200"/>
              <a:buFont typeface="Archivo"/>
              <a:buChar char="●"/>
              <a:defRPr b="0" i="0" sz="1200" u="none" cap="none" strike="noStrike">
                <a:solidFill>
                  <a:schemeClr val="dk1"/>
                </a:solidFill>
                <a:latin typeface="Archivo"/>
                <a:ea typeface="Archivo"/>
                <a:cs typeface="Archivo"/>
                <a:sym typeface="Archivo"/>
              </a:defRPr>
            </a:lvl4pPr>
            <a:lvl5pPr indent="-304800" lvl="4" marL="2286000" marR="0" rtl="0" algn="l">
              <a:lnSpc>
                <a:spcPct val="115000"/>
              </a:lnSpc>
              <a:spcBef>
                <a:spcPts val="0"/>
              </a:spcBef>
              <a:spcAft>
                <a:spcPts val="0"/>
              </a:spcAft>
              <a:buClr>
                <a:schemeClr val="dk1"/>
              </a:buClr>
              <a:buSzPts val="1200"/>
              <a:buFont typeface="Archivo"/>
              <a:buChar char="○"/>
              <a:defRPr b="0" i="0" sz="1200" u="none" cap="none" strike="noStrike">
                <a:solidFill>
                  <a:schemeClr val="dk1"/>
                </a:solidFill>
                <a:latin typeface="Archivo"/>
                <a:ea typeface="Archivo"/>
                <a:cs typeface="Archivo"/>
                <a:sym typeface="Archivo"/>
              </a:defRPr>
            </a:lvl5pPr>
            <a:lvl6pPr indent="-304800" lvl="5" marL="2743200" marR="0" rtl="0" algn="l">
              <a:lnSpc>
                <a:spcPct val="115000"/>
              </a:lnSpc>
              <a:spcBef>
                <a:spcPts val="0"/>
              </a:spcBef>
              <a:spcAft>
                <a:spcPts val="0"/>
              </a:spcAft>
              <a:buClr>
                <a:schemeClr val="dk1"/>
              </a:buClr>
              <a:buSzPts val="1200"/>
              <a:buFont typeface="Archivo"/>
              <a:buChar char="■"/>
              <a:defRPr b="0" i="0" sz="1200" u="none" cap="none" strike="noStrike">
                <a:solidFill>
                  <a:schemeClr val="dk1"/>
                </a:solidFill>
                <a:latin typeface="Archivo"/>
                <a:ea typeface="Archivo"/>
                <a:cs typeface="Archivo"/>
                <a:sym typeface="Archivo"/>
              </a:defRPr>
            </a:lvl6pPr>
            <a:lvl7pPr indent="-304800" lvl="6" marL="3200400" marR="0" rtl="0" algn="l">
              <a:lnSpc>
                <a:spcPct val="115000"/>
              </a:lnSpc>
              <a:spcBef>
                <a:spcPts val="0"/>
              </a:spcBef>
              <a:spcAft>
                <a:spcPts val="0"/>
              </a:spcAft>
              <a:buClr>
                <a:schemeClr val="dk1"/>
              </a:buClr>
              <a:buSzPts val="1200"/>
              <a:buFont typeface="Archivo"/>
              <a:buChar char="●"/>
              <a:defRPr b="0" i="0" sz="1200" u="none" cap="none" strike="noStrike">
                <a:solidFill>
                  <a:schemeClr val="dk1"/>
                </a:solidFill>
                <a:latin typeface="Archivo"/>
                <a:ea typeface="Archivo"/>
                <a:cs typeface="Archivo"/>
                <a:sym typeface="Archivo"/>
              </a:defRPr>
            </a:lvl7pPr>
            <a:lvl8pPr indent="-304800" lvl="7" marL="3657600" marR="0" rtl="0" algn="l">
              <a:lnSpc>
                <a:spcPct val="115000"/>
              </a:lnSpc>
              <a:spcBef>
                <a:spcPts val="0"/>
              </a:spcBef>
              <a:spcAft>
                <a:spcPts val="0"/>
              </a:spcAft>
              <a:buClr>
                <a:schemeClr val="dk1"/>
              </a:buClr>
              <a:buSzPts val="1200"/>
              <a:buFont typeface="Archivo"/>
              <a:buChar char="○"/>
              <a:defRPr b="0" i="0" sz="1200" u="none" cap="none" strike="noStrike">
                <a:solidFill>
                  <a:schemeClr val="dk1"/>
                </a:solidFill>
                <a:latin typeface="Archivo"/>
                <a:ea typeface="Archivo"/>
                <a:cs typeface="Archivo"/>
                <a:sym typeface="Archivo"/>
              </a:defRPr>
            </a:lvl8pPr>
            <a:lvl9pPr indent="-304800" lvl="8" marL="4114800" marR="0" rtl="0" algn="l">
              <a:lnSpc>
                <a:spcPct val="115000"/>
              </a:lnSpc>
              <a:spcBef>
                <a:spcPts val="0"/>
              </a:spcBef>
              <a:spcAft>
                <a:spcPts val="0"/>
              </a:spcAft>
              <a:buClr>
                <a:schemeClr val="dk1"/>
              </a:buClr>
              <a:buSzPts val="1200"/>
              <a:buFont typeface="Archivo"/>
              <a:buChar char="■"/>
              <a:defRPr b="0" i="0" sz="1200" u="none" cap="none" strike="noStrike">
                <a:solidFill>
                  <a:schemeClr val="dk1"/>
                </a:solidFill>
                <a:latin typeface="Archivo"/>
                <a:ea typeface="Archivo"/>
                <a:cs typeface="Archivo"/>
                <a:sym typeface="Archivo"/>
              </a:defRPr>
            </a:lvl9pPr>
          </a:lstStyle>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 Id="rId3"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 Id="rId3" Type="http://schemas.openxmlformats.org/officeDocument/2006/relationships/image" Target="../media/image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 Id="rId3"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image" Target="../media/image1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 Id="rId3" Type="http://schemas.openxmlformats.org/officeDocument/2006/relationships/image" Target="../media/image2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 Id="rId3" Type="http://schemas.openxmlformats.org/officeDocument/2006/relationships/image" Target="../media/image1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image" Target="../media/image1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 Id="rId3"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 Id="rId3" Type="http://schemas.openxmlformats.org/officeDocument/2006/relationships/image" Target="../media/image1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 Id="rId3" Type="http://schemas.openxmlformats.org/officeDocument/2006/relationships/image" Target="../media/image1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 Id="rId3" Type="http://schemas.openxmlformats.org/officeDocument/2006/relationships/image" Target="../media/image2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 Id="rId3" Type="http://schemas.openxmlformats.org/officeDocument/2006/relationships/image" Target="../media/image1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 Id="rId3" Type="http://schemas.openxmlformats.org/officeDocument/2006/relationships/image" Target="../media/image1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 Id="rId3" Type="http://schemas.openxmlformats.org/officeDocument/2006/relationships/image" Target="../media/image1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6.xml"/><Relationship Id="rId3" Type="http://schemas.openxmlformats.org/officeDocument/2006/relationships/image" Target="../media/image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7.xml"/><Relationship Id="rId3" Type="http://schemas.openxmlformats.org/officeDocument/2006/relationships/image" Target="../media/image1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8.xml"/><Relationship Id="rId3" Type="http://schemas.openxmlformats.org/officeDocument/2006/relationships/image" Target="../media/image1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1.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7.xml"/><Relationship Id="rId3" Type="http://schemas.openxmlformats.org/officeDocument/2006/relationships/image" Target="../media/image2.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4" name="Shape 884"/>
        <p:cNvGrpSpPr/>
        <p:nvPr/>
      </p:nvGrpSpPr>
      <p:grpSpPr>
        <a:xfrm>
          <a:off x="0" y="0"/>
          <a:ext cx="0" cy="0"/>
          <a:chOff x="0" y="0"/>
          <a:chExt cx="0" cy="0"/>
        </a:xfrm>
      </p:grpSpPr>
      <p:sp>
        <p:nvSpPr>
          <p:cNvPr id="885" name="Google Shape;885;p1"/>
          <p:cNvSpPr txBox="1"/>
          <p:nvPr>
            <p:ph type="ctrTitle"/>
          </p:nvPr>
        </p:nvSpPr>
        <p:spPr>
          <a:xfrm>
            <a:off x="4294275" y="1409275"/>
            <a:ext cx="4276500" cy="2405100"/>
          </a:xfrm>
          <a:prstGeom prst="rect">
            <a:avLst/>
          </a:prstGeom>
          <a:noFill/>
          <a:ln>
            <a:noFill/>
          </a:ln>
        </p:spPr>
        <p:txBody>
          <a:bodyPr anchorCtr="0" anchor="ctr" bIns="91425" lIns="91425" spcFirstLastPara="1" rIns="91425" wrap="square" tIns="91425">
            <a:noAutofit/>
          </a:bodyPr>
          <a:lstStyle/>
          <a:p>
            <a:pPr indent="0" lvl="0" marL="0" rtl="0" algn="l">
              <a:lnSpc>
                <a:spcPct val="80000"/>
              </a:lnSpc>
              <a:spcBef>
                <a:spcPts val="0"/>
              </a:spcBef>
              <a:spcAft>
                <a:spcPts val="0"/>
              </a:spcAft>
              <a:buSzPts val="8500"/>
              <a:buNone/>
            </a:pPr>
            <a:r>
              <a:rPr lang="en"/>
              <a:t>SGCalerías</a:t>
            </a:r>
            <a:endParaRPr>
              <a:solidFill>
                <a:schemeClr val="accent2"/>
              </a:solidFill>
            </a:endParaRPr>
          </a:p>
        </p:txBody>
      </p:sp>
      <p:sp>
        <p:nvSpPr>
          <p:cNvPr id="886" name="Google Shape;886;p1"/>
          <p:cNvSpPr txBox="1"/>
          <p:nvPr>
            <p:ph idx="1" type="subTitle"/>
          </p:nvPr>
        </p:nvSpPr>
        <p:spPr>
          <a:xfrm>
            <a:off x="4396950" y="2975400"/>
            <a:ext cx="4125900" cy="460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800"/>
              <a:buNone/>
            </a:pPr>
            <a:r>
              <a:rPr lang="en" sz="1400"/>
              <a:t>Sistema de Gestión de Comunidades</a:t>
            </a:r>
            <a:endParaRPr sz="1400"/>
          </a:p>
        </p:txBody>
      </p:sp>
      <p:grpSp>
        <p:nvGrpSpPr>
          <p:cNvPr id="887" name="Google Shape;887;p1"/>
          <p:cNvGrpSpPr/>
          <p:nvPr/>
        </p:nvGrpSpPr>
        <p:grpSpPr>
          <a:xfrm>
            <a:off x="3844800" y="4756477"/>
            <a:ext cx="1458875" cy="23926"/>
            <a:chOff x="-2278825" y="1262800"/>
            <a:chExt cx="1458875" cy="45049"/>
          </a:xfrm>
        </p:grpSpPr>
        <p:sp>
          <p:nvSpPr>
            <p:cNvPr id="888" name="Google Shape;888;p1"/>
            <p:cNvSpPr/>
            <p:nvPr/>
          </p:nvSpPr>
          <p:spPr>
            <a:xfrm>
              <a:off x="-2278825" y="1262800"/>
              <a:ext cx="285404" cy="45049"/>
            </a:xfrm>
            <a:custGeom>
              <a:rect b="b" l="l" r="r" t="t"/>
              <a:pathLst>
                <a:path extrusionOk="0" h="538" w="8869">
                  <a:moveTo>
                    <a:pt x="1" y="1"/>
                  </a:moveTo>
                  <a:lnTo>
                    <a:pt x="1" y="538"/>
                  </a:lnTo>
                  <a:lnTo>
                    <a:pt x="8868" y="538"/>
                  </a:lnTo>
                  <a:lnTo>
                    <a:pt x="8868"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9" name="Google Shape;889;p1"/>
            <p:cNvSpPr/>
            <p:nvPr/>
          </p:nvSpPr>
          <p:spPr>
            <a:xfrm>
              <a:off x="-1886778" y="1262800"/>
              <a:ext cx="285404" cy="45049"/>
            </a:xfrm>
            <a:custGeom>
              <a:rect b="b" l="l" r="r" t="t"/>
              <a:pathLst>
                <a:path extrusionOk="0" h="538" w="8869">
                  <a:moveTo>
                    <a:pt x="1" y="1"/>
                  </a:moveTo>
                  <a:lnTo>
                    <a:pt x="1" y="538"/>
                  </a:lnTo>
                  <a:lnTo>
                    <a:pt x="8868" y="538"/>
                  </a:lnTo>
                  <a:lnTo>
                    <a:pt x="8868"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0" name="Google Shape;890;p1"/>
            <p:cNvSpPr/>
            <p:nvPr/>
          </p:nvSpPr>
          <p:spPr>
            <a:xfrm>
              <a:off x="-1496018" y="1262800"/>
              <a:ext cx="285404" cy="45049"/>
            </a:xfrm>
            <a:custGeom>
              <a:rect b="b" l="l" r="r" t="t"/>
              <a:pathLst>
                <a:path extrusionOk="0" h="538" w="8869">
                  <a:moveTo>
                    <a:pt x="1" y="1"/>
                  </a:moveTo>
                  <a:lnTo>
                    <a:pt x="1" y="538"/>
                  </a:lnTo>
                  <a:lnTo>
                    <a:pt x="8869" y="538"/>
                  </a:lnTo>
                  <a:lnTo>
                    <a:pt x="8869"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1" name="Google Shape;891;p1"/>
            <p:cNvSpPr/>
            <p:nvPr/>
          </p:nvSpPr>
          <p:spPr>
            <a:xfrm>
              <a:off x="-1105354" y="1262800"/>
              <a:ext cx="285404" cy="45049"/>
            </a:xfrm>
            <a:custGeom>
              <a:rect b="b" l="l" r="r" t="t"/>
              <a:pathLst>
                <a:path extrusionOk="0" h="538" w="8869">
                  <a:moveTo>
                    <a:pt x="0" y="1"/>
                  </a:moveTo>
                  <a:lnTo>
                    <a:pt x="0" y="538"/>
                  </a:lnTo>
                  <a:lnTo>
                    <a:pt x="8868" y="538"/>
                  </a:lnTo>
                  <a:lnTo>
                    <a:pt x="8868"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92" name="Google Shape;892;p1"/>
          <p:cNvGrpSpPr/>
          <p:nvPr/>
        </p:nvGrpSpPr>
        <p:grpSpPr>
          <a:xfrm>
            <a:off x="8141589" y="4152935"/>
            <a:ext cx="556729" cy="990605"/>
            <a:chOff x="5081850" y="1981125"/>
            <a:chExt cx="168125" cy="299150"/>
          </a:xfrm>
        </p:grpSpPr>
        <p:sp>
          <p:nvSpPr>
            <p:cNvPr id="893" name="Google Shape;893;p1"/>
            <p:cNvSpPr/>
            <p:nvPr/>
          </p:nvSpPr>
          <p:spPr>
            <a:xfrm>
              <a:off x="5115175" y="1981125"/>
              <a:ext cx="90525" cy="43050"/>
            </a:xfrm>
            <a:custGeom>
              <a:rect b="b" l="l" r="r" t="t"/>
              <a:pathLst>
                <a:path extrusionOk="0" h="1722" w="3621">
                  <a:moveTo>
                    <a:pt x="2468" y="1"/>
                  </a:moveTo>
                  <a:cubicBezTo>
                    <a:pt x="2160" y="1"/>
                    <a:pt x="1887" y="335"/>
                    <a:pt x="1809" y="712"/>
                  </a:cubicBezTo>
                  <a:cubicBezTo>
                    <a:pt x="1731" y="334"/>
                    <a:pt x="1450" y="2"/>
                    <a:pt x="1145" y="2"/>
                  </a:cubicBezTo>
                  <a:cubicBezTo>
                    <a:pt x="1095" y="2"/>
                    <a:pt x="1045" y="11"/>
                    <a:pt x="994" y="30"/>
                  </a:cubicBezTo>
                  <a:cubicBezTo>
                    <a:pt x="639" y="162"/>
                    <a:pt x="1039" y="951"/>
                    <a:pt x="1057" y="983"/>
                  </a:cubicBezTo>
                  <a:cubicBezTo>
                    <a:pt x="1042" y="971"/>
                    <a:pt x="712" y="703"/>
                    <a:pt x="452" y="703"/>
                  </a:cubicBezTo>
                  <a:cubicBezTo>
                    <a:pt x="352" y="703"/>
                    <a:pt x="262" y="743"/>
                    <a:pt x="205" y="854"/>
                  </a:cubicBezTo>
                  <a:cubicBezTo>
                    <a:pt x="1" y="1250"/>
                    <a:pt x="1215" y="1722"/>
                    <a:pt x="1812" y="1722"/>
                  </a:cubicBezTo>
                  <a:cubicBezTo>
                    <a:pt x="2413" y="1722"/>
                    <a:pt x="3621" y="1244"/>
                    <a:pt x="3413" y="854"/>
                  </a:cubicBezTo>
                  <a:cubicBezTo>
                    <a:pt x="3357" y="747"/>
                    <a:pt x="3269" y="709"/>
                    <a:pt x="3170" y="709"/>
                  </a:cubicBezTo>
                  <a:cubicBezTo>
                    <a:pt x="2911" y="709"/>
                    <a:pt x="2579" y="971"/>
                    <a:pt x="2561" y="983"/>
                  </a:cubicBezTo>
                  <a:cubicBezTo>
                    <a:pt x="2580" y="958"/>
                    <a:pt x="2989" y="165"/>
                    <a:pt x="2624" y="30"/>
                  </a:cubicBezTo>
                  <a:cubicBezTo>
                    <a:pt x="2571" y="10"/>
                    <a:pt x="2519" y="1"/>
                    <a:pt x="246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4" name="Google Shape;894;p1"/>
            <p:cNvSpPr/>
            <p:nvPr/>
          </p:nvSpPr>
          <p:spPr>
            <a:xfrm>
              <a:off x="5081850" y="2012125"/>
              <a:ext cx="155150" cy="169850"/>
            </a:xfrm>
            <a:custGeom>
              <a:rect b="b" l="l" r="r" t="t"/>
              <a:pathLst>
                <a:path extrusionOk="0" h="6794" w="6206">
                  <a:moveTo>
                    <a:pt x="3139" y="1"/>
                  </a:moveTo>
                  <a:cubicBezTo>
                    <a:pt x="2821" y="1"/>
                    <a:pt x="2500" y="42"/>
                    <a:pt x="2192" y="120"/>
                  </a:cubicBezTo>
                  <a:cubicBezTo>
                    <a:pt x="1305" y="353"/>
                    <a:pt x="286" y="1007"/>
                    <a:pt x="104" y="2712"/>
                  </a:cubicBezTo>
                  <a:cubicBezTo>
                    <a:pt x="0" y="3655"/>
                    <a:pt x="252" y="5492"/>
                    <a:pt x="972" y="6386"/>
                  </a:cubicBezTo>
                  <a:cubicBezTo>
                    <a:pt x="1670" y="6658"/>
                    <a:pt x="2405" y="6794"/>
                    <a:pt x="3141" y="6794"/>
                  </a:cubicBezTo>
                  <a:cubicBezTo>
                    <a:pt x="3876" y="6794"/>
                    <a:pt x="4611" y="6658"/>
                    <a:pt x="5309" y="6386"/>
                  </a:cubicBezTo>
                  <a:cubicBezTo>
                    <a:pt x="5643" y="5967"/>
                    <a:pt x="5878" y="5341"/>
                    <a:pt x="6020" y="4697"/>
                  </a:cubicBezTo>
                  <a:cubicBezTo>
                    <a:pt x="6095" y="4376"/>
                    <a:pt x="6146" y="4045"/>
                    <a:pt x="6174" y="3715"/>
                  </a:cubicBezTo>
                  <a:cubicBezTo>
                    <a:pt x="6206" y="3382"/>
                    <a:pt x="6206" y="3042"/>
                    <a:pt x="6174" y="2712"/>
                  </a:cubicBezTo>
                  <a:cubicBezTo>
                    <a:pt x="5919" y="315"/>
                    <a:pt x="4007" y="1"/>
                    <a:pt x="3139"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5" name="Google Shape;895;p1"/>
            <p:cNvSpPr/>
            <p:nvPr/>
          </p:nvSpPr>
          <p:spPr>
            <a:xfrm>
              <a:off x="5096625" y="2172450"/>
              <a:ext cx="128750" cy="107825"/>
            </a:xfrm>
            <a:custGeom>
              <a:rect b="b" l="l" r="r" t="t"/>
              <a:pathLst>
                <a:path extrusionOk="0" h="4313" w="5150">
                  <a:moveTo>
                    <a:pt x="0" y="1"/>
                  </a:moveTo>
                  <a:lnTo>
                    <a:pt x="519" y="4313"/>
                  </a:lnTo>
                  <a:lnTo>
                    <a:pt x="4636" y="4313"/>
                  </a:lnTo>
                  <a:lnTo>
                    <a:pt x="5149"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6" name="Google Shape;896;p1"/>
            <p:cNvSpPr/>
            <p:nvPr/>
          </p:nvSpPr>
          <p:spPr>
            <a:xfrm>
              <a:off x="5096625" y="2172450"/>
              <a:ext cx="128750" cy="24475"/>
            </a:xfrm>
            <a:custGeom>
              <a:rect b="b" l="l" r="r" t="t"/>
              <a:pathLst>
                <a:path extrusionOk="0" h="979" w="5150">
                  <a:moveTo>
                    <a:pt x="0" y="1"/>
                  </a:moveTo>
                  <a:lnTo>
                    <a:pt x="117" y="979"/>
                  </a:lnTo>
                  <a:lnTo>
                    <a:pt x="5064" y="737"/>
                  </a:lnTo>
                  <a:lnTo>
                    <a:pt x="5149"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897" name="Google Shape;897;p1"/>
            <p:cNvGrpSpPr/>
            <p:nvPr/>
          </p:nvGrpSpPr>
          <p:grpSpPr>
            <a:xfrm>
              <a:off x="5086475" y="2011175"/>
              <a:ext cx="163500" cy="170825"/>
              <a:chOff x="5086475" y="2011175"/>
              <a:chExt cx="163500" cy="170825"/>
            </a:xfrm>
          </p:grpSpPr>
          <p:sp>
            <p:nvSpPr>
              <p:cNvPr id="898" name="Google Shape;898;p1"/>
              <p:cNvSpPr/>
              <p:nvPr/>
            </p:nvSpPr>
            <p:spPr>
              <a:xfrm>
                <a:off x="5160475" y="2011975"/>
                <a:ext cx="3725" cy="170025"/>
              </a:xfrm>
              <a:custGeom>
                <a:rect b="b" l="l" r="r" t="t"/>
                <a:pathLst>
                  <a:path extrusionOk="0" h="6801" w="149">
                    <a:moveTo>
                      <a:pt x="79" y="0"/>
                    </a:moveTo>
                    <a:cubicBezTo>
                      <a:pt x="76" y="567"/>
                      <a:pt x="73" y="1133"/>
                      <a:pt x="63" y="1702"/>
                    </a:cubicBezTo>
                    <a:lnTo>
                      <a:pt x="63" y="3404"/>
                    </a:lnTo>
                    <a:cubicBezTo>
                      <a:pt x="66" y="3970"/>
                      <a:pt x="60" y="4536"/>
                      <a:pt x="60" y="5102"/>
                    </a:cubicBezTo>
                    <a:cubicBezTo>
                      <a:pt x="60" y="5385"/>
                      <a:pt x="57" y="5668"/>
                      <a:pt x="47" y="5951"/>
                    </a:cubicBezTo>
                    <a:cubicBezTo>
                      <a:pt x="44" y="6093"/>
                      <a:pt x="44" y="6234"/>
                      <a:pt x="32" y="6376"/>
                    </a:cubicBezTo>
                    <a:lnTo>
                      <a:pt x="19" y="6587"/>
                    </a:lnTo>
                    <a:lnTo>
                      <a:pt x="0" y="6800"/>
                    </a:lnTo>
                    <a:cubicBezTo>
                      <a:pt x="91" y="6241"/>
                      <a:pt x="104" y="5671"/>
                      <a:pt x="120" y="5105"/>
                    </a:cubicBezTo>
                    <a:cubicBezTo>
                      <a:pt x="135" y="4539"/>
                      <a:pt x="148" y="3976"/>
                      <a:pt x="142" y="3407"/>
                    </a:cubicBezTo>
                    <a:cubicBezTo>
                      <a:pt x="139" y="2831"/>
                      <a:pt x="139" y="2265"/>
                      <a:pt x="126" y="1699"/>
                    </a:cubicBezTo>
                    <a:cubicBezTo>
                      <a:pt x="120" y="1133"/>
                      <a:pt x="104" y="567"/>
                      <a:pt x="79"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9" name="Google Shape;899;p1"/>
              <p:cNvSpPr/>
              <p:nvPr/>
            </p:nvSpPr>
            <p:spPr>
              <a:xfrm>
                <a:off x="5139550" y="2012300"/>
                <a:ext cx="13250" cy="168200"/>
              </a:xfrm>
              <a:custGeom>
                <a:rect b="b" l="l" r="r" t="t"/>
                <a:pathLst>
                  <a:path extrusionOk="0" h="6728" w="530">
                    <a:moveTo>
                      <a:pt x="529" y="0"/>
                    </a:moveTo>
                    <a:cubicBezTo>
                      <a:pt x="343" y="535"/>
                      <a:pt x="208" y="1088"/>
                      <a:pt x="136" y="1651"/>
                    </a:cubicBezTo>
                    <a:cubicBezTo>
                      <a:pt x="60" y="2214"/>
                      <a:pt x="13" y="2780"/>
                      <a:pt x="10" y="3347"/>
                    </a:cubicBezTo>
                    <a:lnTo>
                      <a:pt x="10" y="3771"/>
                    </a:lnTo>
                    <a:cubicBezTo>
                      <a:pt x="1" y="3913"/>
                      <a:pt x="13" y="4054"/>
                      <a:pt x="13" y="4196"/>
                    </a:cubicBezTo>
                    <a:cubicBezTo>
                      <a:pt x="19" y="4479"/>
                      <a:pt x="42" y="4762"/>
                      <a:pt x="64" y="5045"/>
                    </a:cubicBezTo>
                    <a:cubicBezTo>
                      <a:pt x="76" y="5186"/>
                      <a:pt x="92" y="5328"/>
                      <a:pt x="108" y="5470"/>
                    </a:cubicBezTo>
                    <a:lnTo>
                      <a:pt x="155" y="5891"/>
                    </a:lnTo>
                    <a:cubicBezTo>
                      <a:pt x="199" y="6168"/>
                      <a:pt x="240" y="6448"/>
                      <a:pt x="287" y="6728"/>
                    </a:cubicBezTo>
                    <a:lnTo>
                      <a:pt x="192" y="5885"/>
                    </a:lnTo>
                    <a:lnTo>
                      <a:pt x="155" y="5463"/>
                    </a:lnTo>
                    <a:cubicBezTo>
                      <a:pt x="142" y="5328"/>
                      <a:pt x="126" y="5186"/>
                      <a:pt x="123" y="5045"/>
                    </a:cubicBezTo>
                    <a:cubicBezTo>
                      <a:pt x="108" y="4765"/>
                      <a:pt x="82" y="4482"/>
                      <a:pt x="82" y="4199"/>
                    </a:cubicBezTo>
                    <a:cubicBezTo>
                      <a:pt x="79" y="4057"/>
                      <a:pt x="76" y="3916"/>
                      <a:pt x="98" y="3774"/>
                    </a:cubicBezTo>
                    <a:lnTo>
                      <a:pt x="98" y="3350"/>
                    </a:lnTo>
                    <a:cubicBezTo>
                      <a:pt x="82" y="2784"/>
                      <a:pt x="123" y="2221"/>
                      <a:pt x="189" y="1661"/>
                    </a:cubicBezTo>
                    <a:cubicBezTo>
                      <a:pt x="224" y="1378"/>
                      <a:pt x="268" y="1098"/>
                      <a:pt x="325" y="821"/>
                    </a:cubicBezTo>
                    <a:cubicBezTo>
                      <a:pt x="375" y="544"/>
                      <a:pt x="444" y="271"/>
                      <a:pt x="529"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0" name="Google Shape;900;p1"/>
              <p:cNvSpPr/>
              <p:nvPr/>
            </p:nvSpPr>
            <p:spPr>
              <a:xfrm>
                <a:off x="5115650" y="2014100"/>
                <a:ext cx="24950" cy="166475"/>
              </a:xfrm>
              <a:custGeom>
                <a:rect b="b" l="l" r="r" t="t"/>
                <a:pathLst>
                  <a:path extrusionOk="0" h="6659" w="998">
                    <a:moveTo>
                      <a:pt x="998" y="0"/>
                    </a:moveTo>
                    <a:cubicBezTo>
                      <a:pt x="812" y="224"/>
                      <a:pt x="655" y="466"/>
                      <a:pt x="526" y="730"/>
                    </a:cubicBezTo>
                    <a:cubicBezTo>
                      <a:pt x="494" y="793"/>
                      <a:pt x="463" y="859"/>
                      <a:pt x="435" y="928"/>
                    </a:cubicBezTo>
                    <a:lnTo>
                      <a:pt x="356" y="1133"/>
                    </a:lnTo>
                    <a:lnTo>
                      <a:pt x="315" y="1233"/>
                    </a:lnTo>
                    <a:cubicBezTo>
                      <a:pt x="306" y="1265"/>
                      <a:pt x="296" y="1299"/>
                      <a:pt x="284" y="1337"/>
                    </a:cubicBezTo>
                    <a:lnTo>
                      <a:pt x="221" y="1545"/>
                    </a:lnTo>
                    <a:cubicBezTo>
                      <a:pt x="73" y="2108"/>
                      <a:pt x="0" y="2690"/>
                      <a:pt x="7" y="3271"/>
                    </a:cubicBezTo>
                    <a:lnTo>
                      <a:pt x="16" y="3705"/>
                    </a:lnTo>
                    <a:lnTo>
                      <a:pt x="63" y="4139"/>
                    </a:lnTo>
                    <a:lnTo>
                      <a:pt x="89" y="4356"/>
                    </a:lnTo>
                    <a:cubicBezTo>
                      <a:pt x="101" y="4429"/>
                      <a:pt x="117" y="4501"/>
                      <a:pt x="126" y="4570"/>
                    </a:cubicBezTo>
                    <a:lnTo>
                      <a:pt x="211" y="5001"/>
                    </a:lnTo>
                    <a:cubicBezTo>
                      <a:pt x="221" y="5070"/>
                      <a:pt x="243" y="5143"/>
                      <a:pt x="262" y="5212"/>
                    </a:cubicBezTo>
                    <a:lnTo>
                      <a:pt x="315" y="5420"/>
                    </a:lnTo>
                    <a:lnTo>
                      <a:pt x="431" y="5841"/>
                    </a:lnTo>
                    <a:cubicBezTo>
                      <a:pt x="526" y="6118"/>
                      <a:pt x="623" y="6391"/>
                      <a:pt x="721" y="6659"/>
                    </a:cubicBezTo>
                    <a:lnTo>
                      <a:pt x="466" y="5828"/>
                    </a:lnTo>
                    <a:lnTo>
                      <a:pt x="362" y="5407"/>
                    </a:lnTo>
                    <a:lnTo>
                      <a:pt x="312" y="5199"/>
                    </a:lnTo>
                    <a:cubicBezTo>
                      <a:pt x="293" y="5130"/>
                      <a:pt x="277" y="5058"/>
                      <a:pt x="265" y="4989"/>
                    </a:cubicBezTo>
                    <a:lnTo>
                      <a:pt x="195" y="4564"/>
                    </a:lnTo>
                    <a:lnTo>
                      <a:pt x="158" y="4350"/>
                    </a:lnTo>
                    <a:lnTo>
                      <a:pt x="139" y="4136"/>
                    </a:lnTo>
                    <a:lnTo>
                      <a:pt x="95" y="3705"/>
                    </a:lnTo>
                    <a:lnTo>
                      <a:pt x="89" y="3275"/>
                    </a:lnTo>
                    <a:cubicBezTo>
                      <a:pt x="79" y="2696"/>
                      <a:pt x="148" y="2123"/>
                      <a:pt x="284" y="1564"/>
                    </a:cubicBezTo>
                    <a:lnTo>
                      <a:pt x="343" y="1356"/>
                    </a:lnTo>
                    <a:cubicBezTo>
                      <a:pt x="356" y="1325"/>
                      <a:pt x="362" y="1290"/>
                      <a:pt x="375" y="1252"/>
                    </a:cubicBezTo>
                    <a:lnTo>
                      <a:pt x="409" y="1152"/>
                    </a:lnTo>
                    <a:lnTo>
                      <a:pt x="482" y="947"/>
                    </a:lnTo>
                    <a:cubicBezTo>
                      <a:pt x="510" y="881"/>
                      <a:pt x="541" y="812"/>
                      <a:pt x="567" y="746"/>
                    </a:cubicBezTo>
                    <a:cubicBezTo>
                      <a:pt x="677" y="482"/>
                      <a:pt x="825" y="230"/>
                      <a:pt x="998"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1" name="Google Shape;901;p1"/>
              <p:cNvSpPr/>
              <p:nvPr/>
            </p:nvSpPr>
            <p:spPr>
              <a:xfrm>
                <a:off x="5096000" y="2016525"/>
                <a:ext cx="35400" cy="162575"/>
              </a:xfrm>
              <a:custGeom>
                <a:rect b="b" l="l" r="r" t="t"/>
                <a:pathLst>
                  <a:path extrusionOk="0" h="6503" w="1416">
                    <a:moveTo>
                      <a:pt x="1416" y="1"/>
                    </a:moveTo>
                    <a:cubicBezTo>
                      <a:pt x="1299" y="86"/>
                      <a:pt x="1189" y="186"/>
                      <a:pt x="1082" y="287"/>
                    </a:cubicBezTo>
                    <a:cubicBezTo>
                      <a:pt x="981" y="394"/>
                      <a:pt x="881" y="507"/>
                      <a:pt x="796" y="627"/>
                    </a:cubicBezTo>
                    <a:cubicBezTo>
                      <a:pt x="623" y="866"/>
                      <a:pt x="472" y="1121"/>
                      <a:pt x="356" y="1391"/>
                    </a:cubicBezTo>
                    <a:cubicBezTo>
                      <a:pt x="123" y="1938"/>
                      <a:pt x="6" y="2530"/>
                      <a:pt x="6" y="3121"/>
                    </a:cubicBezTo>
                    <a:cubicBezTo>
                      <a:pt x="0" y="3272"/>
                      <a:pt x="0" y="3420"/>
                      <a:pt x="22" y="3564"/>
                    </a:cubicBezTo>
                    <a:cubicBezTo>
                      <a:pt x="38" y="3712"/>
                      <a:pt x="44" y="3860"/>
                      <a:pt x="73" y="4008"/>
                    </a:cubicBezTo>
                    <a:lnTo>
                      <a:pt x="107" y="4228"/>
                    </a:lnTo>
                    <a:lnTo>
                      <a:pt x="154" y="4442"/>
                    </a:lnTo>
                    <a:cubicBezTo>
                      <a:pt x="183" y="4587"/>
                      <a:pt x="227" y="4731"/>
                      <a:pt x="264" y="4873"/>
                    </a:cubicBezTo>
                    <a:cubicBezTo>
                      <a:pt x="434" y="5439"/>
                      <a:pt x="658" y="5983"/>
                      <a:pt x="937" y="6502"/>
                    </a:cubicBezTo>
                    <a:lnTo>
                      <a:pt x="755" y="6103"/>
                    </a:lnTo>
                    <a:lnTo>
                      <a:pt x="591" y="5694"/>
                    </a:lnTo>
                    <a:lnTo>
                      <a:pt x="447" y="5282"/>
                    </a:lnTo>
                    <a:cubicBezTo>
                      <a:pt x="403" y="5140"/>
                      <a:pt x="356" y="5002"/>
                      <a:pt x="321" y="4860"/>
                    </a:cubicBezTo>
                    <a:lnTo>
                      <a:pt x="268" y="4646"/>
                    </a:lnTo>
                    <a:cubicBezTo>
                      <a:pt x="249" y="4577"/>
                      <a:pt x="233" y="4502"/>
                      <a:pt x="217" y="4432"/>
                    </a:cubicBezTo>
                    <a:lnTo>
                      <a:pt x="173" y="4215"/>
                    </a:lnTo>
                    <a:lnTo>
                      <a:pt x="142" y="3998"/>
                    </a:lnTo>
                    <a:cubicBezTo>
                      <a:pt x="120" y="3854"/>
                      <a:pt x="101" y="3709"/>
                      <a:pt x="95" y="3561"/>
                    </a:cubicBezTo>
                    <a:cubicBezTo>
                      <a:pt x="91" y="3417"/>
                      <a:pt x="79" y="3272"/>
                      <a:pt x="85" y="3127"/>
                    </a:cubicBezTo>
                    <a:cubicBezTo>
                      <a:pt x="85" y="2539"/>
                      <a:pt x="192" y="1963"/>
                      <a:pt x="415" y="1419"/>
                    </a:cubicBezTo>
                    <a:cubicBezTo>
                      <a:pt x="525" y="1149"/>
                      <a:pt x="661" y="894"/>
                      <a:pt x="831" y="652"/>
                    </a:cubicBezTo>
                    <a:cubicBezTo>
                      <a:pt x="997" y="410"/>
                      <a:pt x="1192" y="190"/>
                      <a:pt x="141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2" name="Google Shape;902;p1"/>
              <p:cNvSpPr/>
              <p:nvPr/>
            </p:nvSpPr>
            <p:spPr>
              <a:xfrm>
                <a:off x="5170600" y="2012375"/>
                <a:ext cx="14100" cy="168125"/>
              </a:xfrm>
              <a:custGeom>
                <a:rect b="b" l="l" r="r" t="t"/>
                <a:pathLst>
                  <a:path extrusionOk="0" h="6725" w="564">
                    <a:moveTo>
                      <a:pt x="1" y="0"/>
                    </a:moveTo>
                    <a:lnTo>
                      <a:pt x="1" y="0"/>
                    </a:lnTo>
                    <a:cubicBezTo>
                      <a:pt x="83" y="274"/>
                      <a:pt x="155" y="544"/>
                      <a:pt x="205" y="824"/>
                    </a:cubicBezTo>
                    <a:cubicBezTo>
                      <a:pt x="262" y="1101"/>
                      <a:pt x="303" y="1381"/>
                      <a:pt x="341" y="1661"/>
                    </a:cubicBezTo>
                    <a:cubicBezTo>
                      <a:pt x="410" y="2218"/>
                      <a:pt x="444" y="2781"/>
                      <a:pt x="473" y="3347"/>
                    </a:cubicBezTo>
                    <a:lnTo>
                      <a:pt x="473" y="3771"/>
                    </a:lnTo>
                    <a:cubicBezTo>
                      <a:pt x="460" y="3913"/>
                      <a:pt x="448" y="4054"/>
                      <a:pt x="448" y="4196"/>
                    </a:cubicBezTo>
                    <a:cubicBezTo>
                      <a:pt x="444" y="4476"/>
                      <a:pt x="422" y="4759"/>
                      <a:pt x="410" y="5042"/>
                    </a:cubicBezTo>
                    <a:cubicBezTo>
                      <a:pt x="407" y="5180"/>
                      <a:pt x="391" y="5322"/>
                      <a:pt x="378" y="5463"/>
                    </a:cubicBezTo>
                    <a:lnTo>
                      <a:pt x="338" y="5882"/>
                    </a:lnTo>
                    <a:lnTo>
                      <a:pt x="243" y="6725"/>
                    </a:lnTo>
                    <a:cubicBezTo>
                      <a:pt x="287" y="6445"/>
                      <a:pt x="338" y="6165"/>
                      <a:pt x="378" y="5888"/>
                    </a:cubicBezTo>
                    <a:lnTo>
                      <a:pt x="426" y="5467"/>
                    </a:lnTo>
                    <a:cubicBezTo>
                      <a:pt x="441" y="5328"/>
                      <a:pt x="460" y="5187"/>
                      <a:pt x="470" y="5045"/>
                    </a:cubicBezTo>
                    <a:cubicBezTo>
                      <a:pt x="492" y="4762"/>
                      <a:pt x="517" y="4479"/>
                      <a:pt x="520" y="4196"/>
                    </a:cubicBezTo>
                    <a:cubicBezTo>
                      <a:pt x="523" y="4054"/>
                      <a:pt x="529" y="3913"/>
                      <a:pt x="564" y="3771"/>
                    </a:cubicBezTo>
                    <a:lnTo>
                      <a:pt x="564" y="3347"/>
                    </a:lnTo>
                    <a:cubicBezTo>
                      <a:pt x="517" y="2781"/>
                      <a:pt x="473" y="2214"/>
                      <a:pt x="394" y="1651"/>
                    </a:cubicBezTo>
                    <a:cubicBezTo>
                      <a:pt x="319" y="1092"/>
                      <a:pt x="190" y="535"/>
                      <a:pt x="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3" name="Google Shape;903;p1"/>
              <p:cNvSpPr/>
              <p:nvPr/>
            </p:nvSpPr>
            <p:spPr>
              <a:xfrm>
                <a:off x="5182875" y="2014175"/>
                <a:ext cx="24650" cy="166475"/>
              </a:xfrm>
              <a:custGeom>
                <a:rect b="b" l="l" r="r" t="t"/>
                <a:pathLst>
                  <a:path extrusionOk="0" h="6659" w="986">
                    <a:moveTo>
                      <a:pt x="1" y="1"/>
                    </a:moveTo>
                    <a:cubicBezTo>
                      <a:pt x="170" y="233"/>
                      <a:pt x="312" y="485"/>
                      <a:pt x="416" y="752"/>
                    </a:cubicBezTo>
                    <a:cubicBezTo>
                      <a:pt x="447" y="815"/>
                      <a:pt x="479" y="881"/>
                      <a:pt x="504" y="947"/>
                    </a:cubicBezTo>
                    <a:lnTo>
                      <a:pt x="576" y="1152"/>
                    </a:lnTo>
                    <a:lnTo>
                      <a:pt x="611" y="1255"/>
                    </a:lnTo>
                    <a:cubicBezTo>
                      <a:pt x="623" y="1287"/>
                      <a:pt x="630" y="1322"/>
                      <a:pt x="642" y="1356"/>
                    </a:cubicBezTo>
                    <a:lnTo>
                      <a:pt x="702" y="1564"/>
                    </a:lnTo>
                    <a:cubicBezTo>
                      <a:pt x="840" y="2124"/>
                      <a:pt x="906" y="2702"/>
                      <a:pt x="897" y="3275"/>
                    </a:cubicBezTo>
                    <a:lnTo>
                      <a:pt x="891" y="3709"/>
                    </a:lnTo>
                    <a:lnTo>
                      <a:pt x="847" y="4136"/>
                    </a:lnTo>
                    <a:lnTo>
                      <a:pt x="828" y="4353"/>
                    </a:lnTo>
                    <a:cubicBezTo>
                      <a:pt x="818" y="4423"/>
                      <a:pt x="803" y="4495"/>
                      <a:pt x="793" y="4564"/>
                    </a:cubicBezTo>
                    <a:lnTo>
                      <a:pt x="721" y="4989"/>
                    </a:lnTo>
                    <a:cubicBezTo>
                      <a:pt x="708" y="5061"/>
                      <a:pt x="693" y="5130"/>
                      <a:pt x="674" y="5203"/>
                    </a:cubicBezTo>
                    <a:lnTo>
                      <a:pt x="623" y="5410"/>
                    </a:lnTo>
                    <a:lnTo>
                      <a:pt x="520" y="5832"/>
                    </a:lnTo>
                    <a:lnTo>
                      <a:pt x="265" y="6659"/>
                    </a:lnTo>
                    <a:cubicBezTo>
                      <a:pt x="362" y="6388"/>
                      <a:pt x="457" y="6109"/>
                      <a:pt x="557" y="5841"/>
                    </a:cubicBezTo>
                    <a:lnTo>
                      <a:pt x="671" y="5423"/>
                    </a:lnTo>
                    <a:lnTo>
                      <a:pt x="724" y="5212"/>
                    </a:lnTo>
                    <a:cubicBezTo>
                      <a:pt x="743" y="5143"/>
                      <a:pt x="765" y="5071"/>
                      <a:pt x="774" y="5001"/>
                    </a:cubicBezTo>
                    <a:lnTo>
                      <a:pt x="859" y="4574"/>
                    </a:lnTo>
                    <a:cubicBezTo>
                      <a:pt x="872" y="4501"/>
                      <a:pt x="884" y="4426"/>
                      <a:pt x="897" y="4357"/>
                    </a:cubicBezTo>
                    <a:lnTo>
                      <a:pt x="922" y="4140"/>
                    </a:lnTo>
                    <a:lnTo>
                      <a:pt x="969" y="3709"/>
                    </a:lnTo>
                    <a:lnTo>
                      <a:pt x="982" y="3272"/>
                    </a:lnTo>
                    <a:cubicBezTo>
                      <a:pt x="985" y="2690"/>
                      <a:pt x="913" y="2108"/>
                      <a:pt x="765" y="1545"/>
                    </a:cubicBezTo>
                    <a:lnTo>
                      <a:pt x="702" y="1337"/>
                    </a:lnTo>
                    <a:cubicBezTo>
                      <a:pt x="689" y="1306"/>
                      <a:pt x="683" y="1271"/>
                      <a:pt x="671" y="1233"/>
                    </a:cubicBezTo>
                    <a:lnTo>
                      <a:pt x="630" y="1133"/>
                    </a:lnTo>
                    <a:lnTo>
                      <a:pt x="551" y="928"/>
                    </a:lnTo>
                    <a:cubicBezTo>
                      <a:pt x="526" y="862"/>
                      <a:pt x="491" y="799"/>
                      <a:pt x="460" y="730"/>
                    </a:cubicBezTo>
                    <a:cubicBezTo>
                      <a:pt x="340" y="469"/>
                      <a:pt x="186" y="224"/>
                      <a:pt x="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4" name="Google Shape;904;p1"/>
              <p:cNvSpPr/>
              <p:nvPr/>
            </p:nvSpPr>
            <p:spPr>
              <a:xfrm>
                <a:off x="5191850" y="2016625"/>
                <a:ext cx="35175" cy="162625"/>
              </a:xfrm>
              <a:custGeom>
                <a:rect b="b" l="l" r="r" t="t"/>
                <a:pathLst>
                  <a:path extrusionOk="0" h="6505" w="1407">
                    <a:moveTo>
                      <a:pt x="0" y="0"/>
                    </a:moveTo>
                    <a:lnTo>
                      <a:pt x="0" y="0"/>
                    </a:lnTo>
                    <a:cubicBezTo>
                      <a:pt x="224" y="189"/>
                      <a:pt x="425" y="406"/>
                      <a:pt x="582" y="654"/>
                    </a:cubicBezTo>
                    <a:cubicBezTo>
                      <a:pt x="749" y="893"/>
                      <a:pt x="890" y="1148"/>
                      <a:pt x="1000" y="1419"/>
                    </a:cubicBezTo>
                    <a:cubicBezTo>
                      <a:pt x="1221" y="1963"/>
                      <a:pt x="1334" y="2541"/>
                      <a:pt x="1331" y="3126"/>
                    </a:cubicBezTo>
                    <a:cubicBezTo>
                      <a:pt x="1334" y="3271"/>
                      <a:pt x="1334" y="3416"/>
                      <a:pt x="1318" y="3564"/>
                    </a:cubicBezTo>
                    <a:cubicBezTo>
                      <a:pt x="1302" y="3708"/>
                      <a:pt x="1299" y="3853"/>
                      <a:pt x="1271" y="3998"/>
                    </a:cubicBezTo>
                    <a:lnTo>
                      <a:pt x="1239" y="4215"/>
                    </a:lnTo>
                    <a:lnTo>
                      <a:pt x="1195" y="4432"/>
                    </a:lnTo>
                    <a:cubicBezTo>
                      <a:pt x="1180" y="4501"/>
                      <a:pt x="1164" y="4573"/>
                      <a:pt x="1145" y="4642"/>
                    </a:cubicBezTo>
                    <a:lnTo>
                      <a:pt x="1092" y="4856"/>
                    </a:lnTo>
                    <a:cubicBezTo>
                      <a:pt x="1057" y="4998"/>
                      <a:pt x="1007" y="5136"/>
                      <a:pt x="966" y="5278"/>
                    </a:cubicBezTo>
                    <a:lnTo>
                      <a:pt x="821" y="5693"/>
                    </a:lnTo>
                    <a:lnTo>
                      <a:pt x="658" y="6102"/>
                    </a:lnTo>
                    <a:lnTo>
                      <a:pt x="475" y="6504"/>
                    </a:lnTo>
                    <a:cubicBezTo>
                      <a:pt x="755" y="5985"/>
                      <a:pt x="978" y="5438"/>
                      <a:pt x="1148" y="4872"/>
                    </a:cubicBezTo>
                    <a:cubicBezTo>
                      <a:pt x="1189" y="4730"/>
                      <a:pt x="1230" y="4589"/>
                      <a:pt x="1258" y="4444"/>
                    </a:cubicBezTo>
                    <a:lnTo>
                      <a:pt x="1305" y="4227"/>
                    </a:lnTo>
                    <a:lnTo>
                      <a:pt x="1340" y="4010"/>
                    </a:lnTo>
                    <a:cubicBezTo>
                      <a:pt x="1365" y="3865"/>
                      <a:pt x="1384" y="3718"/>
                      <a:pt x="1390" y="3570"/>
                    </a:cubicBezTo>
                    <a:cubicBezTo>
                      <a:pt x="1400" y="3422"/>
                      <a:pt x="1406" y="3274"/>
                      <a:pt x="1406" y="3126"/>
                    </a:cubicBezTo>
                    <a:cubicBezTo>
                      <a:pt x="1406" y="2532"/>
                      <a:pt x="1290" y="1944"/>
                      <a:pt x="1057" y="1396"/>
                    </a:cubicBezTo>
                    <a:cubicBezTo>
                      <a:pt x="944" y="1126"/>
                      <a:pt x="796" y="865"/>
                      <a:pt x="617" y="629"/>
                    </a:cubicBezTo>
                    <a:cubicBezTo>
                      <a:pt x="525" y="513"/>
                      <a:pt x="434" y="396"/>
                      <a:pt x="330" y="293"/>
                    </a:cubicBezTo>
                    <a:cubicBezTo>
                      <a:pt x="230" y="186"/>
                      <a:pt x="120" y="88"/>
                      <a:pt x="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5" name="Google Shape;905;p1"/>
              <p:cNvSpPr/>
              <p:nvPr/>
            </p:nvSpPr>
            <p:spPr>
              <a:xfrm>
                <a:off x="5156850" y="2060575"/>
                <a:ext cx="12125" cy="12750"/>
              </a:xfrm>
              <a:custGeom>
                <a:rect b="b" l="l" r="r" t="t"/>
                <a:pathLst>
                  <a:path extrusionOk="0" h="510" w="485">
                    <a:moveTo>
                      <a:pt x="485" y="0"/>
                    </a:moveTo>
                    <a:cubicBezTo>
                      <a:pt x="460" y="35"/>
                      <a:pt x="431" y="76"/>
                      <a:pt x="409" y="110"/>
                    </a:cubicBezTo>
                    <a:cubicBezTo>
                      <a:pt x="384" y="145"/>
                      <a:pt x="362" y="179"/>
                      <a:pt x="337" y="220"/>
                    </a:cubicBezTo>
                    <a:cubicBezTo>
                      <a:pt x="303" y="278"/>
                      <a:pt x="265" y="341"/>
                      <a:pt x="228" y="404"/>
                    </a:cubicBezTo>
                    <a:lnTo>
                      <a:pt x="228" y="404"/>
                    </a:lnTo>
                    <a:cubicBezTo>
                      <a:pt x="157" y="289"/>
                      <a:pt x="82" y="176"/>
                      <a:pt x="1" y="66"/>
                    </a:cubicBezTo>
                    <a:lnTo>
                      <a:pt x="1" y="66"/>
                    </a:lnTo>
                    <a:cubicBezTo>
                      <a:pt x="63" y="205"/>
                      <a:pt x="130" y="337"/>
                      <a:pt x="202" y="472"/>
                    </a:cubicBezTo>
                    <a:lnTo>
                      <a:pt x="224" y="510"/>
                    </a:lnTo>
                    <a:lnTo>
                      <a:pt x="249" y="472"/>
                    </a:lnTo>
                    <a:cubicBezTo>
                      <a:pt x="287" y="406"/>
                      <a:pt x="321" y="337"/>
                      <a:pt x="359" y="271"/>
                    </a:cubicBezTo>
                    <a:cubicBezTo>
                      <a:pt x="384" y="220"/>
                      <a:pt x="409" y="173"/>
                      <a:pt x="431" y="123"/>
                    </a:cubicBezTo>
                    <a:cubicBezTo>
                      <a:pt x="447" y="82"/>
                      <a:pt x="469" y="38"/>
                      <a:pt x="48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6" name="Google Shape;906;p1"/>
              <p:cNvSpPr/>
              <p:nvPr/>
            </p:nvSpPr>
            <p:spPr>
              <a:xfrm>
                <a:off x="5161400" y="2057725"/>
                <a:ext cx="1850" cy="14650"/>
              </a:xfrm>
              <a:custGeom>
                <a:rect b="b" l="l" r="r" t="t"/>
                <a:pathLst>
                  <a:path extrusionOk="0" h="586" w="74">
                    <a:moveTo>
                      <a:pt x="26" y="1"/>
                    </a:moveTo>
                    <a:cubicBezTo>
                      <a:pt x="1" y="196"/>
                      <a:pt x="7" y="397"/>
                      <a:pt x="48" y="586"/>
                    </a:cubicBezTo>
                    <a:cubicBezTo>
                      <a:pt x="73" y="394"/>
                      <a:pt x="70" y="193"/>
                      <a:pt x="2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7" name="Google Shape;907;p1"/>
              <p:cNvSpPr/>
              <p:nvPr/>
            </p:nvSpPr>
            <p:spPr>
              <a:xfrm>
                <a:off x="5204825" y="2012525"/>
                <a:ext cx="12450" cy="12300"/>
              </a:xfrm>
              <a:custGeom>
                <a:rect b="b" l="l" r="r" t="t"/>
                <a:pathLst>
                  <a:path extrusionOk="0" h="492" w="498">
                    <a:moveTo>
                      <a:pt x="50" y="0"/>
                    </a:moveTo>
                    <a:cubicBezTo>
                      <a:pt x="25" y="145"/>
                      <a:pt x="6" y="299"/>
                      <a:pt x="0" y="444"/>
                    </a:cubicBezTo>
                    <a:lnTo>
                      <a:pt x="0" y="491"/>
                    </a:lnTo>
                    <a:lnTo>
                      <a:pt x="41" y="472"/>
                    </a:lnTo>
                    <a:cubicBezTo>
                      <a:pt x="120" y="431"/>
                      <a:pt x="198" y="387"/>
                      <a:pt x="271" y="343"/>
                    </a:cubicBezTo>
                    <a:lnTo>
                      <a:pt x="387" y="277"/>
                    </a:lnTo>
                    <a:cubicBezTo>
                      <a:pt x="422" y="255"/>
                      <a:pt x="459" y="230"/>
                      <a:pt x="497" y="208"/>
                    </a:cubicBezTo>
                    <a:lnTo>
                      <a:pt x="497" y="208"/>
                    </a:lnTo>
                    <a:cubicBezTo>
                      <a:pt x="456" y="224"/>
                      <a:pt x="418" y="236"/>
                      <a:pt x="374" y="255"/>
                    </a:cubicBezTo>
                    <a:cubicBezTo>
                      <a:pt x="330" y="274"/>
                      <a:pt x="293" y="290"/>
                      <a:pt x="252" y="309"/>
                    </a:cubicBezTo>
                    <a:lnTo>
                      <a:pt x="58" y="407"/>
                    </a:lnTo>
                    <a:lnTo>
                      <a:pt x="58" y="407"/>
                    </a:lnTo>
                    <a:cubicBezTo>
                      <a:pt x="63" y="272"/>
                      <a:pt x="62" y="134"/>
                      <a:pt x="5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8" name="Google Shape;908;p1"/>
              <p:cNvSpPr/>
              <p:nvPr/>
            </p:nvSpPr>
            <p:spPr>
              <a:xfrm>
                <a:off x="5205450" y="2011175"/>
                <a:ext cx="7575" cy="12625"/>
              </a:xfrm>
              <a:custGeom>
                <a:rect b="b" l="l" r="r" t="t"/>
                <a:pathLst>
                  <a:path extrusionOk="0" h="505" w="303">
                    <a:moveTo>
                      <a:pt x="302" y="1"/>
                    </a:moveTo>
                    <a:lnTo>
                      <a:pt x="302" y="1"/>
                    </a:lnTo>
                    <a:cubicBezTo>
                      <a:pt x="173" y="149"/>
                      <a:pt x="70" y="322"/>
                      <a:pt x="0" y="504"/>
                    </a:cubicBezTo>
                    <a:cubicBezTo>
                      <a:pt x="66" y="432"/>
                      <a:pt x="120" y="353"/>
                      <a:pt x="173" y="265"/>
                    </a:cubicBezTo>
                    <a:cubicBezTo>
                      <a:pt x="224" y="183"/>
                      <a:pt x="268" y="95"/>
                      <a:pt x="302"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9" name="Google Shape;909;p1"/>
              <p:cNvSpPr/>
              <p:nvPr/>
            </p:nvSpPr>
            <p:spPr>
              <a:xfrm>
                <a:off x="5194200" y="2046100"/>
                <a:ext cx="12300" cy="11900"/>
              </a:xfrm>
              <a:custGeom>
                <a:rect b="b" l="l" r="r" t="t"/>
                <a:pathLst>
                  <a:path extrusionOk="0" h="476" w="492">
                    <a:moveTo>
                      <a:pt x="491" y="0"/>
                    </a:moveTo>
                    <a:cubicBezTo>
                      <a:pt x="460" y="32"/>
                      <a:pt x="428" y="67"/>
                      <a:pt x="403" y="98"/>
                    </a:cubicBezTo>
                    <a:cubicBezTo>
                      <a:pt x="375" y="136"/>
                      <a:pt x="347" y="167"/>
                      <a:pt x="318" y="202"/>
                    </a:cubicBezTo>
                    <a:cubicBezTo>
                      <a:pt x="275" y="256"/>
                      <a:pt x="229" y="314"/>
                      <a:pt x="186" y="371"/>
                    </a:cubicBezTo>
                    <a:lnTo>
                      <a:pt x="186" y="371"/>
                    </a:lnTo>
                    <a:cubicBezTo>
                      <a:pt x="131" y="249"/>
                      <a:pt x="68" y="126"/>
                      <a:pt x="1" y="10"/>
                    </a:cubicBezTo>
                    <a:lnTo>
                      <a:pt x="1" y="10"/>
                    </a:lnTo>
                    <a:cubicBezTo>
                      <a:pt x="45" y="155"/>
                      <a:pt x="98" y="296"/>
                      <a:pt x="155" y="438"/>
                    </a:cubicBezTo>
                    <a:lnTo>
                      <a:pt x="174" y="475"/>
                    </a:lnTo>
                    <a:lnTo>
                      <a:pt x="202" y="441"/>
                    </a:lnTo>
                    <a:cubicBezTo>
                      <a:pt x="255" y="372"/>
                      <a:pt x="302" y="296"/>
                      <a:pt x="356" y="224"/>
                    </a:cubicBezTo>
                    <a:cubicBezTo>
                      <a:pt x="378" y="189"/>
                      <a:pt x="403" y="155"/>
                      <a:pt x="425" y="114"/>
                    </a:cubicBezTo>
                    <a:cubicBezTo>
                      <a:pt x="450" y="76"/>
                      <a:pt x="472" y="41"/>
                      <a:pt x="49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0" name="Google Shape;910;p1"/>
              <p:cNvSpPr/>
              <p:nvPr/>
            </p:nvSpPr>
            <p:spPr>
              <a:xfrm>
                <a:off x="5198450" y="2042100"/>
                <a:ext cx="2000" cy="14650"/>
              </a:xfrm>
              <a:custGeom>
                <a:rect b="b" l="l" r="r" t="t"/>
                <a:pathLst>
                  <a:path extrusionOk="0" h="586" w="80">
                    <a:moveTo>
                      <a:pt x="60" y="0"/>
                    </a:moveTo>
                    <a:lnTo>
                      <a:pt x="60" y="0"/>
                    </a:lnTo>
                    <a:cubicBezTo>
                      <a:pt x="35" y="94"/>
                      <a:pt x="19" y="192"/>
                      <a:pt x="13" y="289"/>
                    </a:cubicBezTo>
                    <a:cubicBezTo>
                      <a:pt x="0" y="390"/>
                      <a:pt x="0" y="488"/>
                      <a:pt x="13" y="585"/>
                    </a:cubicBezTo>
                    <a:cubicBezTo>
                      <a:pt x="63" y="393"/>
                      <a:pt x="79" y="195"/>
                      <a:pt x="6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1" name="Google Shape;911;p1"/>
              <p:cNvSpPr/>
              <p:nvPr/>
            </p:nvSpPr>
            <p:spPr>
              <a:xfrm>
                <a:off x="5123050" y="2029200"/>
                <a:ext cx="12200" cy="12275"/>
              </a:xfrm>
              <a:custGeom>
                <a:rect b="b" l="l" r="r" t="t"/>
                <a:pathLst>
                  <a:path extrusionOk="0" h="491" w="488">
                    <a:moveTo>
                      <a:pt x="0" y="0"/>
                    </a:moveTo>
                    <a:lnTo>
                      <a:pt x="0" y="0"/>
                    </a:lnTo>
                    <a:cubicBezTo>
                      <a:pt x="16" y="151"/>
                      <a:pt x="44" y="296"/>
                      <a:pt x="76" y="450"/>
                    </a:cubicBezTo>
                    <a:lnTo>
                      <a:pt x="88" y="491"/>
                    </a:lnTo>
                    <a:lnTo>
                      <a:pt x="123" y="459"/>
                    </a:lnTo>
                    <a:lnTo>
                      <a:pt x="305" y="277"/>
                    </a:lnTo>
                    <a:cubicBezTo>
                      <a:pt x="337" y="239"/>
                      <a:pt x="362" y="208"/>
                      <a:pt x="396" y="176"/>
                    </a:cubicBezTo>
                    <a:cubicBezTo>
                      <a:pt x="434" y="145"/>
                      <a:pt x="459" y="113"/>
                      <a:pt x="488" y="79"/>
                    </a:cubicBezTo>
                    <a:lnTo>
                      <a:pt x="488" y="79"/>
                    </a:lnTo>
                    <a:cubicBezTo>
                      <a:pt x="453" y="104"/>
                      <a:pt x="415" y="129"/>
                      <a:pt x="381" y="158"/>
                    </a:cubicBezTo>
                    <a:lnTo>
                      <a:pt x="280" y="239"/>
                    </a:lnTo>
                    <a:cubicBezTo>
                      <a:pt x="227" y="292"/>
                      <a:pt x="172" y="340"/>
                      <a:pt x="119" y="392"/>
                    </a:cubicBezTo>
                    <a:lnTo>
                      <a:pt x="119" y="392"/>
                    </a:lnTo>
                    <a:cubicBezTo>
                      <a:pt x="86" y="259"/>
                      <a:pt x="46" y="128"/>
                      <a:pt x="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2" name="Google Shape;912;p1"/>
              <p:cNvSpPr/>
              <p:nvPr/>
            </p:nvSpPr>
            <p:spPr>
              <a:xfrm>
                <a:off x="5125625" y="2025975"/>
                <a:ext cx="3800" cy="14175"/>
              </a:xfrm>
              <a:custGeom>
                <a:rect b="b" l="l" r="r" t="t"/>
                <a:pathLst>
                  <a:path extrusionOk="0" h="567" w="152">
                    <a:moveTo>
                      <a:pt x="152" y="0"/>
                    </a:moveTo>
                    <a:lnTo>
                      <a:pt x="152" y="0"/>
                    </a:lnTo>
                    <a:cubicBezTo>
                      <a:pt x="70" y="176"/>
                      <a:pt x="20" y="368"/>
                      <a:pt x="1" y="566"/>
                    </a:cubicBezTo>
                    <a:cubicBezTo>
                      <a:pt x="86" y="390"/>
                      <a:pt x="136" y="195"/>
                      <a:pt x="15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3" name="Google Shape;913;p1"/>
              <p:cNvSpPr/>
              <p:nvPr/>
            </p:nvSpPr>
            <p:spPr>
              <a:xfrm>
                <a:off x="5236900" y="2069925"/>
                <a:ext cx="13075" cy="12200"/>
              </a:xfrm>
              <a:custGeom>
                <a:rect b="b" l="l" r="r" t="t"/>
                <a:pathLst>
                  <a:path extrusionOk="0" h="488" w="523">
                    <a:moveTo>
                      <a:pt x="104" y="0"/>
                    </a:moveTo>
                    <a:lnTo>
                      <a:pt x="104" y="0"/>
                    </a:lnTo>
                    <a:cubicBezTo>
                      <a:pt x="60" y="148"/>
                      <a:pt x="26" y="299"/>
                      <a:pt x="7" y="450"/>
                    </a:cubicBezTo>
                    <a:lnTo>
                      <a:pt x="0" y="488"/>
                    </a:lnTo>
                    <a:lnTo>
                      <a:pt x="41" y="472"/>
                    </a:lnTo>
                    <a:cubicBezTo>
                      <a:pt x="126" y="441"/>
                      <a:pt x="205" y="409"/>
                      <a:pt x="287" y="372"/>
                    </a:cubicBezTo>
                    <a:cubicBezTo>
                      <a:pt x="324" y="353"/>
                      <a:pt x="365" y="337"/>
                      <a:pt x="403" y="318"/>
                    </a:cubicBezTo>
                    <a:lnTo>
                      <a:pt x="523" y="258"/>
                    </a:lnTo>
                    <a:lnTo>
                      <a:pt x="523" y="258"/>
                    </a:lnTo>
                    <a:cubicBezTo>
                      <a:pt x="478" y="268"/>
                      <a:pt x="441" y="277"/>
                      <a:pt x="397" y="290"/>
                    </a:cubicBezTo>
                    <a:lnTo>
                      <a:pt x="271" y="331"/>
                    </a:lnTo>
                    <a:cubicBezTo>
                      <a:pt x="203" y="352"/>
                      <a:pt x="133" y="377"/>
                      <a:pt x="64" y="403"/>
                    </a:cubicBezTo>
                    <a:lnTo>
                      <a:pt x="64" y="403"/>
                    </a:lnTo>
                    <a:cubicBezTo>
                      <a:pt x="85" y="269"/>
                      <a:pt x="99" y="134"/>
                      <a:pt x="10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4" name="Google Shape;914;p1"/>
              <p:cNvSpPr/>
              <p:nvPr/>
            </p:nvSpPr>
            <p:spPr>
              <a:xfrm>
                <a:off x="5237600" y="2069375"/>
                <a:ext cx="9000" cy="11650"/>
              </a:xfrm>
              <a:custGeom>
                <a:rect b="b" l="l" r="r" t="t"/>
                <a:pathLst>
                  <a:path extrusionOk="0" h="466" w="360">
                    <a:moveTo>
                      <a:pt x="359" y="0"/>
                    </a:moveTo>
                    <a:cubicBezTo>
                      <a:pt x="215" y="133"/>
                      <a:pt x="92" y="293"/>
                      <a:pt x="1" y="466"/>
                    </a:cubicBezTo>
                    <a:cubicBezTo>
                      <a:pt x="76" y="403"/>
                      <a:pt x="145" y="328"/>
                      <a:pt x="202" y="249"/>
                    </a:cubicBezTo>
                    <a:cubicBezTo>
                      <a:pt x="262" y="173"/>
                      <a:pt x="315" y="89"/>
                      <a:pt x="359"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5" name="Google Shape;915;p1"/>
              <p:cNvSpPr/>
              <p:nvPr/>
            </p:nvSpPr>
            <p:spPr>
              <a:xfrm>
                <a:off x="5135300" y="2109800"/>
                <a:ext cx="12300" cy="12825"/>
              </a:xfrm>
              <a:custGeom>
                <a:rect b="b" l="l" r="r" t="t"/>
                <a:pathLst>
                  <a:path extrusionOk="0" h="513" w="492">
                    <a:moveTo>
                      <a:pt x="491" y="0"/>
                    </a:moveTo>
                    <a:cubicBezTo>
                      <a:pt x="466" y="35"/>
                      <a:pt x="441" y="72"/>
                      <a:pt x="419" y="107"/>
                    </a:cubicBezTo>
                    <a:cubicBezTo>
                      <a:pt x="394" y="142"/>
                      <a:pt x="372" y="176"/>
                      <a:pt x="347" y="217"/>
                    </a:cubicBezTo>
                    <a:cubicBezTo>
                      <a:pt x="312" y="281"/>
                      <a:pt x="274" y="342"/>
                      <a:pt x="236" y="407"/>
                    </a:cubicBezTo>
                    <a:lnTo>
                      <a:pt x="236" y="407"/>
                    </a:lnTo>
                    <a:cubicBezTo>
                      <a:pt x="164" y="291"/>
                      <a:pt x="86" y="178"/>
                      <a:pt x="1" y="72"/>
                    </a:cubicBezTo>
                    <a:lnTo>
                      <a:pt x="1" y="72"/>
                    </a:lnTo>
                    <a:cubicBezTo>
                      <a:pt x="61" y="208"/>
                      <a:pt x="133" y="343"/>
                      <a:pt x="215" y="472"/>
                    </a:cubicBezTo>
                    <a:lnTo>
                      <a:pt x="237" y="513"/>
                    </a:lnTo>
                    <a:lnTo>
                      <a:pt x="262" y="472"/>
                    </a:lnTo>
                    <a:cubicBezTo>
                      <a:pt x="300" y="409"/>
                      <a:pt x="334" y="343"/>
                      <a:pt x="366" y="277"/>
                    </a:cubicBezTo>
                    <a:cubicBezTo>
                      <a:pt x="391" y="223"/>
                      <a:pt x="419" y="173"/>
                      <a:pt x="441" y="123"/>
                    </a:cubicBezTo>
                    <a:cubicBezTo>
                      <a:pt x="457" y="82"/>
                      <a:pt x="476" y="41"/>
                      <a:pt x="49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6" name="Google Shape;916;p1"/>
              <p:cNvSpPr/>
              <p:nvPr/>
            </p:nvSpPr>
            <p:spPr>
              <a:xfrm>
                <a:off x="5095525" y="2130550"/>
                <a:ext cx="10725" cy="14250"/>
              </a:xfrm>
              <a:custGeom>
                <a:rect b="b" l="l" r="r" t="t"/>
                <a:pathLst>
                  <a:path extrusionOk="0" h="570" w="429">
                    <a:moveTo>
                      <a:pt x="428" y="0"/>
                    </a:moveTo>
                    <a:cubicBezTo>
                      <a:pt x="415" y="35"/>
                      <a:pt x="409" y="79"/>
                      <a:pt x="403" y="117"/>
                    </a:cubicBezTo>
                    <a:cubicBezTo>
                      <a:pt x="390" y="164"/>
                      <a:pt x="378" y="236"/>
                      <a:pt x="368" y="280"/>
                    </a:cubicBezTo>
                    <a:cubicBezTo>
                      <a:pt x="358" y="344"/>
                      <a:pt x="348" y="407"/>
                      <a:pt x="339" y="472"/>
                    </a:cubicBezTo>
                    <a:lnTo>
                      <a:pt x="339" y="472"/>
                    </a:lnTo>
                    <a:cubicBezTo>
                      <a:pt x="229" y="392"/>
                      <a:pt x="116" y="319"/>
                      <a:pt x="0" y="249"/>
                    </a:cubicBezTo>
                    <a:lnTo>
                      <a:pt x="0" y="249"/>
                    </a:lnTo>
                    <a:cubicBezTo>
                      <a:pt x="110" y="350"/>
                      <a:pt x="224" y="447"/>
                      <a:pt x="349" y="541"/>
                    </a:cubicBezTo>
                    <a:lnTo>
                      <a:pt x="387" y="570"/>
                    </a:lnTo>
                    <a:lnTo>
                      <a:pt x="393" y="523"/>
                    </a:lnTo>
                    <a:cubicBezTo>
                      <a:pt x="406" y="434"/>
                      <a:pt x="412" y="353"/>
                      <a:pt x="422" y="261"/>
                    </a:cubicBezTo>
                    <a:cubicBezTo>
                      <a:pt x="428" y="224"/>
                      <a:pt x="428" y="177"/>
                      <a:pt x="428" y="133"/>
                    </a:cubicBezTo>
                    <a:lnTo>
                      <a:pt x="428"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7" name="Google Shape;917;p1"/>
              <p:cNvSpPr/>
              <p:nvPr/>
            </p:nvSpPr>
            <p:spPr>
              <a:xfrm>
                <a:off x="5099050" y="2130150"/>
                <a:ext cx="6175" cy="13475"/>
              </a:xfrm>
              <a:custGeom>
                <a:rect b="b" l="l" r="r" t="t"/>
                <a:pathLst>
                  <a:path extrusionOk="0" h="539" w="247">
                    <a:moveTo>
                      <a:pt x="1" y="1"/>
                    </a:moveTo>
                    <a:lnTo>
                      <a:pt x="1" y="1"/>
                    </a:lnTo>
                    <a:cubicBezTo>
                      <a:pt x="26" y="98"/>
                      <a:pt x="57" y="193"/>
                      <a:pt x="98" y="284"/>
                    </a:cubicBezTo>
                    <a:cubicBezTo>
                      <a:pt x="139" y="375"/>
                      <a:pt x="186" y="460"/>
                      <a:pt x="246" y="539"/>
                    </a:cubicBezTo>
                    <a:cubicBezTo>
                      <a:pt x="199" y="347"/>
                      <a:pt x="114" y="164"/>
                      <a:pt x="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8" name="Google Shape;918;p1"/>
              <p:cNvSpPr/>
              <p:nvPr/>
            </p:nvSpPr>
            <p:spPr>
              <a:xfrm>
                <a:off x="5086475" y="2029275"/>
                <a:ext cx="10725" cy="14325"/>
              </a:xfrm>
              <a:custGeom>
                <a:rect b="b" l="l" r="r" t="t"/>
                <a:pathLst>
                  <a:path extrusionOk="0" h="573" w="429">
                    <a:moveTo>
                      <a:pt x="372" y="0"/>
                    </a:moveTo>
                    <a:cubicBezTo>
                      <a:pt x="365" y="44"/>
                      <a:pt x="365" y="95"/>
                      <a:pt x="340" y="136"/>
                    </a:cubicBezTo>
                    <a:lnTo>
                      <a:pt x="340" y="265"/>
                    </a:lnTo>
                    <a:cubicBezTo>
                      <a:pt x="361" y="339"/>
                      <a:pt x="369" y="406"/>
                      <a:pt x="374" y="478"/>
                    </a:cubicBezTo>
                    <a:lnTo>
                      <a:pt x="374" y="478"/>
                    </a:lnTo>
                    <a:cubicBezTo>
                      <a:pt x="253" y="418"/>
                      <a:pt x="127" y="366"/>
                      <a:pt x="1" y="321"/>
                    </a:cubicBezTo>
                    <a:lnTo>
                      <a:pt x="1" y="321"/>
                    </a:lnTo>
                    <a:cubicBezTo>
                      <a:pt x="126" y="403"/>
                      <a:pt x="255" y="478"/>
                      <a:pt x="394" y="551"/>
                    </a:cubicBezTo>
                    <a:lnTo>
                      <a:pt x="428" y="573"/>
                    </a:lnTo>
                    <a:lnTo>
                      <a:pt x="428" y="526"/>
                    </a:lnTo>
                    <a:cubicBezTo>
                      <a:pt x="425" y="434"/>
                      <a:pt x="422" y="353"/>
                      <a:pt x="409" y="261"/>
                    </a:cubicBezTo>
                    <a:cubicBezTo>
                      <a:pt x="406" y="221"/>
                      <a:pt x="403" y="170"/>
                      <a:pt x="394" y="132"/>
                    </a:cubicBezTo>
                    <a:cubicBezTo>
                      <a:pt x="387" y="92"/>
                      <a:pt x="378" y="44"/>
                      <a:pt x="37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9" name="Google Shape;919;p1"/>
              <p:cNvSpPr/>
              <p:nvPr/>
            </p:nvSpPr>
            <p:spPr>
              <a:xfrm>
                <a:off x="5088050" y="2030300"/>
                <a:ext cx="8600" cy="11975"/>
              </a:xfrm>
              <a:custGeom>
                <a:rect b="b" l="l" r="r" t="t"/>
                <a:pathLst>
                  <a:path extrusionOk="0" h="479" w="344">
                    <a:moveTo>
                      <a:pt x="0" y="0"/>
                    </a:moveTo>
                    <a:lnTo>
                      <a:pt x="0" y="0"/>
                    </a:lnTo>
                    <a:cubicBezTo>
                      <a:pt x="45" y="91"/>
                      <a:pt x="92" y="173"/>
                      <a:pt x="151" y="255"/>
                    </a:cubicBezTo>
                    <a:cubicBezTo>
                      <a:pt x="208" y="337"/>
                      <a:pt x="271" y="412"/>
                      <a:pt x="343" y="478"/>
                    </a:cubicBezTo>
                    <a:cubicBezTo>
                      <a:pt x="299" y="390"/>
                      <a:pt x="252" y="302"/>
                      <a:pt x="192" y="224"/>
                    </a:cubicBezTo>
                    <a:cubicBezTo>
                      <a:pt x="133" y="142"/>
                      <a:pt x="73" y="66"/>
                      <a:pt x="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0" name="Google Shape;920;p1"/>
              <p:cNvSpPr/>
              <p:nvPr/>
            </p:nvSpPr>
            <p:spPr>
              <a:xfrm>
                <a:off x="5220075" y="2108450"/>
                <a:ext cx="12275" cy="11975"/>
              </a:xfrm>
              <a:custGeom>
                <a:rect b="b" l="l" r="r" t="t"/>
                <a:pathLst>
                  <a:path extrusionOk="0" h="479" w="491">
                    <a:moveTo>
                      <a:pt x="491" y="1"/>
                    </a:moveTo>
                    <a:cubicBezTo>
                      <a:pt x="456" y="32"/>
                      <a:pt x="428" y="67"/>
                      <a:pt x="400" y="98"/>
                    </a:cubicBezTo>
                    <a:cubicBezTo>
                      <a:pt x="371" y="130"/>
                      <a:pt x="346" y="164"/>
                      <a:pt x="318" y="199"/>
                    </a:cubicBezTo>
                    <a:lnTo>
                      <a:pt x="193" y="373"/>
                    </a:lnTo>
                    <a:lnTo>
                      <a:pt x="193" y="373"/>
                    </a:lnTo>
                    <a:cubicBezTo>
                      <a:pt x="135" y="249"/>
                      <a:pt x="71" y="129"/>
                      <a:pt x="0" y="10"/>
                    </a:cubicBezTo>
                    <a:lnTo>
                      <a:pt x="0" y="10"/>
                    </a:lnTo>
                    <a:cubicBezTo>
                      <a:pt x="48" y="158"/>
                      <a:pt x="104" y="299"/>
                      <a:pt x="164" y="441"/>
                    </a:cubicBezTo>
                    <a:lnTo>
                      <a:pt x="183" y="479"/>
                    </a:lnTo>
                    <a:lnTo>
                      <a:pt x="211" y="444"/>
                    </a:lnTo>
                    <a:cubicBezTo>
                      <a:pt x="261" y="372"/>
                      <a:pt x="309" y="303"/>
                      <a:pt x="356" y="227"/>
                    </a:cubicBezTo>
                    <a:cubicBezTo>
                      <a:pt x="384" y="189"/>
                      <a:pt x="409" y="152"/>
                      <a:pt x="428" y="114"/>
                    </a:cubicBezTo>
                    <a:cubicBezTo>
                      <a:pt x="447" y="79"/>
                      <a:pt x="472" y="38"/>
                      <a:pt x="49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1" name="Google Shape;921;p1"/>
              <p:cNvSpPr/>
              <p:nvPr/>
            </p:nvSpPr>
            <p:spPr>
              <a:xfrm>
                <a:off x="5088275" y="2159175"/>
                <a:ext cx="145750" cy="20150"/>
              </a:xfrm>
              <a:custGeom>
                <a:rect b="b" l="l" r="r" t="t"/>
                <a:pathLst>
                  <a:path extrusionOk="0" h="806" w="5830">
                    <a:moveTo>
                      <a:pt x="1" y="0"/>
                    </a:moveTo>
                    <a:lnTo>
                      <a:pt x="1" y="805"/>
                    </a:lnTo>
                    <a:lnTo>
                      <a:pt x="5829" y="805"/>
                    </a:lnTo>
                    <a:lnTo>
                      <a:pt x="5829"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922" name="Google Shape;922;p1"/>
          <p:cNvGrpSpPr/>
          <p:nvPr/>
        </p:nvGrpSpPr>
        <p:grpSpPr>
          <a:xfrm>
            <a:off x="7637504" y="848679"/>
            <a:ext cx="1365469" cy="935075"/>
            <a:chOff x="4354825" y="2560575"/>
            <a:chExt cx="284900" cy="195100"/>
          </a:xfrm>
        </p:grpSpPr>
        <p:sp>
          <p:nvSpPr>
            <p:cNvPr id="923" name="Google Shape;923;p1"/>
            <p:cNvSpPr/>
            <p:nvPr/>
          </p:nvSpPr>
          <p:spPr>
            <a:xfrm>
              <a:off x="4354825" y="2560575"/>
              <a:ext cx="284900" cy="195100"/>
            </a:xfrm>
            <a:custGeom>
              <a:rect b="b" l="l" r="r" t="t"/>
              <a:pathLst>
                <a:path extrusionOk="0" h="7804" w="11396">
                  <a:moveTo>
                    <a:pt x="11304" y="89"/>
                  </a:moveTo>
                  <a:lnTo>
                    <a:pt x="11304" y="7713"/>
                  </a:lnTo>
                  <a:lnTo>
                    <a:pt x="91" y="7713"/>
                  </a:lnTo>
                  <a:lnTo>
                    <a:pt x="91" y="89"/>
                  </a:lnTo>
                  <a:close/>
                  <a:moveTo>
                    <a:pt x="0" y="1"/>
                  </a:moveTo>
                  <a:lnTo>
                    <a:pt x="0" y="7804"/>
                  </a:lnTo>
                  <a:lnTo>
                    <a:pt x="11395" y="7804"/>
                  </a:lnTo>
                  <a:lnTo>
                    <a:pt x="11395"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4" name="Google Shape;924;p1"/>
            <p:cNvSpPr/>
            <p:nvPr/>
          </p:nvSpPr>
          <p:spPr>
            <a:xfrm>
              <a:off x="4366850" y="2568525"/>
              <a:ext cx="11275" cy="11175"/>
            </a:xfrm>
            <a:custGeom>
              <a:rect b="b" l="l" r="r" t="t"/>
              <a:pathLst>
                <a:path extrusionOk="0" h="447" w="451">
                  <a:moveTo>
                    <a:pt x="224" y="0"/>
                  </a:moveTo>
                  <a:cubicBezTo>
                    <a:pt x="101" y="0"/>
                    <a:pt x="0" y="101"/>
                    <a:pt x="0" y="224"/>
                  </a:cubicBezTo>
                  <a:cubicBezTo>
                    <a:pt x="0" y="346"/>
                    <a:pt x="98" y="447"/>
                    <a:pt x="224" y="447"/>
                  </a:cubicBezTo>
                  <a:cubicBezTo>
                    <a:pt x="350" y="447"/>
                    <a:pt x="450" y="349"/>
                    <a:pt x="450" y="224"/>
                  </a:cubicBezTo>
                  <a:cubicBezTo>
                    <a:pt x="450" y="101"/>
                    <a:pt x="350" y="0"/>
                    <a:pt x="22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5" name="Google Shape;925;p1"/>
            <p:cNvSpPr/>
            <p:nvPr/>
          </p:nvSpPr>
          <p:spPr>
            <a:xfrm>
              <a:off x="4389800" y="2568525"/>
              <a:ext cx="11350" cy="11175"/>
            </a:xfrm>
            <a:custGeom>
              <a:rect b="b" l="l" r="r" t="t"/>
              <a:pathLst>
                <a:path extrusionOk="0" h="447" w="454">
                  <a:moveTo>
                    <a:pt x="230" y="0"/>
                  </a:moveTo>
                  <a:cubicBezTo>
                    <a:pt x="105" y="0"/>
                    <a:pt x="1" y="101"/>
                    <a:pt x="1" y="224"/>
                  </a:cubicBezTo>
                  <a:cubicBezTo>
                    <a:pt x="1" y="346"/>
                    <a:pt x="105" y="447"/>
                    <a:pt x="230" y="447"/>
                  </a:cubicBezTo>
                  <a:cubicBezTo>
                    <a:pt x="350" y="447"/>
                    <a:pt x="454" y="349"/>
                    <a:pt x="454" y="224"/>
                  </a:cubicBezTo>
                  <a:cubicBezTo>
                    <a:pt x="454" y="101"/>
                    <a:pt x="356" y="0"/>
                    <a:pt x="23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6" name="Google Shape;926;p1"/>
            <p:cNvSpPr/>
            <p:nvPr/>
          </p:nvSpPr>
          <p:spPr>
            <a:xfrm>
              <a:off x="4412925" y="2568525"/>
              <a:ext cx="11350" cy="11175"/>
            </a:xfrm>
            <a:custGeom>
              <a:rect b="b" l="l" r="r" t="t"/>
              <a:pathLst>
                <a:path extrusionOk="0" h="447" w="454">
                  <a:moveTo>
                    <a:pt x="227" y="0"/>
                  </a:moveTo>
                  <a:cubicBezTo>
                    <a:pt x="101" y="0"/>
                    <a:pt x="1" y="101"/>
                    <a:pt x="1" y="224"/>
                  </a:cubicBezTo>
                  <a:cubicBezTo>
                    <a:pt x="1" y="346"/>
                    <a:pt x="101" y="447"/>
                    <a:pt x="227" y="447"/>
                  </a:cubicBezTo>
                  <a:cubicBezTo>
                    <a:pt x="350" y="447"/>
                    <a:pt x="454" y="349"/>
                    <a:pt x="454" y="224"/>
                  </a:cubicBezTo>
                  <a:cubicBezTo>
                    <a:pt x="454" y="101"/>
                    <a:pt x="353" y="0"/>
                    <a:pt x="227"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7" name="Google Shape;927;p1"/>
            <p:cNvSpPr/>
            <p:nvPr/>
          </p:nvSpPr>
          <p:spPr>
            <a:xfrm>
              <a:off x="4357100" y="2585200"/>
              <a:ext cx="282625" cy="2300"/>
            </a:xfrm>
            <a:custGeom>
              <a:rect b="b" l="l" r="r" t="t"/>
              <a:pathLst>
                <a:path extrusionOk="0" h="92" w="11305">
                  <a:moveTo>
                    <a:pt x="0" y="0"/>
                  </a:moveTo>
                  <a:lnTo>
                    <a:pt x="0" y="91"/>
                  </a:lnTo>
                  <a:lnTo>
                    <a:pt x="11304" y="91"/>
                  </a:lnTo>
                  <a:lnTo>
                    <a:pt x="11304"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28" name="Google Shape;928;p1"/>
          <p:cNvGrpSpPr/>
          <p:nvPr/>
        </p:nvGrpSpPr>
        <p:grpSpPr>
          <a:xfrm>
            <a:off x="362493" y="973253"/>
            <a:ext cx="3701910" cy="4287422"/>
            <a:chOff x="362493" y="973253"/>
            <a:chExt cx="3701910" cy="4287422"/>
          </a:xfrm>
        </p:grpSpPr>
        <p:grpSp>
          <p:nvGrpSpPr>
            <p:cNvPr id="929" name="Google Shape;929;p1"/>
            <p:cNvGrpSpPr/>
            <p:nvPr/>
          </p:nvGrpSpPr>
          <p:grpSpPr>
            <a:xfrm>
              <a:off x="2300748" y="973253"/>
              <a:ext cx="810096" cy="810506"/>
              <a:chOff x="4205500" y="2990700"/>
              <a:chExt cx="443499" cy="443724"/>
            </a:xfrm>
          </p:grpSpPr>
          <p:sp>
            <p:nvSpPr>
              <p:cNvPr id="930" name="Google Shape;930;p1"/>
              <p:cNvSpPr/>
              <p:nvPr/>
            </p:nvSpPr>
            <p:spPr>
              <a:xfrm>
                <a:off x="4246413" y="3406821"/>
                <a:ext cx="361746" cy="7072"/>
              </a:xfrm>
              <a:custGeom>
                <a:rect b="b" l="l" r="r" t="t"/>
                <a:pathLst>
                  <a:path extrusionOk="0" h="93" w="4757">
                    <a:moveTo>
                      <a:pt x="0" y="1"/>
                    </a:moveTo>
                    <a:lnTo>
                      <a:pt x="0" y="92"/>
                    </a:lnTo>
                    <a:lnTo>
                      <a:pt x="180" y="92"/>
                    </a:lnTo>
                    <a:lnTo>
                      <a:pt x="180" y="1"/>
                    </a:lnTo>
                    <a:close/>
                    <a:moveTo>
                      <a:pt x="271" y="1"/>
                    </a:moveTo>
                    <a:lnTo>
                      <a:pt x="271" y="92"/>
                    </a:lnTo>
                    <a:lnTo>
                      <a:pt x="453" y="92"/>
                    </a:lnTo>
                    <a:lnTo>
                      <a:pt x="453" y="1"/>
                    </a:lnTo>
                    <a:close/>
                    <a:moveTo>
                      <a:pt x="538" y="1"/>
                    </a:moveTo>
                    <a:lnTo>
                      <a:pt x="538" y="92"/>
                    </a:lnTo>
                    <a:lnTo>
                      <a:pt x="721" y="92"/>
                    </a:lnTo>
                    <a:lnTo>
                      <a:pt x="721" y="1"/>
                    </a:lnTo>
                    <a:close/>
                    <a:moveTo>
                      <a:pt x="897" y="1"/>
                    </a:moveTo>
                    <a:lnTo>
                      <a:pt x="897" y="92"/>
                    </a:lnTo>
                    <a:lnTo>
                      <a:pt x="1076" y="92"/>
                    </a:lnTo>
                    <a:lnTo>
                      <a:pt x="1076" y="1"/>
                    </a:lnTo>
                    <a:close/>
                    <a:moveTo>
                      <a:pt x="1167" y="1"/>
                    </a:moveTo>
                    <a:lnTo>
                      <a:pt x="1167" y="92"/>
                    </a:lnTo>
                    <a:lnTo>
                      <a:pt x="1350" y="92"/>
                    </a:lnTo>
                    <a:lnTo>
                      <a:pt x="1350" y="1"/>
                    </a:lnTo>
                    <a:close/>
                    <a:moveTo>
                      <a:pt x="1435" y="1"/>
                    </a:moveTo>
                    <a:lnTo>
                      <a:pt x="1435" y="92"/>
                    </a:lnTo>
                    <a:lnTo>
                      <a:pt x="1617" y="92"/>
                    </a:lnTo>
                    <a:lnTo>
                      <a:pt x="1617" y="1"/>
                    </a:lnTo>
                    <a:close/>
                    <a:moveTo>
                      <a:pt x="1705" y="1"/>
                    </a:moveTo>
                    <a:lnTo>
                      <a:pt x="1705" y="92"/>
                    </a:lnTo>
                    <a:lnTo>
                      <a:pt x="1888" y="92"/>
                    </a:lnTo>
                    <a:lnTo>
                      <a:pt x="1888" y="1"/>
                    </a:lnTo>
                    <a:close/>
                    <a:moveTo>
                      <a:pt x="1972" y="1"/>
                    </a:moveTo>
                    <a:lnTo>
                      <a:pt x="1972" y="92"/>
                    </a:lnTo>
                    <a:lnTo>
                      <a:pt x="2155" y="92"/>
                    </a:lnTo>
                    <a:lnTo>
                      <a:pt x="2155" y="1"/>
                    </a:lnTo>
                    <a:close/>
                    <a:moveTo>
                      <a:pt x="2334" y="1"/>
                    </a:moveTo>
                    <a:lnTo>
                      <a:pt x="2334" y="92"/>
                    </a:lnTo>
                    <a:lnTo>
                      <a:pt x="2517" y="92"/>
                    </a:lnTo>
                    <a:lnTo>
                      <a:pt x="2517" y="1"/>
                    </a:lnTo>
                    <a:close/>
                    <a:moveTo>
                      <a:pt x="2602" y="1"/>
                    </a:moveTo>
                    <a:lnTo>
                      <a:pt x="2602" y="92"/>
                    </a:lnTo>
                    <a:lnTo>
                      <a:pt x="2784" y="92"/>
                    </a:lnTo>
                    <a:lnTo>
                      <a:pt x="2784" y="1"/>
                    </a:lnTo>
                    <a:close/>
                    <a:moveTo>
                      <a:pt x="2869" y="1"/>
                    </a:moveTo>
                    <a:lnTo>
                      <a:pt x="2869" y="92"/>
                    </a:lnTo>
                    <a:lnTo>
                      <a:pt x="3051" y="92"/>
                    </a:lnTo>
                    <a:lnTo>
                      <a:pt x="3051" y="1"/>
                    </a:lnTo>
                    <a:close/>
                    <a:moveTo>
                      <a:pt x="3139" y="1"/>
                    </a:moveTo>
                    <a:lnTo>
                      <a:pt x="3139" y="92"/>
                    </a:lnTo>
                    <a:lnTo>
                      <a:pt x="3322" y="92"/>
                    </a:lnTo>
                    <a:lnTo>
                      <a:pt x="3322" y="1"/>
                    </a:lnTo>
                    <a:close/>
                    <a:moveTo>
                      <a:pt x="3407" y="1"/>
                    </a:moveTo>
                    <a:lnTo>
                      <a:pt x="3407" y="92"/>
                    </a:lnTo>
                    <a:lnTo>
                      <a:pt x="3589" y="92"/>
                    </a:lnTo>
                    <a:lnTo>
                      <a:pt x="3589" y="1"/>
                    </a:lnTo>
                    <a:close/>
                    <a:moveTo>
                      <a:pt x="3768" y="1"/>
                    </a:moveTo>
                    <a:lnTo>
                      <a:pt x="3768" y="92"/>
                    </a:lnTo>
                    <a:lnTo>
                      <a:pt x="3951" y="92"/>
                    </a:lnTo>
                    <a:lnTo>
                      <a:pt x="3951" y="1"/>
                    </a:lnTo>
                    <a:close/>
                    <a:moveTo>
                      <a:pt x="4036" y="1"/>
                    </a:moveTo>
                    <a:lnTo>
                      <a:pt x="4036" y="92"/>
                    </a:lnTo>
                    <a:lnTo>
                      <a:pt x="4218" y="92"/>
                    </a:lnTo>
                    <a:lnTo>
                      <a:pt x="4218" y="1"/>
                    </a:lnTo>
                    <a:close/>
                    <a:moveTo>
                      <a:pt x="4306" y="1"/>
                    </a:moveTo>
                    <a:lnTo>
                      <a:pt x="4306" y="92"/>
                    </a:lnTo>
                    <a:lnTo>
                      <a:pt x="4486" y="92"/>
                    </a:lnTo>
                    <a:lnTo>
                      <a:pt x="4486" y="1"/>
                    </a:lnTo>
                    <a:close/>
                    <a:moveTo>
                      <a:pt x="4577" y="1"/>
                    </a:moveTo>
                    <a:lnTo>
                      <a:pt x="4577" y="92"/>
                    </a:lnTo>
                    <a:lnTo>
                      <a:pt x="4756" y="92"/>
                    </a:lnTo>
                    <a:lnTo>
                      <a:pt x="4756"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1" name="Google Shape;931;p1"/>
              <p:cNvSpPr/>
              <p:nvPr/>
            </p:nvSpPr>
            <p:spPr>
              <a:xfrm>
                <a:off x="4226108" y="3031612"/>
                <a:ext cx="6996" cy="361442"/>
              </a:xfrm>
              <a:custGeom>
                <a:rect b="b" l="l" r="r" t="t"/>
                <a:pathLst>
                  <a:path extrusionOk="0" h="4753" w="92">
                    <a:moveTo>
                      <a:pt x="0" y="0"/>
                    </a:moveTo>
                    <a:lnTo>
                      <a:pt x="0" y="182"/>
                    </a:lnTo>
                    <a:lnTo>
                      <a:pt x="91" y="182"/>
                    </a:lnTo>
                    <a:lnTo>
                      <a:pt x="91" y="0"/>
                    </a:lnTo>
                    <a:close/>
                    <a:moveTo>
                      <a:pt x="0" y="267"/>
                    </a:moveTo>
                    <a:lnTo>
                      <a:pt x="0" y="450"/>
                    </a:lnTo>
                    <a:lnTo>
                      <a:pt x="91" y="450"/>
                    </a:lnTo>
                    <a:lnTo>
                      <a:pt x="91" y="267"/>
                    </a:lnTo>
                    <a:close/>
                    <a:moveTo>
                      <a:pt x="0" y="538"/>
                    </a:moveTo>
                    <a:lnTo>
                      <a:pt x="0" y="720"/>
                    </a:lnTo>
                    <a:lnTo>
                      <a:pt x="91" y="720"/>
                    </a:lnTo>
                    <a:lnTo>
                      <a:pt x="91" y="538"/>
                    </a:lnTo>
                    <a:close/>
                    <a:moveTo>
                      <a:pt x="0" y="805"/>
                    </a:moveTo>
                    <a:lnTo>
                      <a:pt x="0" y="988"/>
                    </a:lnTo>
                    <a:lnTo>
                      <a:pt x="91" y="988"/>
                    </a:lnTo>
                    <a:lnTo>
                      <a:pt x="91" y="805"/>
                    </a:lnTo>
                    <a:close/>
                    <a:moveTo>
                      <a:pt x="0" y="1164"/>
                    </a:moveTo>
                    <a:lnTo>
                      <a:pt x="0" y="1346"/>
                    </a:lnTo>
                    <a:lnTo>
                      <a:pt x="91" y="1346"/>
                    </a:lnTo>
                    <a:lnTo>
                      <a:pt x="91" y="1164"/>
                    </a:lnTo>
                    <a:close/>
                    <a:moveTo>
                      <a:pt x="0" y="1434"/>
                    </a:moveTo>
                    <a:lnTo>
                      <a:pt x="0" y="1617"/>
                    </a:lnTo>
                    <a:lnTo>
                      <a:pt x="91" y="1617"/>
                    </a:lnTo>
                    <a:lnTo>
                      <a:pt x="91" y="1434"/>
                    </a:lnTo>
                    <a:close/>
                    <a:moveTo>
                      <a:pt x="0" y="1702"/>
                    </a:moveTo>
                    <a:lnTo>
                      <a:pt x="0" y="1884"/>
                    </a:lnTo>
                    <a:lnTo>
                      <a:pt x="91" y="1884"/>
                    </a:lnTo>
                    <a:lnTo>
                      <a:pt x="91" y="1702"/>
                    </a:lnTo>
                    <a:close/>
                    <a:moveTo>
                      <a:pt x="0" y="1975"/>
                    </a:moveTo>
                    <a:lnTo>
                      <a:pt x="0" y="2154"/>
                    </a:lnTo>
                    <a:lnTo>
                      <a:pt x="91" y="2154"/>
                    </a:lnTo>
                    <a:lnTo>
                      <a:pt x="91" y="1975"/>
                    </a:lnTo>
                    <a:close/>
                    <a:moveTo>
                      <a:pt x="0" y="2243"/>
                    </a:moveTo>
                    <a:lnTo>
                      <a:pt x="0" y="2422"/>
                    </a:lnTo>
                    <a:lnTo>
                      <a:pt x="91" y="2422"/>
                    </a:lnTo>
                    <a:lnTo>
                      <a:pt x="91" y="2243"/>
                    </a:lnTo>
                    <a:close/>
                    <a:moveTo>
                      <a:pt x="0" y="2598"/>
                    </a:moveTo>
                    <a:lnTo>
                      <a:pt x="0" y="2780"/>
                    </a:lnTo>
                    <a:lnTo>
                      <a:pt x="91" y="2780"/>
                    </a:lnTo>
                    <a:lnTo>
                      <a:pt x="91" y="2598"/>
                    </a:lnTo>
                    <a:close/>
                    <a:moveTo>
                      <a:pt x="0" y="2872"/>
                    </a:moveTo>
                    <a:lnTo>
                      <a:pt x="0" y="3051"/>
                    </a:lnTo>
                    <a:lnTo>
                      <a:pt x="91" y="3051"/>
                    </a:lnTo>
                    <a:lnTo>
                      <a:pt x="91" y="2872"/>
                    </a:lnTo>
                    <a:close/>
                    <a:moveTo>
                      <a:pt x="0" y="3139"/>
                    </a:moveTo>
                    <a:lnTo>
                      <a:pt x="0" y="3318"/>
                    </a:lnTo>
                    <a:lnTo>
                      <a:pt x="91" y="3318"/>
                    </a:lnTo>
                    <a:lnTo>
                      <a:pt x="91" y="3139"/>
                    </a:lnTo>
                    <a:close/>
                    <a:moveTo>
                      <a:pt x="0" y="3409"/>
                    </a:moveTo>
                    <a:lnTo>
                      <a:pt x="0" y="3589"/>
                    </a:lnTo>
                    <a:lnTo>
                      <a:pt x="91" y="3589"/>
                    </a:lnTo>
                    <a:lnTo>
                      <a:pt x="91" y="3409"/>
                    </a:lnTo>
                    <a:close/>
                    <a:moveTo>
                      <a:pt x="0" y="3677"/>
                    </a:moveTo>
                    <a:lnTo>
                      <a:pt x="0" y="3856"/>
                    </a:lnTo>
                    <a:lnTo>
                      <a:pt x="91" y="3856"/>
                    </a:lnTo>
                    <a:lnTo>
                      <a:pt x="91" y="3677"/>
                    </a:lnTo>
                    <a:close/>
                    <a:moveTo>
                      <a:pt x="0" y="4035"/>
                    </a:moveTo>
                    <a:lnTo>
                      <a:pt x="0" y="4215"/>
                    </a:lnTo>
                    <a:lnTo>
                      <a:pt x="91" y="4215"/>
                    </a:lnTo>
                    <a:lnTo>
                      <a:pt x="91" y="4035"/>
                    </a:lnTo>
                    <a:close/>
                    <a:moveTo>
                      <a:pt x="0" y="4306"/>
                    </a:moveTo>
                    <a:lnTo>
                      <a:pt x="0" y="4485"/>
                    </a:lnTo>
                    <a:lnTo>
                      <a:pt x="91" y="4485"/>
                    </a:lnTo>
                    <a:lnTo>
                      <a:pt x="91" y="4306"/>
                    </a:lnTo>
                    <a:close/>
                    <a:moveTo>
                      <a:pt x="0" y="4573"/>
                    </a:moveTo>
                    <a:lnTo>
                      <a:pt x="0" y="4752"/>
                    </a:lnTo>
                    <a:lnTo>
                      <a:pt x="91" y="4752"/>
                    </a:lnTo>
                    <a:lnTo>
                      <a:pt x="91" y="4573"/>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2" name="Google Shape;932;p1"/>
              <p:cNvSpPr/>
              <p:nvPr/>
            </p:nvSpPr>
            <p:spPr>
              <a:xfrm>
                <a:off x="4246413" y="3011004"/>
                <a:ext cx="361746" cy="6996"/>
              </a:xfrm>
              <a:custGeom>
                <a:rect b="b" l="l" r="r" t="t"/>
                <a:pathLst>
                  <a:path extrusionOk="0" h="92" w="4757">
                    <a:moveTo>
                      <a:pt x="0" y="1"/>
                    </a:moveTo>
                    <a:lnTo>
                      <a:pt x="0" y="92"/>
                    </a:lnTo>
                    <a:lnTo>
                      <a:pt x="180" y="92"/>
                    </a:lnTo>
                    <a:lnTo>
                      <a:pt x="180" y="1"/>
                    </a:lnTo>
                    <a:close/>
                    <a:moveTo>
                      <a:pt x="271" y="1"/>
                    </a:moveTo>
                    <a:lnTo>
                      <a:pt x="271" y="92"/>
                    </a:lnTo>
                    <a:lnTo>
                      <a:pt x="453" y="92"/>
                    </a:lnTo>
                    <a:lnTo>
                      <a:pt x="453" y="1"/>
                    </a:lnTo>
                    <a:close/>
                    <a:moveTo>
                      <a:pt x="538" y="1"/>
                    </a:moveTo>
                    <a:lnTo>
                      <a:pt x="538" y="92"/>
                    </a:lnTo>
                    <a:lnTo>
                      <a:pt x="721" y="92"/>
                    </a:lnTo>
                    <a:lnTo>
                      <a:pt x="721" y="1"/>
                    </a:lnTo>
                    <a:close/>
                    <a:moveTo>
                      <a:pt x="897" y="1"/>
                    </a:moveTo>
                    <a:lnTo>
                      <a:pt x="897" y="92"/>
                    </a:lnTo>
                    <a:lnTo>
                      <a:pt x="1076" y="92"/>
                    </a:lnTo>
                    <a:lnTo>
                      <a:pt x="1076" y="1"/>
                    </a:lnTo>
                    <a:close/>
                    <a:moveTo>
                      <a:pt x="1167" y="1"/>
                    </a:moveTo>
                    <a:lnTo>
                      <a:pt x="1167" y="92"/>
                    </a:lnTo>
                    <a:lnTo>
                      <a:pt x="1350" y="92"/>
                    </a:lnTo>
                    <a:lnTo>
                      <a:pt x="1350" y="1"/>
                    </a:lnTo>
                    <a:close/>
                    <a:moveTo>
                      <a:pt x="1435" y="1"/>
                    </a:moveTo>
                    <a:lnTo>
                      <a:pt x="1435" y="92"/>
                    </a:lnTo>
                    <a:lnTo>
                      <a:pt x="1617" y="92"/>
                    </a:lnTo>
                    <a:lnTo>
                      <a:pt x="1617" y="1"/>
                    </a:lnTo>
                    <a:close/>
                    <a:moveTo>
                      <a:pt x="1705" y="1"/>
                    </a:moveTo>
                    <a:lnTo>
                      <a:pt x="1705" y="92"/>
                    </a:lnTo>
                    <a:lnTo>
                      <a:pt x="1888" y="92"/>
                    </a:lnTo>
                    <a:lnTo>
                      <a:pt x="1888" y="1"/>
                    </a:lnTo>
                    <a:close/>
                    <a:moveTo>
                      <a:pt x="1972" y="1"/>
                    </a:moveTo>
                    <a:lnTo>
                      <a:pt x="1972" y="92"/>
                    </a:lnTo>
                    <a:lnTo>
                      <a:pt x="2155" y="92"/>
                    </a:lnTo>
                    <a:lnTo>
                      <a:pt x="2155" y="1"/>
                    </a:lnTo>
                    <a:close/>
                    <a:moveTo>
                      <a:pt x="2334" y="1"/>
                    </a:moveTo>
                    <a:lnTo>
                      <a:pt x="2334" y="92"/>
                    </a:lnTo>
                    <a:lnTo>
                      <a:pt x="2517" y="92"/>
                    </a:lnTo>
                    <a:lnTo>
                      <a:pt x="2517" y="1"/>
                    </a:lnTo>
                    <a:close/>
                    <a:moveTo>
                      <a:pt x="2602" y="1"/>
                    </a:moveTo>
                    <a:lnTo>
                      <a:pt x="2602" y="92"/>
                    </a:lnTo>
                    <a:lnTo>
                      <a:pt x="2784" y="92"/>
                    </a:lnTo>
                    <a:lnTo>
                      <a:pt x="2784" y="1"/>
                    </a:lnTo>
                    <a:close/>
                    <a:moveTo>
                      <a:pt x="2869" y="1"/>
                    </a:moveTo>
                    <a:lnTo>
                      <a:pt x="2869" y="92"/>
                    </a:lnTo>
                    <a:lnTo>
                      <a:pt x="3051" y="92"/>
                    </a:lnTo>
                    <a:lnTo>
                      <a:pt x="3051" y="1"/>
                    </a:lnTo>
                    <a:close/>
                    <a:moveTo>
                      <a:pt x="3139" y="1"/>
                    </a:moveTo>
                    <a:lnTo>
                      <a:pt x="3139" y="92"/>
                    </a:lnTo>
                    <a:lnTo>
                      <a:pt x="3322" y="92"/>
                    </a:lnTo>
                    <a:lnTo>
                      <a:pt x="3322" y="1"/>
                    </a:lnTo>
                    <a:close/>
                    <a:moveTo>
                      <a:pt x="3407" y="1"/>
                    </a:moveTo>
                    <a:lnTo>
                      <a:pt x="3407" y="92"/>
                    </a:lnTo>
                    <a:lnTo>
                      <a:pt x="3589" y="92"/>
                    </a:lnTo>
                    <a:lnTo>
                      <a:pt x="3589" y="1"/>
                    </a:lnTo>
                    <a:close/>
                    <a:moveTo>
                      <a:pt x="3768" y="1"/>
                    </a:moveTo>
                    <a:lnTo>
                      <a:pt x="3768" y="92"/>
                    </a:lnTo>
                    <a:lnTo>
                      <a:pt x="3951" y="92"/>
                    </a:lnTo>
                    <a:lnTo>
                      <a:pt x="3951" y="1"/>
                    </a:lnTo>
                    <a:close/>
                    <a:moveTo>
                      <a:pt x="4036" y="1"/>
                    </a:moveTo>
                    <a:lnTo>
                      <a:pt x="4036" y="92"/>
                    </a:lnTo>
                    <a:lnTo>
                      <a:pt x="4218" y="92"/>
                    </a:lnTo>
                    <a:lnTo>
                      <a:pt x="4218" y="1"/>
                    </a:lnTo>
                    <a:close/>
                    <a:moveTo>
                      <a:pt x="4306" y="1"/>
                    </a:moveTo>
                    <a:lnTo>
                      <a:pt x="4306" y="92"/>
                    </a:lnTo>
                    <a:lnTo>
                      <a:pt x="4486" y="92"/>
                    </a:lnTo>
                    <a:lnTo>
                      <a:pt x="4486" y="1"/>
                    </a:lnTo>
                    <a:close/>
                    <a:moveTo>
                      <a:pt x="4577" y="1"/>
                    </a:moveTo>
                    <a:lnTo>
                      <a:pt x="4577" y="92"/>
                    </a:lnTo>
                    <a:lnTo>
                      <a:pt x="4756" y="92"/>
                    </a:lnTo>
                    <a:lnTo>
                      <a:pt x="4756"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3" name="Google Shape;933;p1"/>
              <p:cNvSpPr/>
              <p:nvPr/>
            </p:nvSpPr>
            <p:spPr>
              <a:xfrm>
                <a:off x="4621700" y="3031612"/>
                <a:ext cx="6768" cy="361442"/>
              </a:xfrm>
              <a:custGeom>
                <a:rect b="b" l="l" r="r" t="t"/>
                <a:pathLst>
                  <a:path extrusionOk="0" h="4753" w="89">
                    <a:moveTo>
                      <a:pt x="0" y="0"/>
                    </a:moveTo>
                    <a:lnTo>
                      <a:pt x="0" y="182"/>
                    </a:lnTo>
                    <a:lnTo>
                      <a:pt x="88" y="182"/>
                    </a:lnTo>
                    <a:lnTo>
                      <a:pt x="88" y="0"/>
                    </a:lnTo>
                    <a:close/>
                    <a:moveTo>
                      <a:pt x="0" y="267"/>
                    </a:moveTo>
                    <a:lnTo>
                      <a:pt x="0" y="450"/>
                    </a:lnTo>
                    <a:lnTo>
                      <a:pt x="88" y="450"/>
                    </a:lnTo>
                    <a:lnTo>
                      <a:pt x="88" y="267"/>
                    </a:lnTo>
                    <a:close/>
                    <a:moveTo>
                      <a:pt x="0" y="538"/>
                    </a:moveTo>
                    <a:lnTo>
                      <a:pt x="0" y="720"/>
                    </a:lnTo>
                    <a:lnTo>
                      <a:pt x="88" y="720"/>
                    </a:lnTo>
                    <a:lnTo>
                      <a:pt x="88" y="538"/>
                    </a:lnTo>
                    <a:close/>
                    <a:moveTo>
                      <a:pt x="0" y="805"/>
                    </a:moveTo>
                    <a:lnTo>
                      <a:pt x="0" y="988"/>
                    </a:lnTo>
                    <a:lnTo>
                      <a:pt x="88" y="988"/>
                    </a:lnTo>
                    <a:lnTo>
                      <a:pt x="88" y="805"/>
                    </a:lnTo>
                    <a:close/>
                    <a:moveTo>
                      <a:pt x="0" y="1164"/>
                    </a:moveTo>
                    <a:lnTo>
                      <a:pt x="0" y="1346"/>
                    </a:lnTo>
                    <a:lnTo>
                      <a:pt x="88" y="1346"/>
                    </a:lnTo>
                    <a:lnTo>
                      <a:pt x="88" y="1164"/>
                    </a:lnTo>
                    <a:close/>
                    <a:moveTo>
                      <a:pt x="0" y="1434"/>
                    </a:moveTo>
                    <a:lnTo>
                      <a:pt x="0" y="1617"/>
                    </a:lnTo>
                    <a:lnTo>
                      <a:pt x="88" y="1617"/>
                    </a:lnTo>
                    <a:lnTo>
                      <a:pt x="88" y="1434"/>
                    </a:lnTo>
                    <a:close/>
                    <a:moveTo>
                      <a:pt x="0" y="1702"/>
                    </a:moveTo>
                    <a:lnTo>
                      <a:pt x="0" y="1884"/>
                    </a:lnTo>
                    <a:lnTo>
                      <a:pt x="88" y="1884"/>
                    </a:lnTo>
                    <a:lnTo>
                      <a:pt x="88" y="1702"/>
                    </a:lnTo>
                    <a:close/>
                    <a:moveTo>
                      <a:pt x="0" y="1975"/>
                    </a:moveTo>
                    <a:lnTo>
                      <a:pt x="0" y="2154"/>
                    </a:lnTo>
                    <a:lnTo>
                      <a:pt x="88" y="2154"/>
                    </a:lnTo>
                    <a:lnTo>
                      <a:pt x="88" y="1975"/>
                    </a:lnTo>
                    <a:close/>
                    <a:moveTo>
                      <a:pt x="0" y="2243"/>
                    </a:moveTo>
                    <a:lnTo>
                      <a:pt x="0" y="2422"/>
                    </a:lnTo>
                    <a:lnTo>
                      <a:pt x="88" y="2422"/>
                    </a:lnTo>
                    <a:lnTo>
                      <a:pt x="88" y="2243"/>
                    </a:lnTo>
                    <a:close/>
                    <a:moveTo>
                      <a:pt x="0" y="2598"/>
                    </a:moveTo>
                    <a:lnTo>
                      <a:pt x="0" y="2780"/>
                    </a:lnTo>
                    <a:lnTo>
                      <a:pt x="88" y="2780"/>
                    </a:lnTo>
                    <a:lnTo>
                      <a:pt x="88" y="2598"/>
                    </a:lnTo>
                    <a:close/>
                    <a:moveTo>
                      <a:pt x="0" y="2872"/>
                    </a:moveTo>
                    <a:lnTo>
                      <a:pt x="0" y="3051"/>
                    </a:lnTo>
                    <a:lnTo>
                      <a:pt x="88" y="3051"/>
                    </a:lnTo>
                    <a:lnTo>
                      <a:pt x="88" y="2872"/>
                    </a:lnTo>
                    <a:close/>
                    <a:moveTo>
                      <a:pt x="0" y="3139"/>
                    </a:moveTo>
                    <a:lnTo>
                      <a:pt x="0" y="3318"/>
                    </a:lnTo>
                    <a:lnTo>
                      <a:pt x="88" y="3318"/>
                    </a:lnTo>
                    <a:lnTo>
                      <a:pt x="88" y="3139"/>
                    </a:lnTo>
                    <a:close/>
                    <a:moveTo>
                      <a:pt x="0" y="3409"/>
                    </a:moveTo>
                    <a:lnTo>
                      <a:pt x="0" y="3589"/>
                    </a:lnTo>
                    <a:lnTo>
                      <a:pt x="88" y="3589"/>
                    </a:lnTo>
                    <a:lnTo>
                      <a:pt x="88" y="3409"/>
                    </a:lnTo>
                    <a:close/>
                    <a:moveTo>
                      <a:pt x="0" y="3677"/>
                    </a:moveTo>
                    <a:lnTo>
                      <a:pt x="0" y="3856"/>
                    </a:lnTo>
                    <a:lnTo>
                      <a:pt x="88" y="3856"/>
                    </a:lnTo>
                    <a:lnTo>
                      <a:pt x="88" y="3677"/>
                    </a:lnTo>
                    <a:close/>
                    <a:moveTo>
                      <a:pt x="0" y="4035"/>
                    </a:moveTo>
                    <a:lnTo>
                      <a:pt x="0" y="4215"/>
                    </a:lnTo>
                    <a:lnTo>
                      <a:pt x="88" y="4215"/>
                    </a:lnTo>
                    <a:lnTo>
                      <a:pt x="88" y="4035"/>
                    </a:lnTo>
                    <a:close/>
                    <a:moveTo>
                      <a:pt x="0" y="4306"/>
                    </a:moveTo>
                    <a:lnTo>
                      <a:pt x="0" y="4485"/>
                    </a:lnTo>
                    <a:lnTo>
                      <a:pt x="88" y="4485"/>
                    </a:lnTo>
                    <a:lnTo>
                      <a:pt x="88" y="4306"/>
                    </a:lnTo>
                    <a:close/>
                    <a:moveTo>
                      <a:pt x="0" y="4573"/>
                    </a:moveTo>
                    <a:lnTo>
                      <a:pt x="0" y="4752"/>
                    </a:lnTo>
                    <a:lnTo>
                      <a:pt x="88" y="4752"/>
                    </a:lnTo>
                    <a:lnTo>
                      <a:pt x="88" y="4573"/>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934" name="Google Shape;934;p1"/>
              <p:cNvGrpSpPr/>
              <p:nvPr/>
            </p:nvGrpSpPr>
            <p:grpSpPr>
              <a:xfrm>
                <a:off x="4205728" y="2990700"/>
                <a:ext cx="443271" cy="443724"/>
                <a:chOff x="4205728" y="2990700"/>
                <a:chExt cx="443271" cy="443724"/>
              </a:xfrm>
            </p:grpSpPr>
            <p:sp>
              <p:nvSpPr>
                <p:cNvPr id="935" name="Google Shape;935;p1"/>
                <p:cNvSpPr/>
                <p:nvPr/>
              </p:nvSpPr>
              <p:spPr>
                <a:xfrm>
                  <a:off x="4205728" y="3386516"/>
                  <a:ext cx="47908" cy="47908"/>
                </a:xfrm>
                <a:custGeom>
                  <a:rect b="b" l="l" r="r" t="t"/>
                  <a:pathLst>
                    <a:path extrusionOk="0" h="630" w="630">
                      <a:moveTo>
                        <a:pt x="1" y="1"/>
                      </a:moveTo>
                      <a:lnTo>
                        <a:pt x="1" y="630"/>
                      </a:lnTo>
                      <a:lnTo>
                        <a:pt x="630" y="630"/>
                      </a:lnTo>
                      <a:lnTo>
                        <a:pt x="630"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6" name="Google Shape;936;p1"/>
                <p:cNvSpPr/>
                <p:nvPr/>
              </p:nvSpPr>
              <p:spPr>
                <a:xfrm>
                  <a:off x="4205728" y="3188494"/>
                  <a:ext cx="47908" cy="47908"/>
                </a:xfrm>
                <a:custGeom>
                  <a:rect b="b" l="l" r="r" t="t"/>
                  <a:pathLst>
                    <a:path extrusionOk="0" h="630" w="630">
                      <a:moveTo>
                        <a:pt x="1" y="0"/>
                      </a:moveTo>
                      <a:lnTo>
                        <a:pt x="1" y="629"/>
                      </a:lnTo>
                      <a:lnTo>
                        <a:pt x="630" y="629"/>
                      </a:lnTo>
                      <a:lnTo>
                        <a:pt x="630"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7" name="Google Shape;937;p1"/>
                <p:cNvSpPr/>
                <p:nvPr/>
              </p:nvSpPr>
              <p:spPr>
                <a:xfrm>
                  <a:off x="4205728" y="2990700"/>
                  <a:ext cx="47908" cy="47908"/>
                </a:xfrm>
                <a:custGeom>
                  <a:rect b="b" l="l" r="r" t="t"/>
                  <a:pathLst>
                    <a:path extrusionOk="0" h="630" w="630">
                      <a:moveTo>
                        <a:pt x="1" y="0"/>
                      </a:moveTo>
                      <a:lnTo>
                        <a:pt x="1" y="629"/>
                      </a:lnTo>
                      <a:lnTo>
                        <a:pt x="630" y="629"/>
                      </a:lnTo>
                      <a:lnTo>
                        <a:pt x="630"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8" name="Google Shape;938;p1"/>
                <p:cNvSpPr/>
                <p:nvPr/>
              </p:nvSpPr>
              <p:spPr>
                <a:xfrm>
                  <a:off x="4601091" y="3386516"/>
                  <a:ext cx="47908" cy="47908"/>
                </a:xfrm>
                <a:custGeom>
                  <a:rect b="b" l="l" r="r" t="t"/>
                  <a:pathLst>
                    <a:path extrusionOk="0" h="630" w="630">
                      <a:moveTo>
                        <a:pt x="1" y="1"/>
                      </a:moveTo>
                      <a:lnTo>
                        <a:pt x="1" y="630"/>
                      </a:lnTo>
                      <a:lnTo>
                        <a:pt x="630" y="630"/>
                      </a:lnTo>
                      <a:lnTo>
                        <a:pt x="630"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9" name="Google Shape;939;p1"/>
                <p:cNvSpPr/>
                <p:nvPr/>
              </p:nvSpPr>
              <p:spPr>
                <a:xfrm>
                  <a:off x="4601091" y="3188494"/>
                  <a:ext cx="47908" cy="47908"/>
                </a:xfrm>
                <a:custGeom>
                  <a:rect b="b" l="l" r="r" t="t"/>
                  <a:pathLst>
                    <a:path extrusionOk="0" h="630" w="630">
                      <a:moveTo>
                        <a:pt x="1" y="0"/>
                      </a:moveTo>
                      <a:lnTo>
                        <a:pt x="1" y="629"/>
                      </a:lnTo>
                      <a:lnTo>
                        <a:pt x="630" y="629"/>
                      </a:lnTo>
                      <a:lnTo>
                        <a:pt x="630"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0" name="Google Shape;940;p1"/>
                <p:cNvSpPr/>
                <p:nvPr/>
              </p:nvSpPr>
              <p:spPr>
                <a:xfrm>
                  <a:off x="4601091" y="2990700"/>
                  <a:ext cx="47908" cy="47908"/>
                </a:xfrm>
                <a:custGeom>
                  <a:rect b="b" l="l" r="r" t="t"/>
                  <a:pathLst>
                    <a:path extrusionOk="0" h="630" w="630">
                      <a:moveTo>
                        <a:pt x="1" y="0"/>
                      </a:moveTo>
                      <a:lnTo>
                        <a:pt x="1" y="629"/>
                      </a:lnTo>
                      <a:lnTo>
                        <a:pt x="630" y="629"/>
                      </a:lnTo>
                      <a:lnTo>
                        <a:pt x="630"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1" name="Google Shape;941;p1"/>
                <p:cNvSpPr/>
                <p:nvPr/>
              </p:nvSpPr>
              <p:spPr>
                <a:xfrm>
                  <a:off x="4403296" y="2990700"/>
                  <a:ext cx="47908" cy="47908"/>
                </a:xfrm>
                <a:custGeom>
                  <a:rect b="b" l="l" r="r" t="t"/>
                  <a:pathLst>
                    <a:path extrusionOk="0" h="630" w="630">
                      <a:moveTo>
                        <a:pt x="1" y="0"/>
                      </a:moveTo>
                      <a:lnTo>
                        <a:pt x="1" y="629"/>
                      </a:lnTo>
                      <a:lnTo>
                        <a:pt x="630" y="629"/>
                      </a:lnTo>
                      <a:lnTo>
                        <a:pt x="630"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2" name="Google Shape;942;p1"/>
                <p:cNvSpPr/>
                <p:nvPr/>
              </p:nvSpPr>
              <p:spPr>
                <a:xfrm>
                  <a:off x="4403296" y="3386516"/>
                  <a:ext cx="47908" cy="47908"/>
                </a:xfrm>
                <a:custGeom>
                  <a:rect b="b" l="l" r="r" t="t"/>
                  <a:pathLst>
                    <a:path extrusionOk="0" h="630" w="630">
                      <a:moveTo>
                        <a:pt x="1" y="1"/>
                      </a:moveTo>
                      <a:lnTo>
                        <a:pt x="1" y="630"/>
                      </a:lnTo>
                      <a:lnTo>
                        <a:pt x="630" y="630"/>
                      </a:lnTo>
                      <a:lnTo>
                        <a:pt x="630"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43" name="Google Shape;943;p1"/>
              <p:cNvSpPr/>
              <p:nvPr/>
            </p:nvSpPr>
            <p:spPr>
              <a:xfrm>
                <a:off x="4205500" y="3379368"/>
                <a:ext cx="54600" cy="54828"/>
              </a:xfrm>
              <a:custGeom>
                <a:rect b="b" l="l" r="r" t="t"/>
                <a:pathLst>
                  <a:path extrusionOk="0" h="721" w="718">
                    <a:moveTo>
                      <a:pt x="633" y="91"/>
                    </a:moveTo>
                    <a:lnTo>
                      <a:pt x="633" y="629"/>
                    </a:lnTo>
                    <a:lnTo>
                      <a:pt x="89" y="629"/>
                    </a:lnTo>
                    <a:lnTo>
                      <a:pt x="95" y="91"/>
                    </a:lnTo>
                    <a:close/>
                    <a:moveTo>
                      <a:pt x="1" y="0"/>
                    </a:moveTo>
                    <a:lnTo>
                      <a:pt x="1" y="720"/>
                    </a:lnTo>
                    <a:lnTo>
                      <a:pt x="718" y="720"/>
                    </a:lnTo>
                    <a:lnTo>
                      <a:pt x="718"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4" name="Google Shape;944;p1"/>
              <p:cNvSpPr/>
              <p:nvPr/>
            </p:nvSpPr>
            <p:spPr>
              <a:xfrm>
                <a:off x="4205500" y="3181802"/>
                <a:ext cx="54600" cy="54600"/>
              </a:xfrm>
              <a:custGeom>
                <a:rect b="b" l="l" r="r" t="t"/>
                <a:pathLst>
                  <a:path extrusionOk="0" h="718" w="718">
                    <a:moveTo>
                      <a:pt x="633" y="88"/>
                    </a:moveTo>
                    <a:lnTo>
                      <a:pt x="633" y="629"/>
                    </a:lnTo>
                    <a:lnTo>
                      <a:pt x="89" y="629"/>
                    </a:lnTo>
                    <a:lnTo>
                      <a:pt x="95" y="88"/>
                    </a:lnTo>
                    <a:close/>
                    <a:moveTo>
                      <a:pt x="1" y="0"/>
                    </a:moveTo>
                    <a:lnTo>
                      <a:pt x="1" y="717"/>
                    </a:lnTo>
                    <a:lnTo>
                      <a:pt x="718" y="717"/>
                    </a:lnTo>
                    <a:lnTo>
                      <a:pt x="718"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5" name="Google Shape;945;p1"/>
              <p:cNvSpPr/>
              <p:nvPr/>
            </p:nvSpPr>
            <p:spPr>
              <a:xfrm>
                <a:off x="4205500" y="2990700"/>
                <a:ext cx="54600" cy="54828"/>
              </a:xfrm>
              <a:custGeom>
                <a:rect b="b" l="l" r="r" t="t"/>
                <a:pathLst>
                  <a:path extrusionOk="0" h="721" w="718">
                    <a:moveTo>
                      <a:pt x="633" y="91"/>
                    </a:moveTo>
                    <a:lnTo>
                      <a:pt x="633" y="629"/>
                    </a:lnTo>
                    <a:lnTo>
                      <a:pt x="89" y="629"/>
                    </a:lnTo>
                    <a:lnTo>
                      <a:pt x="95" y="91"/>
                    </a:lnTo>
                    <a:close/>
                    <a:moveTo>
                      <a:pt x="1" y="0"/>
                    </a:moveTo>
                    <a:lnTo>
                      <a:pt x="1" y="720"/>
                    </a:lnTo>
                    <a:lnTo>
                      <a:pt x="718" y="720"/>
                    </a:lnTo>
                    <a:lnTo>
                      <a:pt x="718"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6" name="Google Shape;946;p1"/>
              <p:cNvSpPr/>
              <p:nvPr/>
            </p:nvSpPr>
            <p:spPr>
              <a:xfrm>
                <a:off x="4594399" y="3379368"/>
                <a:ext cx="54600" cy="54828"/>
              </a:xfrm>
              <a:custGeom>
                <a:rect b="b" l="l" r="r" t="t"/>
                <a:pathLst>
                  <a:path extrusionOk="0" h="721" w="718">
                    <a:moveTo>
                      <a:pt x="630" y="91"/>
                    </a:moveTo>
                    <a:lnTo>
                      <a:pt x="630" y="629"/>
                    </a:lnTo>
                    <a:lnTo>
                      <a:pt x="89" y="629"/>
                    </a:lnTo>
                    <a:lnTo>
                      <a:pt x="89" y="91"/>
                    </a:lnTo>
                    <a:close/>
                    <a:moveTo>
                      <a:pt x="1" y="0"/>
                    </a:moveTo>
                    <a:lnTo>
                      <a:pt x="1" y="720"/>
                    </a:lnTo>
                    <a:lnTo>
                      <a:pt x="718" y="720"/>
                    </a:lnTo>
                    <a:lnTo>
                      <a:pt x="718"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7" name="Google Shape;947;p1"/>
              <p:cNvSpPr/>
              <p:nvPr/>
            </p:nvSpPr>
            <p:spPr>
              <a:xfrm>
                <a:off x="4594399" y="3181802"/>
                <a:ext cx="54600" cy="54600"/>
              </a:xfrm>
              <a:custGeom>
                <a:rect b="b" l="l" r="r" t="t"/>
                <a:pathLst>
                  <a:path extrusionOk="0" h="718" w="718">
                    <a:moveTo>
                      <a:pt x="630" y="88"/>
                    </a:moveTo>
                    <a:lnTo>
                      <a:pt x="630" y="629"/>
                    </a:lnTo>
                    <a:lnTo>
                      <a:pt x="89" y="629"/>
                    </a:lnTo>
                    <a:lnTo>
                      <a:pt x="89" y="88"/>
                    </a:lnTo>
                    <a:close/>
                    <a:moveTo>
                      <a:pt x="1" y="0"/>
                    </a:moveTo>
                    <a:lnTo>
                      <a:pt x="1" y="717"/>
                    </a:lnTo>
                    <a:lnTo>
                      <a:pt x="718" y="717"/>
                    </a:lnTo>
                    <a:lnTo>
                      <a:pt x="718"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8" name="Google Shape;948;p1"/>
              <p:cNvSpPr/>
              <p:nvPr/>
            </p:nvSpPr>
            <p:spPr>
              <a:xfrm>
                <a:off x="4594399" y="2990700"/>
                <a:ext cx="54600" cy="54828"/>
              </a:xfrm>
              <a:custGeom>
                <a:rect b="b" l="l" r="r" t="t"/>
                <a:pathLst>
                  <a:path extrusionOk="0" h="721" w="718">
                    <a:moveTo>
                      <a:pt x="630" y="91"/>
                    </a:moveTo>
                    <a:lnTo>
                      <a:pt x="630" y="629"/>
                    </a:lnTo>
                    <a:lnTo>
                      <a:pt x="89" y="629"/>
                    </a:lnTo>
                    <a:lnTo>
                      <a:pt x="89" y="91"/>
                    </a:lnTo>
                    <a:close/>
                    <a:moveTo>
                      <a:pt x="1" y="0"/>
                    </a:moveTo>
                    <a:lnTo>
                      <a:pt x="1" y="720"/>
                    </a:lnTo>
                    <a:lnTo>
                      <a:pt x="718" y="720"/>
                    </a:lnTo>
                    <a:lnTo>
                      <a:pt x="718"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9" name="Google Shape;949;p1"/>
              <p:cNvSpPr/>
              <p:nvPr/>
            </p:nvSpPr>
            <p:spPr>
              <a:xfrm>
                <a:off x="4403296" y="2990700"/>
                <a:ext cx="54828" cy="54828"/>
              </a:xfrm>
              <a:custGeom>
                <a:rect b="b" l="l" r="r" t="t"/>
                <a:pathLst>
                  <a:path extrusionOk="0" h="721" w="721">
                    <a:moveTo>
                      <a:pt x="630" y="91"/>
                    </a:moveTo>
                    <a:lnTo>
                      <a:pt x="630" y="629"/>
                    </a:lnTo>
                    <a:lnTo>
                      <a:pt x="92" y="629"/>
                    </a:lnTo>
                    <a:lnTo>
                      <a:pt x="92" y="91"/>
                    </a:lnTo>
                    <a:close/>
                    <a:moveTo>
                      <a:pt x="1" y="0"/>
                    </a:moveTo>
                    <a:lnTo>
                      <a:pt x="1" y="720"/>
                    </a:lnTo>
                    <a:lnTo>
                      <a:pt x="721" y="720"/>
                    </a:lnTo>
                    <a:lnTo>
                      <a:pt x="721"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0" name="Google Shape;950;p1"/>
              <p:cNvSpPr/>
              <p:nvPr/>
            </p:nvSpPr>
            <p:spPr>
              <a:xfrm>
                <a:off x="4403296" y="3379368"/>
                <a:ext cx="54828" cy="54828"/>
              </a:xfrm>
              <a:custGeom>
                <a:rect b="b" l="l" r="r" t="t"/>
                <a:pathLst>
                  <a:path extrusionOk="0" h="721" w="721">
                    <a:moveTo>
                      <a:pt x="630" y="91"/>
                    </a:moveTo>
                    <a:lnTo>
                      <a:pt x="630" y="629"/>
                    </a:lnTo>
                    <a:lnTo>
                      <a:pt x="92" y="629"/>
                    </a:lnTo>
                    <a:lnTo>
                      <a:pt x="92" y="91"/>
                    </a:lnTo>
                    <a:close/>
                    <a:moveTo>
                      <a:pt x="1" y="0"/>
                    </a:moveTo>
                    <a:lnTo>
                      <a:pt x="1" y="720"/>
                    </a:lnTo>
                    <a:lnTo>
                      <a:pt x="721" y="720"/>
                    </a:lnTo>
                    <a:lnTo>
                      <a:pt x="721"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51" name="Google Shape;951;p1"/>
            <p:cNvGrpSpPr/>
            <p:nvPr/>
          </p:nvGrpSpPr>
          <p:grpSpPr>
            <a:xfrm>
              <a:off x="362493" y="1344169"/>
              <a:ext cx="3701910" cy="3916506"/>
              <a:chOff x="380572" y="1553077"/>
              <a:chExt cx="3258437" cy="3447325"/>
            </a:xfrm>
          </p:grpSpPr>
          <p:sp>
            <p:nvSpPr>
              <p:cNvPr id="952" name="Google Shape;952;p1"/>
              <p:cNvSpPr/>
              <p:nvPr/>
            </p:nvSpPr>
            <p:spPr>
              <a:xfrm>
                <a:off x="748636" y="3803107"/>
                <a:ext cx="367622" cy="367444"/>
              </a:xfrm>
              <a:custGeom>
                <a:rect b="b" l="l" r="r" t="t"/>
                <a:pathLst>
                  <a:path extrusionOk="0" h="4128" w="4130">
                    <a:moveTo>
                      <a:pt x="2063" y="38"/>
                    </a:moveTo>
                    <a:cubicBezTo>
                      <a:pt x="3180" y="45"/>
                      <a:pt x="4086" y="947"/>
                      <a:pt x="4086" y="2061"/>
                    </a:cubicBezTo>
                    <a:cubicBezTo>
                      <a:pt x="4086" y="3177"/>
                      <a:pt x="3180" y="4080"/>
                      <a:pt x="2063" y="4080"/>
                    </a:cubicBezTo>
                    <a:cubicBezTo>
                      <a:pt x="947" y="4080"/>
                      <a:pt x="44" y="3177"/>
                      <a:pt x="44" y="2061"/>
                    </a:cubicBezTo>
                    <a:cubicBezTo>
                      <a:pt x="44" y="944"/>
                      <a:pt x="947" y="38"/>
                      <a:pt x="2063" y="38"/>
                    </a:cubicBezTo>
                    <a:close/>
                    <a:moveTo>
                      <a:pt x="2063" y="1"/>
                    </a:moveTo>
                    <a:cubicBezTo>
                      <a:pt x="925" y="1"/>
                      <a:pt x="0" y="925"/>
                      <a:pt x="0" y="2064"/>
                    </a:cubicBezTo>
                    <a:cubicBezTo>
                      <a:pt x="0" y="3206"/>
                      <a:pt x="925" y="4127"/>
                      <a:pt x="2063" y="4127"/>
                    </a:cubicBezTo>
                    <a:cubicBezTo>
                      <a:pt x="3205" y="4124"/>
                      <a:pt x="4124" y="3206"/>
                      <a:pt x="4130" y="2064"/>
                    </a:cubicBezTo>
                    <a:cubicBezTo>
                      <a:pt x="4130" y="925"/>
                      <a:pt x="3205" y="1"/>
                      <a:pt x="2063" y="1"/>
                    </a:cubicBez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3" name="Google Shape;953;p1"/>
              <p:cNvSpPr/>
              <p:nvPr/>
            </p:nvSpPr>
            <p:spPr>
              <a:xfrm>
                <a:off x="836490" y="3893721"/>
                <a:ext cx="191021" cy="185858"/>
              </a:xfrm>
              <a:custGeom>
                <a:rect b="b" l="l" r="r" t="t"/>
                <a:pathLst>
                  <a:path extrusionOk="0" h="2088" w="2146">
                    <a:moveTo>
                      <a:pt x="1061" y="43"/>
                    </a:moveTo>
                    <a:cubicBezTo>
                      <a:pt x="1611" y="43"/>
                      <a:pt x="2061" y="492"/>
                      <a:pt x="2064" y="1043"/>
                    </a:cubicBezTo>
                    <a:cubicBezTo>
                      <a:pt x="2061" y="1594"/>
                      <a:pt x="1611" y="2043"/>
                      <a:pt x="1060" y="2043"/>
                    </a:cubicBezTo>
                    <a:cubicBezTo>
                      <a:pt x="1023" y="2043"/>
                      <a:pt x="985" y="2041"/>
                      <a:pt x="947" y="2037"/>
                    </a:cubicBezTo>
                    <a:cubicBezTo>
                      <a:pt x="488" y="1986"/>
                      <a:pt x="117" y="1612"/>
                      <a:pt x="67" y="1156"/>
                    </a:cubicBezTo>
                    <a:cubicBezTo>
                      <a:pt x="1" y="555"/>
                      <a:pt x="473" y="43"/>
                      <a:pt x="1061" y="43"/>
                    </a:cubicBezTo>
                    <a:close/>
                    <a:moveTo>
                      <a:pt x="1106" y="1"/>
                    </a:moveTo>
                    <a:cubicBezTo>
                      <a:pt x="1091" y="1"/>
                      <a:pt x="1076" y="1"/>
                      <a:pt x="1061" y="2"/>
                    </a:cubicBezTo>
                    <a:cubicBezTo>
                      <a:pt x="523" y="21"/>
                      <a:pt x="79" y="464"/>
                      <a:pt x="61" y="1002"/>
                    </a:cubicBezTo>
                    <a:cubicBezTo>
                      <a:pt x="39" y="1600"/>
                      <a:pt x="517" y="2087"/>
                      <a:pt x="1105" y="2087"/>
                    </a:cubicBezTo>
                    <a:cubicBezTo>
                      <a:pt x="1683" y="2087"/>
                      <a:pt x="2146" y="1622"/>
                      <a:pt x="2146" y="1043"/>
                    </a:cubicBezTo>
                    <a:cubicBezTo>
                      <a:pt x="2146" y="467"/>
                      <a:pt x="1683" y="1"/>
                      <a:pt x="1106" y="1"/>
                    </a:cubicBez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4" name="Google Shape;954;p1"/>
              <p:cNvSpPr/>
              <p:nvPr/>
            </p:nvSpPr>
            <p:spPr>
              <a:xfrm>
                <a:off x="931999" y="3988429"/>
                <a:ext cx="8189" cy="543243"/>
              </a:xfrm>
              <a:custGeom>
                <a:rect b="b" l="l" r="r" t="t"/>
                <a:pathLst>
                  <a:path extrusionOk="0" h="6103" w="92">
                    <a:moveTo>
                      <a:pt x="0" y="1"/>
                    </a:moveTo>
                    <a:lnTo>
                      <a:pt x="0" y="6103"/>
                    </a:lnTo>
                    <a:lnTo>
                      <a:pt x="92" y="6103"/>
                    </a:lnTo>
                    <a:lnTo>
                      <a:pt x="92" y="1"/>
                    </a:ln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5" name="Google Shape;955;p1"/>
              <p:cNvSpPr/>
              <p:nvPr/>
            </p:nvSpPr>
            <p:spPr>
              <a:xfrm>
                <a:off x="931999" y="3984512"/>
                <a:ext cx="520278" cy="172595"/>
              </a:xfrm>
              <a:custGeom>
                <a:rect b="b" l="l" r="r" t="t"/>
                <a:pathLst>
                  <a:path extrusionOk="0" h="1939" w="5845">
                    <a:moveTo>
                      <a:pt x="13" y="1"/>
                    </a:moveTo>
                    <a:lnTo>
                      <a:pt x="0" y="42"/>
                    </a:lnTo>
                    <a:lnTo>
                      <a:pt x="5832" y="1938"/>
                    </a:lnTo>
                    <a:lnTo>
                      <a:pt x="5844" y="1897"/>
                    </a:lnTo>
                    <a:lnTo>
                      <a:pt x="13" y="1"/>
                    </a:ln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6" name="Google Shape;956;p1"/>
              <p:cNvSpPr/>
              <p:nvPr/>
            </p:nvSpPr>
            <p:spPr>
              <a:xfrm>
                <a:off x="930842" y="3543906"/>
                <a:ext cx="324273" cy="444083"/>
              </a:xfrm>
              <a:custGeom>
                <a:rect b="b" l="l" r="r" t="t"/>
                <a:pathLst>
                  <a:path extrusionOk="0" h="4989" w="3643">
                    <a:moveTo>
                      <a:pt x="3602" y="0"/>
                    </a:moveTo>
                    <a:lnTo>
                      <a:pt x="1" y="4960"/>
                    </a:lnTo>
                    <a:lnTo>
                      <a:pt x="38" y="4989"/>
                    </a:lnTo>
                    <a:lnTo>
                      <a:pt x="3643" y="25"/>
                    </a:lnTo>
                    <a:lnTo>
                      <a:pt x="3602" y="0"/>
                    </a:ln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957" name="Google Shape;957;p1"/>
              <p:cNvGrpSpPr/>
              <p:nvPr/>
            </p:nvGrpSpPr>
            <p:grpSpPr>
              <a:xfrm>
                <a:off x="380572" y="3438798"/>
                <a:ext cx="1102737" cy="1095616"/>
                <a:chOff x="97725" y="2674683"/>
                <a:chExt cx="1485968" cy="1476372"/>
              </a:xfrm>
            </p:grpSpPr>
            <p:sp>
              <p:nvSpPr>
                <p:cNvPr id="958" name="Google Shape;958;p1"/>
                <p:cNvSpPr/>
                <p:nvPr/>
              </p:nvSpPr>
              <p:spPr>
                <a:xfrm>
                  <a:off x="97725" y="2674683"/>
                  <a:ext cx="1485968" cy="1476372"/>
                </a:xfrm>
                <a:custGeom>
                  <a:rect b="b" l="l" r="r" t="t"/>
                  <a:pathLst>
                    <a:path extrusionOk="0" h="12309" w="12389">
                      <a:moveTo>
                        <a:pt x="1631" y="2074"/>
                      </a:moveTo>
                      <a:cubicBezTo>
                        <a:pt x="602" y="3222"/>
                        <a:pt x="1" y="4760"/>
                        <a:pt x="78" y="6439"/>
                      </a:cubicBezTo>
                      <a:cubicBezTo>
                        <a:pt x="97" y="6843"/>
                        <a:pt x="155" y="7237"/>
                        <a:pt x="250" y="7618"/>
                      </a:cubicBezTo>
                      <a:lnTo>
                        <a:pt x="250" y="7618"/>
                      </a:lnTo>
                      <a:cubicBezTo>
                        <a:pt x="114" y="7060"/>
                        <a:pt x="53" y="6472"/>
                        <a:pt x="81" y="5867"/>
                      </a:cubicBezTo>
                      <a:cubicBezTo>
                        <a:pt x="147" y="4418"/>
                        <a:pt x="723" y="3096"/>
                        <a:pt x="1631" y="2074"/>
                      </a:cubicBezTo>
                      <a:close/>
                      <a:moveTo>
                        <a:pt x="6228" y="1"/>
                      </a:moveTo>
                      <a:cubicBezTo>
                        <a:pt x="6132" y="1"/>
                        <a:pt x="6037" y="3"/>
                        <a:pt x="5941" y="7"/>
                      </a:cubicBezTo>
                      <a:cubicBezTo>
                        <a:pt x="4234" y="85"/>
                        <a:pt x="2702" y="870"/>
                        <a:pt x="1631" y="2074"/>
                      </a:cubicBezTo>
                      <a:lnTo>
                        <a:pt x="1631" y="2074"/>
                      </a:lnTo>
                      <a:cubicBezTo>
                        <a:pt x="2750" y="827"/>
                        <a:pt x="4374" y="42"/>
                        <a:pt x="6183" y="42"/>
                      </a:cubicBezTo>
                      <a:cubicBezTo>
                        <a:pt x="9558" y="48"/>
                        <a:pt x="12291" y="2784"/>
                        <a:pt x="12294" y="6153"/>
                      </a:cubicBezTo>
                      <a:cubicBezTo>
                        <a:pt x="12294" y="9524"/>
                        <a:pt x="9557" y="12261"/>
                        <a:pt x="6180" y="12261"/>
                      </a:cubicBezTo>
                      <a:cubicBezTo>
                        <a:pt x="6085" y="12261"/>
                        <a:pt x="5990" y="12259"/>
                        <a:pt x="5893" y="12255"/>
                      </a:cubicBezTo>
                      <a:cubicBezTo>
                        <a:pt x="3168" y="12131"/>
                        <a:pt x="889" y="10186"/>
                        <a:pt x="250" y="7618"/>
                      </a:cubicBezTo>
                      <a:lnTo>
                        <a:pt x="250" y="7618"/>
                      </a:lnTo>
                      <a:cubicBezTo>
                        <a:pt x="907" y="10310"/>
                        <a:pt x="3335" y="12308"/>
                        <a:pt x="6230" y="12308"/>
                      </a:cubicBezTo>
                      <a:cubicBezTo>
                        <a:pt x="9627" y="12305"/>
                        <a:pt x="12379" y="9553"/>
                        <a:pt x="12388" y="6156"/>
                      </a:cubicBezTo>
                      <a:cubicBezTo>
                        <a:pt x="12388" y="2757"/>
                        <a:pt x="9626" y="1"/>
                        <a:pt x="622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9" name="Google Shape;959;p1"/>
                <p:cNvSpPr/>
                <p:nvPr/>
              </p:nvSpPr>
              <p:spPr>
                <a:xfrm>
                  <a:off x="225461" y="2796543"/>
                  <a:ext cx="1231809" cy="1231809"/>
                </a:xfrm>
                <a:custGeom>
                  <a:rect b="b" l="l" r="r" t="t"/>
                  <a:pathLst>
                    <a:path extrusionOk="0" h="10270" w="10270">
                      <a:moveTo>
                        <a:pt x="5133" y="48"/>
                      </a:moveTo>
                      <a:cubicBezTo>
                        <a:pt x="7945" y="54"/>
                        <a:pt x="10222" y="2328"/>
                        <a:pt x="10222" y="5137"/>
                      </a:cubicBezTo>
                      <a:cubicBezTo>
                        <a:pt x="10222" y="7949"/>
                        <a:pt x="7945" y="10223"/>
                        <a:pt x="5133" y="10223"/>
                      </a:cubicBezTo>
                      <a:cubicBezTo>
                        <a:pt x="2325" y="10223"/>
                        <a:pt x="48" y="7949"/>
                        <a:pt x="48" y="5137"/>
                      </a:cubicBezTo>
                      <a:cubicBezTo>
                        <a:pt x="48" y="2325"/>
                        <a:pt x="2325" y="48"/>
                        <a:pt x="5133" y="48"/>
                      </a:cubicBezTo>
                      <a:close/>
                      <a:moveTo>
                        <a:pt x="5133" y="1"/>
                      </a:moveTo>
                      <a:cubicBezTo>
                        <a:pt x="2300" y="1"/>
                        <a:pt x="0" y="2303"/>
                        <a:pt x="0" y="5137"/>
                      </a:cubicBezTo>
                      <a:cubicBezTo>
                        <a:pt x="0" y="7971"/>
                        <a:pt x="2300" y="10270"/>
                        <a:pt x="5133" y="10270"/>
                      </a:cubicBezTo>
                      <a:cubicBezTo>
                        <a:pt x="7967" y="10267"/>
                        <a:pt x="10266" y="7971"/>
                        <a:pt x="10270" y="5137"/>
                      </a:cubicBezTo>
                      <a:cubicBezTo>
                        <a:pt x="10270" y="2303"/>
                        <a:pt x="7967" y="1"/>
                        <a:pt x="513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0" name="Google Shape;960;p1"/>
                <p:cNvSpPr/>
                <p:nvPr/>
              </p:nvSpPr>
              <p:spPr>
                <a:xfrm>
                  <a:off x="348400" y="2919122"/>
                  <a:ext cx="986647" cy="986647"/>
                </a:xfrm>
                <a:custGeom>
                  <a:rect b="b" l="l" r="r" t="t"/>
                  <a:pathLst>
                    <a:path extrusionOk="0" h="8226" w="8226">
                      <a:moveTo>
                        <a:pt x="4108" y="48"/>
                      </a:moveTo>
                      <a:cubicBezTo>
                        <a:pt x="6354" y="54"/>
                        <a:pt x="8175" y="1872"/>
                        <a:pt x="8175" y="4115"/>
                      </a:cubicBezTo>
                      <a:cubicBezTo>
                        <a:pt x="8175" y="6361"/>
                        <a:pt x="6354" y="8178"/>
                        <a:pt x="4108" y="8178"/>
                      </a:cubicBezTo>
                      <a:cubicBezTo>
                        <a:pt x="1866" y="8178"/>
                        <a:pt x="45" y="6361"/>
                        <a:pt x="45" y="4115"/>
                      </a:cubicBezTo>
                      <a:cubicBezTo>
                        <a:pt x="45" y="1869"/>
                        <a:pt x="1866" y="48"/>
                        <a:pt x="4108" y="48"/>
                      </a:cubicBezTo>
                      <a:close/>
                      <a:moveTo>
                        <a:pt x="4118" y="1"/>
                      </a:moveTo>
                      <a:cubicBezTo>
                        <a:pt x="1844" y="1"/>
                        <a:pt x="4" y="1838"/>
                        <a:pt x="1" y="4112"/>
                      </a:cubicBezTo>
                      <a:cubicBezTo>
                        <a:pt x="1" y="6383"/>
                        <a:pt x="1838" y="8222"/>
                        <a:pt x="4108" y="8226"/>
                      </a:cubicBezTo>
                      <a:cubicBezTo>
                        <a:pt x="6382" y="8226"/>
                        <a:pt x="8222" y="6386"/>
                        <a:pt x="8226" y="4115"/>
                      </a:cubicBezTo>
                      <a:cubicBezTo>
                        <a:pt x="8226" y="1847"/>
                        <a:pt x="6386" y="7"/>
                        <a:pt x="411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1" name="Google Shape;961;p1"/>
                <p:cNvSpPr/>
                <p:nvPr/>
              </p:nvSpPr>
              <p:spPr>
                <a:xfrm>
                  <a:off x="451428" y="3042301"/>
                  <a:ext cx="755398" cy="740885"/>
                </a:xfrm>
                <a:custGeom>
                  <a:rect b="b" l="l" r="r" t="t"/>
                  <a:pathLst>
                    <a:path extrusionOk="0" h="6177" w="6298">
                      <a:moveTo>
                        <a:pt x="3249" y="43"/>
                      </a:moveTo>
                      <a:cubicBezTo>
                        <a:pt x="4932" y="50"/>
                        <a:pt x="6294" y="1408"/>
                        <a:pt x="6294" y="3091"/>
                      </a:cubicBezTo>
                      <a:cubicBezTo>
                        <a:pt x="6288" y="4771"/>
                        <a:pt x="4928" y="6134"/>
                        <a:pt x="3245" y="6134"/>
                      </a:cubicBezTo>
                      <a:cubicBezTo>
                        <a:pt x="3174" y="6134"/>
                        <a:pt x="3102" y="6131"/>
                        <a:pt x="3029" y="6126"/>
                      </a:cubicBezTo>
                      <a:cubicBezTo>
                        <a:pt x="1532" y="6019"/>
                        <a:pt x="312" y="4805"/>
                        <a:pt x="211" y="3305"/>
                      </a:cubicBezTo>
                      <a:cubicBezTo>
                        <a:pt x="88" y="1528"/>
                        <a:pt x="1498" y="43"/>
                        <a:pt x="3249" y="43"/>
                      </a:cubicBezTo>
                      <a:close/>
                      <a:moveTo>
                        <a:pt x="3209" y="1"/>
                      </a:moveTo>
                      <a:cubicBezTo>
                        <a:pt x="3136" y="1"/>
                        <a:pt x="3063" y="3"/>
                        <a:pt x="2988" y="9"/>
                      </a:cubicBezTo>
                      <a:cubicBezTo>
                        <a:pt x="1463" y="112"/>
                        <a:pt x="230" y="1349"/>
                        <a:pt x="126" y="2871"/>
                      </a:cubicBezTo>
                      <a:cubicBezTo>
                        <a:pt x="0" y="4676"/>
                        <a:pt x="1432" y="6176"/>
                        <a:pt x="3209" y="6176"/>
                      </a:cubicBezTo>
                      <a:cubicBezTo>
                        <a:pt x="4913" y="6176"/>
                        <a:pt x="6294" y="4793"/>
                        <a:pt x="6297" y="3091"/>
                      </a:cubicBezTo>
                      <a:cubicBezTo>
                        <a:pt x="6297" y="1384"/>
                        <a:pt x="4912" y="1"/>
                        <a:pt x="320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2" name="Google Shape;962;p1"/>
                <p:cNvSpPr/>
                <p:nvPr/>
              </p:nvSpPr>
              <p:spPr>
                <a:xfrm>
                  <a:off x="406930" y="2816213"/>
                  <a:ext cx="436951" cy="598393"/>
                </a:xfrm>
                <a:custGeom>
                  <a:rect b="b" l="l" r="r" t="t"/>
                  <a:pathLst>
                    <a:path extrusionOk="0" h="4989" w="3643">
                      <a:moveTo>
                        <a:pt x="35" y="0"/>
                      </a:moveTo>
                      <a:lnTo>
                        <a:pt x="0" y="25"/>
                      </a:lnTo>
                      <a:lnTo>
                        <a:pt x="3605" y="4989"/>
                      </a:lnTo>
                      <a:lnTo>
                        <a:pt x="3642" y="4960"/>
                      </a:lnTo>
                      <a:lnTo>
                        <a:pt x="35"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3" name="Google Shape;963;p1"/>
                <p:cNvSpPr/>
                <p:nvPr/>
              </p:nvSpPr>
              <p:spPr>
                <a:xfrm>
                  <a:off x="141383" y="3409920"/>
                  <a:ext cx="700944" cy="232569"/>
                </a:xfrm>
                <a:custGeom>
                  <a:rect b="b" l="l" r="r" t="t"/>
                  <a:pathLst>
                    <a:path extrusionOk="0" h="1939" w="5844">
                      <a:moveTo>
                        <a:pt x="5831" y="1"/>
                      </a:moveTo>
                      <a:lnTo>
                        <a:pt x="0" y="1897"/>
                      </a:lnTo>
                      <a:lnTo>
                        <a:pt x="13" y="1938"/>
                      </a:lnTo>
                      <a:lnTo>
                        <a:pt x="5844" y="42"/>
                      </a:lnTo>
                      <a:lnTo>
                        <a:pt x="5831"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64" name="Google Shape;964;p1"/>
              <p:cNvGrpSpPr/>
              <p:nvPr/>
            </p:nvGrpSpPr>
            <p:grpSpPr>
              <a:xfrm>
                <a:off x="2305093" y="4027553"/>
                <a:ext cx="614866" cy="614868"/>
                <a:chOff x="2691069" y="3668053"/>
                <a:chExt cx="828548" cy="828552"/>
              </a:xfrm>
            </p:grpSpPr>
            <p:sp>
              <p:nvSpPr>
                <p:cNvPr id="965" name="Google Shape;965;p1"/>
                <p:cNvSpPr/>
                <p:nvPr/>
              </p:nvSpPr>
              <p:spPr>
                <a:xfrm>
                  <a:off x="3444053" y="4431956"/>
                  <a:ext cx="21949" cy="21350"/>
                </a:xfrm>
                <a:custGeom>
                  <a:rect b="b" l="l" r="r" t="t"/>
                  <a:pathLst>
                    <a:path extrusionOk="0" h="178" w="183">
                      <a:moveTo>
                        <a:pt x="0" y="1"/>
                      </a:moveTo>
                      <a:lnTo>
                        <a:pt x="0" y="177"/>
                      </a:lnTo>
                      <a:lnTo>
                        <a:pt x="183" y="177"/>
                      </a:lnTo>
                      <a:lnTo>
                        <a:pt x="183" y="1"/>
                      </a:ln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6" name="Google Shape;966;p1"/>
                <p:cNvSpPr/>
                <p:nvPr/>
              </p:nvSpPr>
              <p:spPr>
                <a:xfrm>
                  <a:off x="2777066" y="4431236"/>
                  <a:ext cx="646010" cy="11035"/>
                </a:xfrm>
                <a:custGeom>
                  <a:rect b="b" l="l" r="r" t="t"/>
                  <a:pathLst>
                    <a:path extrusionOk="0" h="92" w="5386">
                      <a:moveTo>
                        <a:pt x="1" y="1"/>
                      </a:moveTo>
                      <a:lnTo>
                        <a:pt x="1" y="92"/>
                      </a:lnTo>
                      <a:lnTo>
                        <a:pt x="180" y="92"/>
                      </a:lnTo>
                      <a:lnTo>
                        <a:pt x="180" y="1"/>
                      </a:lnTo>
                      <a:close/>
                      <a:moveTo>
                        <a:pt x="451" y="1"/>
                      </a:moveTo>
                      <a:lnTo>
                        <a:pt x="451" y="92"/>
                      </a:lnTo>
                      <a:lnTo>
                        <a:pt x="633" y="92"/>
                      </a:lnTo>
                      <a:lnTo>
                        <a:pt x="633" y="1"/>
                      </a:lnTo>
                      <a:close/>
                      <a:moveTo>
                        <a:pt x="900" y="1"/>
                      </a:moveTo>
                      <a:lnTo>
                        <a:pt x="900" y="92"/>
                      </a:lnTo>
                      <a:lnTo>
                        <a:pt x="1080" y="92"/>
                      </a:lnTo>
                      <a:lnTo>
                        <a:pt x="1080" y="1"/>
                      </a:lnTo>
                      <a:close/>
                      <a:moveTo>
                        <a:pt x="1347" y="1"/>
                      </a:moveTo>
                      <a:lnTo>
                        <a:pt x="1347" y="92"/>
                      </a:lnTo>
                      <a:lnTo>
                        <a:pt x="1529" y="92"/>
                      </a:lnTo>
                      <a:lnTo>
                        <a:pt x="1529" y="1"/>
                      </a:lnTo>
                      <a:close/>
                      <a:moveTo>
                        <a:pt x="1797" y="1"/>
                      </a:moveTo>
                      <a:lnTo>
                        <a:pt x="1797" y="92"/>
                      </a:lnTo>
                      <a:lnTo>
                        <a:pt x="1976" y="92"/>
                      </a:lnTo>
                      <a:lnTo>
                        <a:pt x="1976" y="1"/>
                      </a:lnTo>
                      <a:close/>
                      <a:moveTo>
                        <a:pt x="2155" y="1"/>
                      </a:moveTo>
                      <a:lnTo>
                        <a:pt x="2155" y="92"/>
                      </a:lnTo>
                      <a:lnTo>
                        <a:pt x="2334" y="92"/>
                      </a:lnTo>
                      <a:lnTo>
                        <a:pt x="2334" y="1"/>
                      </a:lnTo>
                      <a:close/>
                      <a:moveTo>
                        <a:pt x="2605" y="1"/>
                      </a:moveTo>
                      <a:lnTo>
                        <a:pt x="2605" y="92"/>
                      </a:lnTo>
                      <a:lnTo>
                        <a:pt x="2809" y="92"/>
                      </a:lnTo>
                      <a:lnTo>
                        <a:pt x="2816" y="1"/>
                      </a:lnTo>
                      <a:close/>
                      <a:moveTo>
                        <a:pt x="3052" y="1"/>
                      </a:moveTo>
                      <a:lnTo>
                        <a:pt x="3052" y="92"/>
                      </a:lnTo>
                      <a:lnTo>
                        <a:pt x="3231" y="92"/>
                      </a:lnTo>
                      <a:lnTo>
                        <a:pt x="3231" y="1"/>
                      </a:lnTo>
                      <a:close/>
                      <a:moveTo>
                        <a:pt x="3498" y="1"/>
                      </a:moveTo>
                      <a:lnTo>
                        <a:pt x="3498" y="92"/>
                      </a:lnTo>
                      <a:lnTo>
                        <a:pt x="3681" y="92"/>
                      </a:lnTo>
                      <a:lnTo>
                        <a:pt x="3681" y="1"/>
                      </a:lnTo>
                      <a:close/>
                      <a:moveTo>
                        <a:pt x="3860" y="1"/>
                      </a:moveTo>
                      <a:lnTo>
                        <a:pt x="3860" y="92"/>
                      </a:lnTo>
                      <a:lnTo>
                        <a:pt x="4042" y="92"/>
                      </a:lnTo>
                      <a:lnTo>
                        <a:pt x="4042" y="1"/>
                      </a:lnTo>
                      <a:close/>
                      <a:moveTo>
                        <a:pt x="4310" y="1"/>
                      </a:moveTo>
                      <a:lnTo>
                        <a:pt x="4310" y="92"/>
                      </a:lnTo>
                      <a:lnTo>
                        <a:pt x="4489" y="92"/>
                      </a:lnTo>
                      <a:lnTo>
                        <a:pt x="4489" y="1"/>
                      </a:lnTo>
                      <a:close/>
                      <a:moveTo>
                        <a:pt x="4756" y="1"/>
                      </a:moveTo>
                      <a:lnTo>
                        <a:pt x="4756" y="92"/>
                      </a:lnTo>
                      <a:lnTo>
                        <a:pt x="4939" y="92"/>
                      </a:lnTo>
                      <a:lnTo>
                        <a:pt x="4939" y="1"/>
                      </a:lnTo>
                      <a:close/>
                      <a:moveTo>
                        <a:pt x="5206" y="1"/>
                      </a:moveTo>
                      <a:lnTo>
                        <a:pt x="5206" y="92"/>
                      </a:lnTo>
                      <a:lnTo>
                        <a:pt x="5385" y="92"/>
                      </a:lnTo>
                      <a:lnTo>
                        <a:pt x="5385"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7" name="Google Shape;967;p1"/>
                <p:cNvSpPr/>
                <p:nvPr/>
              </p:nvSpPr>
              <p:spPr>
                <a:xfrm>
                  <a:off x="2734487" y="4431956"/>
                  <a:ext cx="21230" cy="21350"/>
                </a:xfrm>
                <a:custGeom>
                  <a:rect b="b" l="l" r="r" t="t"/>
                  <a:pathLst>
                    <a:path extrusionOk="0" h="178" w="177">
                      <a:moveTo>
                        <a:pt x="0" y="1"/>
                      </a:moveTo>
                      <a:lnTo>
                        <a:pt x="0" y="177"/>
                      </a:lnTo>
                      <a:lnTo>
                        <a:pt x="176" y="177"/>
                      </a:lnTo>
                      <a:lnTo>
                        <a:pt x="176" y="1"/>
                      </a:ln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8" name="Google Shape;968;p1"/>
                <p:cNvSpPr/>
                <p:nvPr/>
              </p:nvSpPr>
              <p:spPr>
                <a:xfrm>
                  <a:off x="2734128" y="3764725"/>
                  <a:ext cx="11035" cy="634616"/>
                </a:xfrm>
                <a:custGeom>
                  <a:rect b="b" l="l" r="r" t="t"/>
                  <a:pathLst>
                    <a:path extrusionOk="0" h="5291" w="92">
                      <a:moveTo>
                        <a:pt x="0" y="0"/>
                      </a:moveTo>
                      <a:lnTo>
                        <a:pt x="0" y="179"/>
                      </a:lnTo>
                      <a:lnTo>
                        <a:pt x="91" y="179"/>
                      </a:lnTo>
                      <a:lnTo>
                        <a:pt x="91" y="0"/>
                      </a:lnTo>
                      <a:close/>
                      <a:moveTo>
                        <a:pt x="0" y="359"/>
                      </a:moveTo>
                      <a:lnTo>
                        <a:pt x="0" y="538"/>
                      </a:lnTo>
                      <a:lnTo>
                        <a:pt x="91" y="538"/>
                      </a:lnTo>
                      <a:lnTo>
                        <a:pt x="91" y="359"/>
                      </a:lnTo>
                      <a:close/>
                      <a:moveTo>
                        <a:pt x="0" y="805"/>
                      </a:moveTo>
                      <a:lnTo>
                        <a:pt x="0" y="988"/>
                      </a:lnTo>
                      <a:lnTo>
                        <a:pt x="91" y="988"/>
                      </a:lnTo>
                      <a:lnTo>
                        <a:pt x="91" y="805"/>
                      </a:lnTo>
                      <a:close/>
                      <a:moveTo>
                        <a:pt x="0" y="1255"/>
                      </a:moveTo>
                      <a:lnTo>
                        <a:pt x="0" y="1434"/>
                      </a:lnTo>
                      <a:lnTo>
                        <a:pt x="91" y="1434"/>
                      </a:lnTo>
                      <a:lnTo>
                        <a:pt x="91" y="1255"/>
                      </a:lnTo>
                      <a:close/>
                      <a:moveTo>
                        <a:pt x="0" y="1702"/>
                      </a:moveTo>
                      <a:lnTo>
                        <a:pt x="0" y="1881"/>
                      </a:lnTo>
                      <a:lnTo>
                        <a:pt x="91" y="1881"/>
                      </a:lnTo>
                      <a:lnTo>
                        <a:pt x="91" y="1702"/>
                      </a:lnTo>
                      <a:close/>
                      <a:moveTo>
                        <a:pt x="0" y="2151"/>
                      </a:moveTo>
                      <a:lnTo>
                        <a:pt x="0" y="2331"/>
                      </a:lnTo>
                      <a:lnTo>
                        <a:pt x="91" y="2331"/>
                      </a:lnTo>
                      <a:lnTo>
                        <a:pt x="91" y="2151"/>
                      </a:lnTo>
                      <a:close/>
                      <a:moveTo>
                        <a:pt x="0" y="2513"/>
                      </a:moveTo>
                      <a:lnTo>
                        <a:pt x="0" y="2692"/>
                      </a:lnTo>
                      <a:lnTo>
                        <a:pt x="91" y="2692"/>
                      </a:lnTo>
                      <a:lnTo>
                        <a:pt x="91" y="2513"/>
                      </a:lnTo>
                      <a:close/>
                      <a:moveTo>
                        <a:pt x="0" y="2960"/>
                      </a:moveTo>
                      <a:lnTo>
                        <a:pt x="0" y="3139"/>
                      </a:lnTo>
                      <a:lnTo>
                        <a:pt x="91" y="3139"/>
                      </a:lnTo>
                      <a:lnTo>
                        <a:pt x="91" y="2960"/>
                      </a:lnTo>
                      <a:close/>
                      <a:moveTo>
                        <a:pt x="0" y="3409"/>
                      </a:moveTo>
                      <a:lnTo>
                        <a:pt x="0" y="3589"/>
                      </a:lnTo>
                      <a:lnTo>
                        <a:pt x="91" y="3589"/>
                      </a:lnTo>
                      <a:lnTo>
                        <a:pt x="91" y="3409"/>
                      </a:lnTo>
                      <a:close/>
                      <a:moveTo>
                        <a:pt x="0" y="3856"/>
                      </a:moveTo>
                      <a:lnTo>
                        <a:pt x="0" y="4039"/>
                      </a:lnTo>
                      <a:lnTo>
                        <a:pt x="91" y="4039"/>
                      </a:lnTo>
                      <a:lnTo>
                        <a:pt x="91" y="3856"/>
                      </a:lnTo>
                      <a:close/>
                      <a:moveTo>
                        <a:pt x="0" y="4306"/>
                      </a:moveTo>
                      <a:lnTo>
                        <a:pt x="0" y="4485"/>
                      </a:lnTo>
                      <a:lnTo>
                        <a:pt x="91" y="4485"/>
                      </a:lnTo>
                      <a:lnTo>
                        <a:pt x="91" y="4306"/>
                      </a:lnTo>
                      <a:close/>
                      <a:moveTo>
                        <a:pt x="0" y="4661"/>
                      </a:moveTo>
                      <a:lnTo>
                        <a:pt x="0" y="4844"/>
                      </a:lnTo>
                      <a:lnTo>
                        <a:pt x="91" y="4844"/>
                      </a:lnTo>
                      <a:lnTo>
                        <a:pt x="91" y="4661"/>
                      </a:lnTo>
                      <a:close/>
                      <a:moveTo>
                        <a:pt x="0" y="5111"/>
                      </a:moveTo>
                      <a:lnTo>
                        <a:pt x="0" y="5290"/>
                      </a:lnTo>
                      <a:lnTo>
                        <a:pt x="91" y="5290"/>
                      </a:lnTo>
                      <a:lnTo>
                        <a:pt x="91" y="511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9" name="Google Shape;969;p1"/>
                <p:cNvSpPr/>
                <p:nvPr/>
              </p:nvSpPr>
              <p:spPr>
                <a:xfrm>
                  <a:off x="2734487" y="3710752"/>
                  <a:ext cx="21230" cy="21949"/>
                </a:xfrm>
                <a:custGeom>
                  <a:rect b="b" l="l" r="r" t="t"/>
                  <a:pathLst>
                    <a:path extrusionOk="0" h="183" w="177">
                      <a:moveTo>
                        <a:pt x="0" y="0"/>
                      </a:moveTo>
                      <a:lnTo>
                        <a:pt x="0" y="183"/>
                      </a:lnTo>
                      <a:lnTo>
                        <a:pt x="88" y="183"/>
                      </a:lnTo>
                      <a:lnTo>
                        <a:pt x="88" y="91"/>
                      </a:lnTo>
                      <a:lnTo>
                        <a:pt x="176" y="91"/>
                      </a:lnTo>
                      <a:lnTo>
                        <a:pt x="176" y="0"/>
                      </a:ln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0" name="Google Shape;970;p1"/>
                <p:cNvSpPr/>
                <p:nvPr/>
              </p:nvSpPr>
              <p:spPr>
                <a:xfrm>
                  <a:off x="2777066" y="3710752"/>
                  <a:ext cx="646010" cy="11035"/>
                </a:xfrm>
                <a:custGeom>
                  <a:rect b="b" l="l" r="r" t="t"/>
                  <a:pathLst>
                    <a:path extrusionOk="0" h="92" w="5386">
                      <a:moveTo>
                        <a:pt x="1" y="0"/>
                      </a:moveTo>
                      <a:lnTo>
                        <a:pt x="1" y="91"/>
                      </a:lnTo>
                      <a:lnTo>
                        <a:pt x="180" y="91"/>
                      </a:lnTo>
                      <a:lnTo>
                        <a:pt x="180" y="0"/>
                      </a:lnTo>
                      <a:close/>
                      <a:moveTo>
                        <a:pt x="451" y="0"/>
                      </a:moveTo>
                      <a:lnTo>
                        <a:pt x="451" y="91"/>
                      </a:lnTo>
                      <a:lnTo>
                        <a:pt x="633" y="91"/>
                      </a:lnTo>
                      <a:lnTo>
                        <a:pt x="633" y="0"/>
                      </a:lnTo>
                      <a:close/>
                      <a:moveTo>
                        <a:pt x="900" y="0"/>
                      </a:moveTo>
                      <a:lnTo>
                        <a:pt x="900" y="91"/>
                      </a:lnTo>
                      <a:lnTo>
                        <a:pt x="1080" y="91"/>
                      </a:lnTo>
                      <a:lnTo>
                        <a:pt x="1080" y="0"/>
                      </a:lnTo>
                      <a:close/>
                      <a:moveTo>
                        <a:pt x="1347" y="0"/>
                      </a:moveTo>
                      <a:lnTo>
                        <a:pt x="1347" y="91"/>
                      </a:lnTo>
                      <a:lnTo>
                        <a:pt x="1529" y="91"/>
                      </a:lnTo>
                      <a:lnTo>
                        <a:pt x="1529" y="0"/>
                      </a:lnTo>
                      <a:close/>
                      <a:moveTo>
                        <a:pt x="1797" y="0"/>
                      </a:moveTo>
                      <a:lnTo>
                        <a:pt x="1797" y="91"/>
                      </a:lnTo>
                      <a:lnTo>
                        <a:pt x="1976" y="91"/>
                      </a:lnTo>
                      <a:lnTo>
                        <a:pt x="1976" y="0"/>
                      </a:lnTo>
                      <a:close/>
                      <a:moveTo>
                        <a:pt x="2155" y="0"/>
                      </a:moveTo>
                      <a:lnTo>
                        <a:pt x="2155" y="91"/>
                      </a:lnTo>
                      <a:lnTo>
                        <a:pt x="2334" y="91"/>
                      </a:lnTo>
                      <a:lnTo>
                        <a:pt x="2334" y="0"/>
                      </a:lnTo>
                      <a:close/>
                      <a:moveTo>
                        <a:pt x="2605" y="0"/>
                      </a:moveTo>
                      <a:lnTo>
                        <a:pt x="2605" y="91"/>
                      </a:lnTo>
                      <a:lnTo>
                        <a:pt x="2809" y="91"/>
                      </a:lnTo>
                      <a:lnTo>
                        <a:pt x="2816" y="0"/>
                      </a:lnTo>
                      <a:close/>
                      <a:moveTo>
                        <a:pt x="3052" y="0"/>
                      </a:moveTo>
                      <a:lnTo>
                        <a:pt x="3052" y="91"/>
                      </a:lnTo>
                      <a:lnTo>
                        <a:pt x="3231" y="91"/>
                      </a:lnTo>
                      <a:lnTo>
                        <a:pt x="3231" y="0"/>
                      </a:lnTo>
                      <a:close/>
                      <a:moveTo>
                        <a:pt x="3498" y="0"/>
                      </a:moveTo>
                      <a:lnTo>
                        <a:pt x="3498" y="91"/>
                      </a:lnTo>
                      <a:lnTo>
                        <a:pt x="3681" y="91"/>
                      </a:lnTo>
                      <a:lnTo>
                        <a:pt x="3681" y="0"/>
                      </a:lnTo>
                      <a:close/>
                      <a:moveTo>
                        <a:pt x="3860" y="0"/>
                      </a:moveTo>
                      <a:lnTo>
                        <a:pt x="3860" y="91"/>
                      </a:lnTo>
                      <a:lnTo>
                        <a:pt x="4042" y="91"/>
                      </a:lnTo>
                      <a:lnTo>
                        <a:pt x="4042" y="0"/>
                      </a:lnTo>
                      <a:close/>
                      <a:moveTo>
                        <a:pt x="4310" y="0"/>
                      </a:moveTo>
                      <a:lnTo>
                        <a:pt x="4310" y="91"/>
                      </a:lnTo>
                      <a:lnTo>
                        <a:pt x="4489" y="91"/>
                      </a:lnTo>
                      <a:lnTo>
                        <a:pt x="4489" y="0"/>
                      </a:lnTo>
                      <a:close/>
                      <a:moveTo>
                        <a:pt x="4756" y="0"/>
                      </a:moveTo>
                      <a:lnTo>
                        <a:pt x="4756" y="91"/>
                      </a:lnTo>
                      <a:lnTo>
                        <a:pt x="4939" y="91"/>
                      </a:lnTo>
                      <a:lnTo>
                        <a:pt x="4939" y="0"/>
                      </a:lnTo>
                      <a:close/>
                      <a:moveTo>
                        <a:pt x="5206" y="0"/>
                      </a:moveTo>
                      <a:lnTo>
                        <a:pt x="5206" y="91"/>
                      </a:lnTo>
                      <a:lnTo>
                        <a:pt x="5385" y="91"/>
                      </a:lnTo>
                      <a:lnTo>
                        <a:pt x="5385"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1" name="Google Shape;971;p1"/>
                <p:cNvSpPr/>
                <p:nvPr/>
              </p:nvSpPr>
              <p:spPr>
                <a:xfrm>
                  <a:off x="3444053" y="3710752"/>
                  <a:ext cx="21949" cy="21949"/>
                </a:xfrm>
                <a:custGeom>
                  <a:rect b="b" l="l" r="r" t="t"/>
                  <a:pathLst>
                    <a:path extrusionOk="0" h="183" w="183">
                      <a:moveTo>
                        <a:pt x="0" y="0"/>
                      </a:moveTo>
                      <a:lnTo>
                        <a:pt x="0" y="91"/>
                      </a:lnTo>
                      <a:lnTo>
                        <a:pt x="92" y="91"/>
                      </a:lnTo>
                      <a:lnTo>
                        <a:pt x="92" y="183"/>
                      </a:lnTo>
                      <a:lnTo>
                        <a:pt x="183" y="183"/>
                      </a:lnTo>
                      <a:lnTo>
                        <a:pt x="183" y="0"/>
                      </a:ln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2" name="Google Shape;972;p1"/>
                <p:cNvSpPr/>
                <p:nvPr/>
              </p:nvSpPr>
              <p:spPr>
                <a:xfrm>
                  <a:off x="3454967" y="3764725"/>
                  <a:ext cx="11035" cy="634616"/>
                </a:xfrm>
                <a:custGeom>
                  <a:rect b="b" l="l" r="r" t="t"/>
                  <a:pathLst>
                    <a:path extrusionOk="0" h="5291" w="92">
                      <a:moveTo>
                        <a:pt x="1" y="0"/>
                      </a:moveTo>
                      <a:lnTo>
                        <a:pt x="1" y="179"/>
                      </a:lnTo>
                      <a:lnTo>
                        <a:pt x="92" y="179"/>
                      </a:lnTo>
                      <a:lnTo>
                        <a:pt x="92" y="0"/>
                      </a:lnTo>
                      <a:close/>
                      <a:moveTo>
                        <a:pt x="1" y="359"/>
                      </a:moveTo>
                      <a:lnTo>
                        <a:pt x="1" y="538"/>
                      </a:lnTo>
                      <a:lnTo>
                        <a:pt x="92" y="538"/>
                      </a:lnTo>
                      <a:lnTo>
                        <a:pt x="92" y="359"/>
                      </a:lnTo>
                      <a:close/>
                      <a:moveTo>
                        <a:pt x="1" y="805"/>
                      </a:moveTo>
                      <a:lnTo>
                        <a:pt x="1" y="988"/>
                      </a:lnTo>
                      <a:lnTo>
                        <a:pt x="92" y="988"/>
                      </a:lnTo>
                      <a:lnTo>
                        <a:pt x="92" y="805"/>
                      </a:lnTo>
                      <a:close/>
                      <a:moveTo>
                        <a:pt x="1" y="1255"/>
                      </a:moveTo>
                      <a:lnTo>
                        <a:pt x="1" y="1434"/>
                      </a:lnTo>
                      <a:lnTo>
                        <a:pt x="92" y="1434"/>
                      </a:lnTo>
                      <a:lnTo>
                        <a:pt x="92" y="1255"/>
                      </a:lnTo>
                      <a:close/>
                      <a:moveTo>
                        <a:pt x="1" y="1702"/>
                      </a:moveTo>
                      <a:lnTo>
                        <a:pt x="1" y="1881"/>
                      </a:lnTo>
                      <a:lnTo>
                        <a:pt x="92" y="1881"/>
                      </a:lnTo>
                      <a:lnTo>
                        <a:pt x="92" y="1702"/>
                      </a:lnTo>
                      <a:close/>
                      <a:moveTo>
                        <a:pt x="1" y="2151"/>
                      </a:moveTo>
                      <a:lnTo>
                        <a:pt x="1" y="2331"/>
                      </a:lnTo>
                      <a:lnTo>
                        <a:pt x="92" y="2331"/>
                      </a:lnTo>
                      <a:lnTo>
                        <a:pt x="92" y="2151"/>
                      </a:lnTo>
                      <a:close/>
                      <a:moveTo>
                        <a:pt x="1" y="2513"/>
                      </a:moveTo>
                      <a:lnTo>
                        <a:pt x="1" y="2692"/>
                      </a:lnTo>
                      <a:lnTo>
                        <a:pt x="92" y="2692"/>
                      </a:lnTo>
                      <a:lnTo>
                        <a:pt x="92" y="2513"/>
                      </a:lnTo>
                      <a:close/>
                      <a:moveTo>
                        <a:pt x="1" y="2960"/>
                      </a:moveTo>
                      <a:lnTo>
                        <a:pt x="1" y="3139"/>
                      </a:lnTo>
                      <a:lnTo>
                        <a:pt x="92" y="3139"/>
                      </a:lnTo>
                      <a:lnTo>
                        <a:pt x="92" y="2960"/>
                      </a:lnTo>
                      <a:close/>
                      <a:moveTo>
                        <a:pt x="1" y="3409"/>
                      </a:moveTo>
                      <a:lnTo>
                        <a:pt x="1" y="3589"/>
                      </a:lnTo>
                      <a:lnTo>
                        <a:pt x="92" y="3589"/>
                      </a:lnTo>
                      <a:lnTo>
                        <a:pt x="92" y="3409"/>
                      </a:lnTo>
                      <a:close/>
                      <a:moveTo>
                        <a:pt x="1" y="3856"/>
                      </a:moveTo>
                      <a:lnTo>
                        <a:pt x="1" y="4039"/>
                      </a:lnTo>
                      <a:lnTo>
                        <a:pt x="92" y="4039"/>
                      </a:lnTo>
                      <a:lnTo>
                        <a:pt x="92" y="3856"/>
                      </a:lnTo>
                      <a:close/>
                      <a:moveTo>
                        <a:pt x="1" y="4306"/>
                      </a:moveTo>
                      <a:lnTo>
                        <a:pt x="1" y="4485"/>
                      </a:lnTo>
                      <a:lnTo>
                        <a:pt x="92" y="4485"/>
                      </a:lnTo>
                      <a:lnTo>
                        <a:pt x="92" y="4306"/>
                      </a:lnTo>
                      <a:close/>
                      <a:moveTo>
                        <a:pt x="1" y="4661"/>
                      </a:moveTo>
                      <a:lnTo>
                        <a:pt x="1" y="4844"/>
                      </a:lnTo>
                      <a:lnTo>
                        <a:pt x="92" y="4844"/>
                      </a:lnTo>
                      <a:lnTo>
                        <a:pt x="92" y="4661"/>
                      </a:lnTo>
                      <a:close/>
                      <a:moveTo>
                        <a:pt x="1" y="5111"/>
                      </a:moveTo>
                      <a:lnTo>
                        <a:pt x="1" y="5290"/>
                      </a:lnTo>
                      <a:lnTo>
                        <a:pt x="92" y="5290"/>
                      </a:lnTo>
                      <a:lnTo>
                        <a:pt x="92" y="511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3" name="Google Shape;973;p1"/>
                <p:cNvSpPr/>
                <p:nvPr/>
              </p:nvSpPr>
              <p:spPr>
                <a:xfrm>
                  <a:off x="2701984" y="4399212"/>
                  <a:ext cx="86119" cy="86479"/>
                </a:xfrm>
                <a:custGeom>
                  <a:rect b="b" l="l" r="r" t="t"/>
                  <a:pathLst>
                    <a:path extrusionOk="0" h="721" w="718">
                      <a:moveTo>
                        <a:pt x="1" y="0"/>
                      </a:moveTo>
                      <a:lnTo>
                        <a:pt x="1" y="721"/>
                      </a:lnTo>
                      <a:lnTo>
                        <a:pt x="718" y="721"/>
                      </a:lnTo>
                      <a:lnTo>
                        <a:pt x="718"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4" name="Google Shape;974;p1"/>
                <p:cNvSpPr/>
                <p:nvPr/>
              </p:nvSpPr>
              <p:spPr>
                <a:xfrm>
                  <a:off x="2691069" y="4388657"/>
                  <a:ext cx="107708" cy="107948"/>
                </a:xfrm>
                <a:custGeom>
                  <a:rect b="b" l="l" r="r" t="t"/>
                  <a:pathLst>
                    <a:path extrusionOk="0" h="900" w="898">
                      <a:moveTo>
                        <a:pt x="721" y="88"/>
                      </a:moveTo>
                      <a:lnTo>
                        <a:pt x="721" y="717"/>
                      </a:lnTo>
                      <a:lnTo>
                        <a:pt x="92" y="717"/>
                      </a:lnTo>
                      <a:lnTo>
                        <a:pt x="92" y="88"/>
                      </a:lnTo>
                      <a:close/>
                      <a:moveTo>
                        <a:pt x="1" y="0"/>
                      </a:moveTo>
                      <a:lnTo>
                        <a:pt x="1" y="900"/>
                      </a:lnTo>
                      <a:lnTo>
                        <a:pt x="897" y="900"/>
                      </a:lnTo>
                      <a:lnTo>
                        <a:pt x="897"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5" name="Google Shape;975;p1"/>
                <p:cNvSpPr/>
                <p:nvPr/>
              </p:nvSpPr>
              <p:spPr>
                <a:xfrm>
                  <a:off x="2701984" y="4033273"/>
                  <a:ext cx="86119" cy="86479"/>
                </a:xfrm>
                <a:custGeom>
                  <a:rect b="b" l="l" r="r" t="t"/>
                  <a:pathLst>
                    <a:path extrusionOk="0" h="721" w="718">
                      <a:moveTo>
                        <a:pt x="1" y="0"/>
                      </a:moveTo>
                      <a:lnTo>
                        <a:pt x="1" y="721"/>
                      </a:lnTo>
                      <a:lnTo>
                        <a:pt x="718" y="721"/>
                      </a:lnTo>
                      <a:lnTo>
                        <a:pt x="718"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6" name="Google Shape;976;p1"/>
                <p:cNvSpPr/>
                <p:nvPr/>
              </p:nvSpPr>
              <p:spPr>
                <a:xfrm>
                  <a:off x="2691069" y="4023078"/>
                  <a:ext cx="107708" cy="107588"/>
                </a:xfrm>
                <a:custGeom>
                  <a:rect b="b" l="l" r="r" t="t"/>
                  <a:pathLst>
                    <a:path extrusionOk="0" h="897" w="898">
                      <a:moveTo>
                        <a:pt x="721" y="177"/>
                      </a:moveTo>
                      <a:lnTo>
                        <a:pt x="721" y="806"/>
                      </a:lnTo>
                      <a:lnTo>
                        <a:pt x="92" y="806"/>
                      </a:lnTo>
                      <a:lnTo>
                        <a:pt x="92" y="177"/>
                      </a:lnTo>
                      <a:close/>
                      <a:moveTo>
                        <a:pt x="1" y="1"/>
                      </a:moveTo>
                      <a:lnTo>
                        <a:pt x="1" y="897"/>
                      </a:lnTo>
                      <a:lnTo>
                        <a:pt x="897" y="897"/>
                      </a:lnTo>
                      <a:lnTo>
                        <a:pt x="897"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7" name="Google Shape;977;p1"/>
                <p:cNvSpPr/>
                <p:nvPr/>
              </p:nvSpPr>
              <p:spPr>
                <a:xfrm>
                  <a:off x="2701984" y="3678608"/>
                  <a:ext cx="86119" cy="86598"/>
                </a:xfrm>
                <a:custGeom>
                  <a:rect b="b" l="l" r="r" t="t"/>
                  <a:pathLst>
                    <a:path extrusionOk="0" h="722" w="718">
                      <a:moveTo>
                        <a:pt x="1" y="1"/>
                      </a:moveTo>
                      <a:lnTo>
                        <a:pt x="1" y="721"/>
                      </a:lnTo>
                      <a:lnTo>
                        <a:pt x="718" y="721"/>
                      </a:lnTo>
                      <a:lnTo>
                        <a:pt x="718"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8" name="Google Shape;978;p1"/>
                <p:cNvSpPr/>
                <p:nvPr/>
              </p:nvSpPr>
              <p:spPr>
                <a:xfrm>
                  <a:off x="2691069" y="3668053"/>
                  <a:ext cx="107708" cy="107708"/>
                </a:xfrm>
                <a:custGeom>
                  <a:rect b="b" l="l" r="r" t="t"/>
                  <a:pathLst>
                    <a:path extrusionOk="0" h="898" w="898">
                      <a:moveTo>
                        <a:pt x="721" y="86"/>
                      </a:moveTo>
                      <a:lnTo>
                        <a:pt x="721" y="715"/>
                      </a:lnTo>
                      <a:lnTo>
                        <a:pt x="92" y="715"/>
                      </a:lnTo>
                      <a:lnTo>
                        <a:pt x="92" y="86"/>
                      </a:lnTo>
                      <a:close/>
                      <a:moveTo>
                        <a:pt x="1" y="1"/>
                      </a:moveTo>
                      <a:lnTo>
                        <a:pt x="1" y="897"/>
                      </a:lnTo>
                      <a:lnTo>
                        <a:pt x="897" y="897"/>
                      </a:lnTo>
                      <a:lnTo>
                        <a:pt x="897"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9" name="Google Shape;979;p1"/>
                <p:cNvSpPr/>
                <p:nvPr/>
              </p:nvSpPr>
              <p:spPr>
                <a:xfrm>
                  <a:off x="3422943" y="4399212"/>
                  <a:ext cx="86479" cy="86479"/>
                </a:xfrm>
                <a:custGeom>
                  <a:rect b="b" l="l" r="r" t="t"/>
                  <a:pathLst>
                    <a:path extrusionOk="0" h="721" w="721">
                      <a:moveTo>
                        <a:pt x="0" y="0"/>
                      </a:moveTo>
                      <a:lnTo>
                        <a:pt x="0" y="721"/>
                      </a:lnTo>
                      <a:lnTo>
                        <a:pt x="721" y="721"/>
                      </a:lnTo>
                      <a:lnTo>
                        <a:pt x="721"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0" name="Google Shape;980;p1"/>
                <p:cNvSpPr/>
                <p:nvPr/>
              </p:nvSpPr>
              <p:spPr>
                <a:xfrm>
                  <a:off x="3412029" y="4388657"/>
                  <a:ext cx="107588" cy="107948"/>
                </a:xfrm>
                <a:custGeom>
                  <a:rect b="b" l="l" r="r" t="t"/>
                  <a:pathLst>
                    <a:path extrusionOk="0" h="900" w="897">
                      <a:moveTo>
                        <a:pt x="720" y="88"/>
                      </a:moveTo>
                      <a:lnTo>
                        <a:pt x="720" y="717"/>
                      </a:lnTo>
                      <a:lnTo>
                        <a:pt x="91" y="717"/>
                      </a:lnTo>
                      <a:lnTo>
                        <a:pt x="91" y="88"/>
                      </a:lnTo>
                      <a:close/>
                      <a:moveTo>
                        <a:pt x="0" y="0"/>
                      </a:moveTo>
                      <a:lnTo>
                        <a:pt x="0" y="900"/>
                      </a:lnTo>
                      <a:lnTo>
                        <a:pt x="897" y="900"/>
                      </a:lnTo>
                      <a:lnTo>
                        <a:pt x="897"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1" name="Google Shape;981;p1"/>
                <p:cNvSpPr/>
                <p:nvPr/>
              </p:nvSpPr>
              <p:spPr>
                <a:xfrm>
                  <a:off x="3422943" y="4033273"/>
                  <a:ext cx="86479" cy="86479"/>
                </a:xfrm>
                <a:custGeom>
                  <a:rect b="b" l="l" r="r" t="t"/>
                  <a:pathLst>
                    <a:path extrusionOk="0" h="721" w="721">
                      <a:moveTo>
                        <a:pt x="0" y="0"/>
                      </a:moveTo>
                      <a:lnTo>
                        <a:pt x="0" y="721"/>
                      </a:lnTo>
                      <a:lnTo>
                        <a:pt x="721" y="721"/>
                      </a:lnTo>
                      <a:lnTo>
                        <a:pt x="721"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2" name="Google Shape;982;p1"/>
                <p:cNvSpPr/>
                <p:nvPr/>
              </p:nvSpPr>
              <p:spPr>
                <a:xfrm>
                  <a:off x="3412029" y="4023078"/>
                  <a:ext cx="107588" cy="107588"/>
                </a:xfrm>
                <a:custGeom>
                  <a:rect b="b" l="l" r="r" t="t"/>
                  <a:pathLst>
                    <a:path extrusionOk="0" h="897" w="897">
                      <a:moveTo>
                        <a:pt x="720" y="177"/>
                      </a:moveTo>
                      <a:lnTo>
                        <a:pt x="720" y="806"/>
                      </a:lnTo>
                      <a:lnTo>
                        <a:pt x="91" y="806"/>
                      </a:lnTo>
                      <a:lnTo>
                        <a:pt x="91" y="177"/>
                      </a:lnTo>
                      <a:close/>
                      <a:moveTo>
                        <a:pt x="0" y="1"/>
                      </a:moveTo>
                      <a:lnTo>
                        <a:pt x="0" y="897"/>
                      </a:lnTo>
                      <a:lnTo>
                        <a:pt x="897" y="897"/>
                      </a:lnTo>
                      <a:lnTo>
                        <a:pt x="897"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3" name="Google Shape;983;p1"/>
                <p:cNvSpPr/>
                <p:nvPr/>
              </p:nvSpPr>
              <p:spPr>
                <a:xfrm>
                  <a:off x="3422943" y="3678608"/>
                  <a:ext cx="86479" cy="86598"/>
                </a:xfrm>
                <a:custGeom>
                  <a:rect b="b" l="l" r="r" t="t"/>
                  <a:pathLst>
                    <a:path extrusionOk="0" h="722" w="721">
                      <a:moveTo>
                        <a:pt x="0" y="1"/>
                      </a:moveTo>
                      <a:lnTo>
                        <a:pt x="0" y="721"/>
                      </a:lnTo>
                      <a:lnTo>
                        <a:pt x="721" y="721"/>
                      </a:lnTo>
                      <a:lnTo>
                        <a:pt x="721"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4" name="Google Shape;984;p1"/>
                <p:cNvSpPr/>
                <p:nvPr/>
              </p:nvSpPr>
              <p:spPr>
                <a:xfrm>
                  <a:off x="3412029" y="3668053"/>
                  <a:ext cx="107588" cy="107708"/>
                </a:xfrm>
                <a:custGeom>
                  <a:rect b="b" l="l" r="r" t="t"/>
                  <a:pathLst>
                    <a:path extrusionOk="0" h="898" w="897">
                      <a:moveTo>
                        <a:pt x="720" y="86"/>
                      </a:moveTo>
                      <a:lnTo>
                        <a:pt x="720" y="715"/>
                      </a:lnTo>
                      <a:lnTo>
                        <a:pt x="91" y="715"/>
                      </a:lnTo>
                      <a:lnTo>
                        <a:pt x="91" y="86"/>
                      </a:lnTo>
                      <a:close/>
                      <a:moveTo>
                        <a:pt x="0" y="1"/>
                      </a:moveTo>
                      <a:lnTo>
                        <a:pt x="0" y="897"/>
                      </a:lnTo>
                      <a:lnTo>
                        <a:pt x="897" y="897"/>
                      </a:lnTo>
                      <a:lnTo>
                        <a:pt x="897"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5" name="Google Shape;985;p1"/>
                <p:cNvSpPr/>
                <p:nvPr/>
              </p:nvSpPr>
              <p:spPr>
                <a:xfrm>
                  <a:off x="3057006" y="3678608"/>
                  <a:ext cx="86479" cy="86598"/>
                </a:xfrm>
                <a:custGeom>
                  <a:rect b="b" l="l" r="r" t="t"/>
                  <a:pathLst>
                    <a:path extrusionOk="0" h="722" w="721">
                      <a:moveTo>
                        <a:pt x="0" y="1"/>
                      </a:moveTo>
                      <a:lnTo>
                        <a:pt x="0" y="721"/>
                      </a:lnTo>
                      <a:lnTo>
                        <a:pt x="721" y="721"/>
                      </a:lnTo>
                      <a:lnTo>
                        <a:pt x="721"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6" name="Google Shape;986;p1"/>
                <p:cNvSpPr/>
                <p:nvPr/>
              </p:nvSpPr>
              <p:spPr>
                <a:xfrm>
                  <a:off x="3046092" y="3668053"/>
                  <a:ext cx="107588" cy="107708"/>
                </a:xfrm>
                <a:custGeom>
                  <a:rect b="b" l="l" r="r" t="t"/>
                  <a:pathLst>
                    <a:path extrusionOk="0" h="898" w="897">
                      <a:moveTo>
                        <a:pt x="812" y="86"/>
                      </a:moveTo>
                      <a:lnTo>
                        <a:pt x="812" y="715"/>
                      </a:lnTo>
                      <a:lnTo>
                        <a:pt x="183" y="715"/>
                      </a:lnTo>
                      <a:lnTo>
                        <a:pt x="183" y="86"/>
                      </a:lnTo>
                      <a:close/>
                      <a:moveTo>
                        <a:pt x="0" y="1"/>
                      </a:moveTo>
                      <a:lnTo>
                        <a:pt x="0" y="897"/>
                      </a:lnTo>
                      <a:lnTo>
                        <a:pt x="897" y="897"/>
                      </a:lnTo>
                      <a:lnTo>
                        <a:pt x="897"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7" name="Google Shape;987;p1"/>
                <p:cNvSpPr/>
                <p:nvPr/>
              </p:nvSpPr>
              <p:spPr>
                <a:xfrm>
                  <a:off x="3057006" y="4399212"/>
                  <a:ext cx="86479" cy="86479"/>
                </a:xfrm>
                <a:custGeom>
                  <a:rect b="b" l="l" r="r" t="t"/>
                  <a:pathLst>
                    <a:path extrusionOk="0" h="721" w="721">
                      <a:moveTo>
                        <a:pt x="0" y="0"/>
                      </a:moveTo>
                      <a:lnTo>
                        <a:pt x="0" y="721"/>
                      </a:lnTo>
                      <a:lnTo>
                        <a:pt x="721" y="721"/>
                      </a:lnTo>
                      <a:lnTo>
                        <a:pt x="721"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8" name="Google Shape;988;p1"/>
                <p:cNvSpPr/>
                <p:nvPr/>
              </p:nvSpPr>
              <p:spPr>
                <a:xfrm>
                  <a:off x="3046092" y="4388657"/>
                  <a:ext cx="107588" cy="107948"/>
                </a:xfrm>
                <a:custGeom>
                  <a:rect b="b" l="l" r="r" t="t"/>
                  <a:pathLst>
                    <a:path extrusionOk="0" h="900" w="897">
                      <a:moveTo>
                        <a:pt x="812" y="88"/>
                      </a:moveTo>
                      <a:lnTo>
                        <a:pt x="812" y="717"/>
                      </a:lnTo>
                      <a:lnTo>
                        <a:pt x="183" y="717"/>
                      </a:lnTo>
                      <a:lnTo>
                        <a:pt x="183" y="88"/>
                      </a:lnTo>
                      <a:close/>
                      <a:moveTo>
                        <a:pt x="0" y="0"/>
                      </a:moveTo>
                      <a:lnTo>
                        <a:pt x="0" y="900"/>
                      </a:lnTo>
                      <a:lnTo>
                        <a:pt x="897" y="900"/>
                      </a:lnTo>
                      <a:lnTo>
                        <a:pt x="897"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89" name="Google Shape;989;p1"/>
              <p:cNvSpPr/>
              <p:nvPr/>
            </p:nvSpPr>
            <p:spPr>
              <a:xfrm>
                <a:off x="1378836" y="1601232"/>
                <a:ext cx="271310" cy="439366"/>
              </a:xfrm>
              <a:custGeom>
                <a:rect b="b" l="l" r="r" t="t"/>
                <a:pathLst>
                  <a:path extrusionOk="0" h="4936" w="3048">
                    <a:moveTo>
                      <a:pt x="1312" y="1"/>
                    </a:moveTo>
                    <a:cubicBezTo>
                      <a:pt x="1312" y="1"/>
                      <a:pt x="1274" y="1498"/>
                      <a:pt x="0" y="2171"/>
                    </a:cubicBezTo>
                    <a:cubicBezTo>
                      <a:pt x="0" y="2171"/>
                      <a:pt x="19" y="3467"/>
                      <a:pt x="903" y="4935"/>
                    </a:cubicBezTo>
                    <a:lnTo>
                      <a:pt x="2142" y="4935"/>
                    </a:lnTo>
                    <a:cubicBezTo>
                      <a:pt x="3026" y="3463"/>
                      <a:pt x="3048" y="2171"/>
                      <a:pt x="3048" y="2171"/>
                    </a:cubicBezTo>
                    <a:cubicBezTo>
                      <a:pt x="1774" y="1501"/>
                      <a:pt x="1746" y="1"/>
                      <a:pt x="1746" y="1"/>
                    </a:cubicBezTo>
                    <a:lnTo>
                      <a:pt x="1617" y="1"/>
                    </a:lnTo>
                    <a:lnTo>
                      <a:pt x="1617" y="2375"/>
                    </a:lnTo>
                    <a:cubicBezTo>
                      <a:pt x="1761" y="2407"/>
                      <a:pt x="1871" y="2514"/>
                      <a:pt x="1909" y="2646"/>
                    </a:cubicBezTo>
                    <a:cubicBezTo>
                      <a:pt x="1956" y="2844"/>
                      <a:pt x="1824" y="3039"/>
                      <a:pt x="1617" y="3086"/>
                    </a:cubicBezTo>
                    <a:cubicBezTo>
                      <a:pt x="1587" y="3093"/>
                      <a:pt x="1556" y="3096"/>
                      <a:pt x="1527" y="3096"/>
                    </a:cubicBezTo>
                    <a:cubicBezTo>
                      <a:pt x="1351" y="3096"/>
                      <a:pt x="1188" y="2982"/>
                      <a:pt x="1148" y="2816"/>
                    </a:cubicBezTo>
                    <a:cubicBezTo>
                      <a:pt x="1101" y="2617"/>
                      <a:pt x="1233" y="2422"/>
                      <a:pt x="1441" y="2375"/>
                    </a:cubicBezTo>
                    <a:lnTo>
                      <a:pt x="1441"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0" name="Google Shape;990;p1"/>
              <p:cNvSpPr/>
              <p:nvPr/>
            </p:nvSpPr>
            <p:spPr>
              <a:xfrm>
                <a:off x="1434824" y="2032403"/>
                <a:ext cx="152033" cy="63911"/>
              </a:xfrm>
              <a:custGeom>
                <a:rect b="b" l="l" r="r" t="t"/>
                <a:pathLst>
                  <a:path extrusionOk="0" h="718" w="1708">
                    <a:moveTo>
                      <a:pt x="0" y="0"/>
                    </a:moveTo>
                    <a:lnTo>
                      <a:pt x="0" y="717"/>
                    </a:lnTo>
                    <a:lnTo>
                      <a:pt x="1708" y="717"/>
                    </a:lnTo>
                    <a:lnTo>
                      <a:pt x="1708"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1" name="Google Shape;991;p1"/>
              <p:cNvSpPr/>
              <p:nvPr/>
            </p:nvSpPr>
            <p:spPr>
              <a:xfrm>
                <a:off x="1153459" y="1580760"/>
                <a:ext cx="719310" cy="363794"/>
              </a:xfrm>
              <a:custGeom>
                <a:rect b="b" l="l" r="r" t="t"/>
                <a:pathLst>
                  <a:path extrusionOk="0" h="4087" w="8081">
                    <a:moveTo>
                      <a:pt x="4053" y="1"/>
                    </a:moveTo>
                    <a:cubicBezTo>
                      <a:pt x="4033" y="1"/>
                      <a:pt x="4014" y="1"/>
                      <a:pt x="3995" y="1"/>
                    </a:cubicBezTo>
                    <a:cubicBezTo>
                      <a:pt x="1774" y="32"/>
                      <a:pt x="0" y="1863"/>
                      <a:pt x="32" y="4083"/>
                    </a:cubicBezTo>
                    <a:lnTo>
                      <a:pt x="151" y="4083"/>
                    </a:lnTo>
                    <a:lnTo>
                      <a:pt x="151" y="3964"/>
                    </a:lnTo>
                    <a:cubicBezTo>
                      <a:pt x="185" y="1831"/>
                      <a:pt x="1928" y="120"/>
                      <a:pt x="4054" y="120"/>
                    </a:cubicBezTo>
                    <a:cubicBezTo>
                      <a:pt x="4075" y="120"/>
                      <a:pt x="4096" y="120"/>
                      <a:pt x="4117" y="120"/>
                    </a:cubicBezTo>
                    <a:cubicBezTo>
                      <a:pt x="6272" y="155"/>
                      <a:pt x="7995" y="1929"/>
                      <a:pt x="7964" y="4087"/>
                    </a:cubicBezTo>
                    <a:lnTo>
                      <a:pt x="8080" y="4087"/>
                    </a:lnTo>
                    <a:cubicBezTo>
                      <a:pt x="8080" y="4049"/>
                      <a:pt x="8080" y="4008"/>
                      <a:pt x="8077" y="3964"/>
                    </a:cubicBezTo>
                    <a:cubicBezTo>
                      <a:pt x="8046" y="1763"/>
                      <a:pt x="6250" y="1"/>
                      <a:pt x="405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2" name="Google Shape;992;p1"/>
              <p:cNvSpPr/>
              <p:nvPr/>
            </p:nvSpPr>
            <p:spPr>
              <a:xfrm>
                <a:off x="1155685" y="1585032"/>
                <a:ext cx="710587" cy="8189"/>
              </a:xfrm>
              <a:custGeom>
                <a:rect b="b" l="l" r="r" t="t"/>
                <a:pathLst>
                  <a:path extrusionOk="0" h="92" w="7983">
                    <a:moveTo>
                      <a:pt x="0" y="0"/>
                    </a:moveTo>
                    <a:lnTo>
                      <a:pt x="0" y="91"/>
                    </a:lnTo>
                    <a:lnTo>
                      <a:pt x="7983" y="91"/>
                    </a:lnTo>
                    <a:lnTo>
                      <a:pt x="7983"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3" name="Google Shape;993;p1"/>
              <p:cNvSpPr/>
              <p:nvPr/>
            </p:nvSpPr>
            <p:spPr>
              <a:xfrm>
                <a:off x="1123463" y="1912594"/>
                <a:ext cx="71744" cy="71744"/>
              </a:xfrm>
              <a:custGeom>
                <a:rect b="b" l="l" r="r" t="t"/>
                <a:pathLst>
                  <a:path extrusionOk="0" h="806" w="806">
                    <a:moveTo>
                      <a:pt x="1" y="0"/>
                    </a:moveTo>
                    <a:lnTo>
                      <a:pt x="1" y="805"/>
                    </a:lnTo>
                    <a:lnTo>
                      <a:pt x="806" y="805"/>
                    </a:lnTo>
                    <a:lnTo>
                      <a:pt x="806"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4" name="Google Shape;994;p1"/>
              <p:cNvSpPr/>
              <p:nvPr/>
            </p:nvSpPr>
            <p:spPr>
              <a:xfrm>
                <a:off x="1115630" y="1904672"/>
                <a:ext cx="88033" cy="87766"/>
              </a:xfrm>
              <a:custGeom>
                <a:rect b="b" l="l" r="r" t="t"/>
                <a:pathLst>
                  <a:path extrusionOk="0" h="986" w="989">
                    <a:moveTo>
                      <a:pt x="897" y="86"/>
                    </a:moveTo>
                    <a:lnTo>
                      <a:pt x="897" y="806"/>
                    </a:lnTo>
                    <a:lnTo>
                      <a:pt x="180" y="806"/>
                    </a:lnTo>
                    <a:lnTo>
                      <a:pt x="180" y="86"/>
                    </a:lnTo>
                    <a:close/>
                    <a:moveTo>
                      <a:pt x="1" y="1"/>
                    </a:moveTo>
                    <a:lnTo>
                      <a:pt x="1" y="985"/>
                    </a:lnTo>
                    <a:lnTo>
                      <a:pt x="988" y="985"/>
                    </a:lnTo>
                    <a:lnTo>
                      <a:pt x="988"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5" name="Google Shape;995;p1"/>
              <p:cNvSpPr/>
              <p:nvPr/>
            </p:nvSpPr>
            <p:spPr>
              <a:xfrm>
                <a:off x="1123463" y="1553344"/>
                <a:ext cx="71744" cy="71744"/>
              </a:xfrm>
              <a:custGeom>
                <a:rect b="b" l="l" r="r" t="t"/>
                <a:pathLst>
                  <a:path extrusionOk="0" h="806" w="806">
                    <a:moveTo>
                      <a:pt x="1" y="1"/>
                    </a:moveTo>
                    <a:lnTo>
                      <a:pt x="1" y="806"/>
                    </a:lnTo>
                    <a:lnTo>
                      <a:pt x="806" y="806"/>
                    </a:lnTo>
                    <a:lnTo>
                      <a:pt x="806"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6" name="Google Shape;996;p1"/>
              <p:cNvSpPr/>
              <p:nvPr/>
            </p:nvSpPr>
            <p:spPr>
              <a:xfrm>
                <a:off x="1115630" y="1553077"/>
                <a:ext cx="88033" cy="79844"/>
              </a:xfrm>
              <a:custGeom>
                <a:rect b="b" l="l" r="r" t="t"/>
                <a:pathLst>
                  <a:path extrusionOk="0" h="897" w="989">
                    <a:moveTo>
                      <a:pt x="897" y="89"/>
                    </a:moveTo>
                    <a:lnTo>
                      <a:pt x="897" y="809"/>
                    </a:lnTo>
                    <a:lnTo>
                      <a:pt x="180" y="809"/>
                    </a:lnTo>
                    <a:lnTo>
                      <a:pt x="180" y="89"/>
                    </a:lnTo>
                    <a:close/>
                    <a:moveTo>
                      <a:pt x="1" y="1"/>
                    </a:moveTo>
                    <a:lnTo>
                      <a:pt x="1" y="897"/>
                    </a:lnTo>
                    <a:lnTo>
                      <a:pt x="988" y="897"/>
                    </a:lnTo>
                    <a:lnTo>
                      <a:pt x="988"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7" name="Google Shape;997;p1"/>
              <p:cNvSpPr/>
              <p:nvPr/>
            </p:nvSpPr>
            <p:spPr>
              <a:xfrm>
                <a:off x="1834306" y="1912594"/>
                <a:ext cx="71744" cy="71744"/>
              </a:xfrm>
              <a:custGeom>
                <a:rect b="b" l="l" r="r" t="t"/>
                <a:pathLst>
                  <a:path extrusionOk="0" h="806" w="806">
                    <a:moveTo>
                      <a:pt x="0" y="0"/>
                    </a:moveTo>
                    <a:lnTo>
                      <a:pt x="0" y="805"/>
                    </a:lnTo>
                    <a:lnTo>
                      <a:pt x="806" y="805"/>
                    </a:lnTo>
                    <a:lnTo>
                      <a:pt x="806"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8" name="Google Shape;998;p1"/>
              <p:cNvSpPr/>
              <p:nvPr/>
            </p:nvSpPr>
            <p:spPr>
              <a:xfrm>
                <a:off x="1826473" y="1904672"/>
                <a:ext cx="87944" cy="87766"/>
              </a:xfrm>
              <a:custGeom>
                <a:rect b="b" l="l" r="r" t="t"/>
                <a:pathLst>
                  <a:path extrusionOk="0" h="986" w="988">
                    <a:moveTo>
                      <a:pt x="805" y="86"/>
                    </a:moveTo>
                    <a:lnTo>
                      <a:pt x="805" y="806"/>
                    </a:lnTo>
                    <a:lnTo>
                      <a:pt x="88" y="806"/>
                    </a:lnTo>
                    <a:lnTo>
                      <a:pt x="88" y="86"/>
                    </a:lnTo>
                    <a:close/>
                    <a:moveTo>
                      <a:pt x="0" y="1"/>
                    </a:moveTo>
                    <a:lnTo>
                      <a:pt x="0" y="985"/>
                    </a:lnTo>
                    <a:lnTo>
                      <a:pt x="985" y="985"/>
                    </a:lnTo>
                    <a:lnTo>
                      <a:pt x="988"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9" name="Google Shape;999;p1"/>
              <p:cNvSpPr/>
              <p:nvPr/>
            </p:nvSpPr>
            <p:spPr>
              <a:xfrm>
                <a:off x="1834306" y="1553344"/>
                <a:ext cx="71744" cy="71744"/>
              </a:xfrm>
              <a:custGeom>
                <a:rect b="b" l="l" r="r" t="t"/>
                <a:pathLst>
                  <a:path extrusionOk="0" h="806" w="806">
                    <a:moveTo>
                      <a:pt x="0" y="1"/>
                    </a:moveTo>
                    <a:lnTo>
                      <a:pt x="0" y="806"/>
                    </a:lnTo>
                    <a:lnTo>
                      <a:pt x="806" y="806"/>
                    </a:lnTo>
                    <a:lnTo>
                      <a:pt x="806"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0" name="Google Shape;1000;p1"/>
              <p:cNvSpPr/>
              <p:nvPr/>
            </p:nvSpPr>
            <p:spPr>
              <a:xfrm>
                <a:off x="1826473" y="1553077"/>
                <a:ext cx="87944" cy="79844"/>
              </a:xfrm>
              <a:custGeom>
                <a:rect b="b" l="l" r="r" t="t"/>
                <a:pathLst>
                  <a:path extrusionOk="0" h="897" w="988">
                    <a:moveTo>
                      <a:pt x="805" y="89"/>
                    </a:moveTo>
                    <a:lnTo>
                      <a:pt x="805" y="809"/>
                    </a:lnTo>
                    <a:lnTo>
                      <a:pt x="88" y="809"/>
                    </a:lnTo>
                    <a:lnTo>
                      <a:pt x="88" y="89"/>
                    </a:lnTo>
                    <a:close/>
                    <a:moveTo>
                      <a:pt x="0" y="1"/>
                    </a:moveTo>
                    <a:lnTo>
                      <a:pt x="0" y="897"/>
                    </a:lnTo>
                    <a:lnTo>
                      <a:pt x="985" y="897"/>
                    </a:lnTo>
                    <a:lnTo>
                      <a:pt x="988"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001" name="Google Shape;1001;p1"/>
              <p:cNvGrpSpPr/>
              <p:nvPr/>
            </p:nvGrpSpPr>
            <p:grpSpPr>
              <a:xfrm>
                <a:off x="2078034" y="2040749"/>
                <a:ext cx="1536479" cy="1541019"/>
                <a:chOff x="2385102" y="790772"/>
                <a:chExt cx="2070447" cy="2076565"/>
              </a:xfrm>
            </p:grpSpPr>
            <p:sp>
              <p:nvSpPr>
                <p:cNvPr id="1002" name="Google Shape;1002;p1"/>
                <p:cNvSpPr/>
                <p:nvPr/>
              </p:nvSpPr>
              <p:spPr>
                <a:xfrm>
                  <a:off x="2497606" y="800967"/>
                  <a:ext cx="11035" cy="2055335"/>
                </a:xfrm>
                <a:custGeom>
                  <a:rect b="b" l="l" r="r" t="t"/>
                  <a:pathLst>
                    <a:path extrusionOk="0" h="17136" w="92">
                      <a:moveTo>
                        <a:pt x="0" y="0"/>
                      </a:moveTo>
                      <a:lnTo>
                        <a:pt x="0" y="17136"/>
                      </a:lnTo>
                      <a:lnTo>
                        <a:pt x="91" y="17136"/>
                      </a:lnTo>
                      <a:lnTo>
                        <a:pt x="91"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3" name="Google Shape;1003;p1"/>
                <p:cNvSpPr/>
                <p:nvPr/>
              </p:nvSpPr>
              <p:spPr>
                <a:xfrm>
                  <a:off x="2637576" y="800967"/>
                  <a:ext cx="10675" cy="2055335"/>
                </a:xfrm>
                <a:custGeom>
                  <a:rect b="b" l="l" r="r" t="t"/>
                  <a:pathLst>
                    <a:path extrusionOk="0" h="17136" w="89">
                      <a:moveTo>
                        <a:pt x="0" y="0"/>
                      </a:moveTo>
                      <a:lnTo>
                        <a:pt x="0" y="17136"/>
                      </a:lnTo>
                      <a:lnTo>
                        <a:pt x="88" y="17136"/>
                      </a:lnTo>
                      <a:lnTo>
                        <a:pt x="88"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4" name="Google Shape;1004;p1"/>
                <p:cNvSpPr/>
                <p:nvPr/>
              </p:nvSpPr>
              <p:spPr>
                <a:xfrm>
                  <a:off x="2766511" y="800967"/>
                  <a:ext cx="11035" cy="2055335"/>
                </a:xfrm>
                <a:custGeom>
                  <a:rect b="b" l="l" r="r" t="t"/>
                  <a:pathLst>
                    <a:path extrusionOk="0" h="17136" w="92">
                      <a:moveTo>
                        <a:pt x="1" y="0"/>
                      </a:moveTo>
                      <a:lnTo>
                        <a:pt x="1" y="17136"/>
                      </a:lnTo>
                      <a:lnTo>
                        <a:pt x="92" y="17136"/>
                      </a:lnTo>
                      <a:lnTo>
                        <a:pt x="9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5" name="Google Shape;1005;p1"/>
                <p:cNvSpPr/>
                <p:nvPr/>
              </p:nvSpPr>
              <p:spPr>
                <a:xfrm>
                  <a:off x="2895927" y="800967"/>
                  <a:ext cx="10675" cy="2055335"/>
                </a:xfrm>
                <a:custGeom>
                  <a:rect b="b" l="l" r="r" t="t"/>
                  <a:pathLst>
                    <a:path extrusionOk="0" h="17136" w="89">
                      <a:moveTo>
                        <a:pt x="0" y="0"/>
                      </a:moveTo>
                      <a:lnTo>
                        <a:pt x="0" y="17136"/>
                      </a:lnTo>
                      <a:lnTo>
                        <a:pt x="89" y="17136"/>
                      </a:lnTo>
                      <a:lnTo>
                        <a:pt x="89"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6" name="Google Shape;1006;p1"/>
                <p:cNvSpPr/>
                <p:nvPr/>
              </p:nvSpPr>
              <p:spPr>
                <a:xfrm>
                  <a:off x="3282973" y="800967"/>
                  <a:ext cx="10675" cy="2055335"/>
                </a:xfrm>
                <a:custGeom>
                  <a:rect b="b" l="l" r="r" t="t"/>
                  <a:pathLst>
                    <a:path extrusionOk="0" h="17136" w="89">
                      <a:moveTo>
                        <a:pt x="0" y="0"/>
                      </a:moveTo>
                      <a:lnTo>
                        <a:pt x="0" y="17136"/>
                      </a:lnTo>
                      <a:lnTo>
                        <a:pt x="89" y="17136"/>
                      </a:lnTo>
                      <a:lnTo>
                        <a:pt x="89"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7" name="Google Shape;1007;p1"/>
                <p:cNvSpPr/>
                <p:nvPr/>
              </p:nvSpPr>
              <p:spPr>
                <a:xfrm>
                  <a:off x="3412029" y="800967"/>
                  <a:ext cx="11035" cy="2055335"/>
                </a:xfrm>
                <a:custGeom>
                  <a:rect b="b" l="l" r="r" t="t"/>
                  <a:pathLst>
                    <a:path extrusionOk="0" h="17136" w="92">
                      <a:moveTo>
                        <a:pt x="0" y="0"/>
                      </a:moveTo>
                      <a:lnTo>
                        <a:pt x="0" y="17136"/>
                      </a:lnTo>
                      <a:lnTo>
                        <a:pt x="91" y="17136"/>
                      </a:lnTo>
                      <a:lnTo>
                        <a:pt x="91"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8" name="Google Shape;1008;p1"/>
                <p:cNvSpPr/>
                <p:nvPr/>
              </p:nvSpPr>
              <p:spPr>
                <a:xfrm>
                  <a:off x="3541324" y="800967"/>
                  <a:ext cx="10795" cy="2055335"/>
                </a:xfrm>
                <a:custGeom>
                  <a:rect b="b" l="l" r="r" t="t"/>
                  <a:pathLst>
                    <a:path extrusionOk="0" h="17136" w="90">
                      <a:moveTo>
                        <a:pt x="1" y="0"/>
                      </a:moveTo>
                      <a:lnTo>
                        <a:pt x="1" y="17136"/>
                      </a:lnTo>
                      <a:lnTo>
                        <a:pt x="89" y="17136"/>
                      </a:lnTo>
                      <a:lnTo>
                        <a:pt x="89"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9" name="Google Shape;1009;p1"/>
                <p:cNvSpPr/>
                <p:nvPr/>
              </p:nvSpPr>
              <p:spPr>
                <a:xfrm>
                  <a:off x="3680934" y="800967"/>
                  <a:ext cx="11035" cy="2055335"/>
                </a:xfrm>
                <a:custGeom>
                  <a:rect b="b" l="l" r="r" t="t"/>
                  <a:pathLst>
                    <a:path extrusionOk="0" h="17136" w="92">
                      <a:moveTo>
                        <a:pt x="1" y="0"/>
                      </a:moveTo>
                      <a:lnTo>
                        <a:pt x="1" y="17136"/>
                      </a:lnTo>
                      <a:lnTo>
                        <a:pt x="92" y="17136"/>
                      </a:lnTo>
                      <a:lnTo>
                        <a:pt x="9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0" name="Google Shape;1010;p1"/>
                <p:cNvSpPr/>
                <p:nvPr/>
              </p:nvSpPr>
              <p:spPr>
                <a:xfrm>
                  <a:off x="3809990" y="800967"/>
                  <a:ext cx="11035" cy="2055335"/>
                </a:xfrm>
                <a:custGeom>
                  <a:rect b="b" l="l" r="r" t="t"/>
                  <a:pathLst>
                    <a:path extrusionOk="0" h="17136" w="92">
                      <a:moveTo>
                        <a:pt x="0" y="0"/>
                      </a:moveTo>
                      <a:lnTo>
                        <a:pt x="0" y="17136"/>
                      </a:lnTo>
                      <a:lnTo>
                        <a:pt x="92" y="17136"/>
                      </a:lnTo>
                      <a:lnTo>
                        <a:pt x="9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1" name="Google Shape;1011;p1"/>
                <p:cNvSpPr/>
                <p:nvPr/>
              </p:nvSpPr>
              <p:spPr>
                <a:xfrm>
                  <a:off x="3939405" y="800967"/>
                  <a:ext cx="11035" cy="2055335"/>
                </a:xfrm>
                <a:custGeom>
                  <a:rect b="b" l="l" r="r" t="t"/>
                  <a:pathLst>
                    <a:path extrusionOk="0" h="17136" w="92">
                      <a:moveTo>
                        <a:pt x="0" y="0"/>
                      </a:moveTo>
                      <a:lnTo>
                        <a:pt x="0" y="17136"/>
                      </a:lnTo>
                      <a:lnTo>
                        <a:pt x="91" y="17136"/>
                      </a:lnTo>
                      <a:lnTo>
                        <a:pt x="91"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2" name="Google Shape;1012;p1"/>
                <p:cNvSpPr/>
                <p:nvPr/>
              </p:nvSpPr>
              <p:spPr>
                <a:xfrm>
                  <a:off x="4326452" y="800967"/>
                  <a:ext cx="11035" cy="2055335"/>
                </a:xfrm>
                <a:custGeom>
                  <a:rect b="b" l="l" r="r" t="t"/>
                  <a:pathLst>
                    <a:path extrusionOk="0" h="17136" w="92">
                      <a:moveTo>
                        <a:pt x="0" y="0"/>
                      </a:moveTo>
                      <a:lnTo>
                        <a:pt x="0" y="17136"/>
                      </a:lnTo>
                      <a:lnTo>
                        <a:pt x="91" y="17136"/>
                      </a:lnTo>
                      <a:lnTo>
                        <a:pt x="91"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3" name="Google Shape;1013;p1"/>
                <p:cNvSpPr/>
                <p:nvPr/>
              </p:nvSpPr>
              <p:spPr>
                <a:xfrm>
                  <a:off x="2389660" y="908434"/>
                  <a:ext cx="2055335" cy="11155"/>
                </a:xfrm>
                <a:custGeom>
                  <a:rect b="b" l="l" r="r" t="t"/>
                  <a:pathLst>
                    <a:path extrusionOk="0" h="93" w="17136">
                      <a:moveTo>
                        <a:pt x="1" y="1"/>
                      </a:moveTo>
                      <a:lnTo>
                        <a:pt x="1" y="92"/>
                      </a:lnTo>
                      <a:lnTo>
                        <a:pt x="17136" y="92"/>
                      </a:lnTo>
                      <a:lnTo>
                        <a:pt x="17136"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4" name="Google Shape;1014;p1"/>
                <p:cNvSpPr/>
                <p:nvPr/>
              </p:nvSpPr>
              <p:spPr>
                <a:xfrm>
                  <a:off x="2389660" y="1037851"/>
                  <a:ext cx="2055335" cy="10675"/>
                </a:xfrm>
                <a:custGeom>
                  <a:rect b="b" l="l" r="r" t="t"/>
                  <a:pathLst>
                    <a:path extrusionOk="0" h="89" w="17136">
                      <a:moveTo>
                        <a:pt x="1" y="1"/>
                      </a:moveTo>
                      <a:lnTo>
                        <a:pt x="1" y="89"/>
                      </a:lnTo>
                      <a:lnTo>
                        <a:pt x="17136" y="89"/>
                      </a:lnTo>
                      <a:lnTo>
                        <a:pt x="17136"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5" name="Google Shape;1015;p1"/>
                <p:cNvSpPr/>
                <p:nvPr/>
              </p:nvSpPr>
              <p:spPr>
                <a:xfrm>
                  <a:off x="2389660" y="1177462"/>
                  <a:ext cx="2055335" cy="10675"/>
                </a:xfrm>
                <a:custGeom>
                  <a:rect b="b" l="l" r="r" t="t"/>
                  <a:pathLst>
                    <a:path extrusionOk="0" h="89" w="17136">
                      <a:moveTo>
                        <a:pt x="1" y="0"/>
                      </a:moveTo>
                      <a:lnTo>
                        <a:pt x="1" y="88"/>
                      </a:lnTo>
                      <a:lnTo>
                        <a:pt x="17136" y="88"/>
                      </a:lnTo>
                      <a:lnTo>
                        <a:pt x="17136"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6" name="Google Shape;1016;p1"/>
                <p:cNvSpPr/>
                <p:nvPr/>
              </p:nvSpPr>
              <p:spPr>
                <a:xfrm>
                  <a:off x="2389660" y="1306518"/>
                  <a:ext cx="2055335" cy="11035"/>
                </a:xfrm>
                <a:custGeom>
                  <a:rect b="b" l="l" r="r" t="t"/>
                  <a:pathLst>
                    <a:path extrusionOk="0" h="92" w="17136">
                      <a:moveTo>
                        <a:pt x="1" y="0"/>
                      </a:moveTo>
                      <a:lnTo>
                        <a:pt x="1" y="91"/>
                      </a:lnTo>
                      <a:lnTo>
                        <a:pt x="17136" y="91"/>
                      </a:lnTo>
                      <a:lnTo>
                        <a:pt x="17136"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7" name="Google Shape;1017;p1"/>
                <p:cNvSpPr/>
                <p:nvPr/>
              </p:nvSpPr>
              <p:spPr>
                <a:xfrm>
                  <a:off x="2389660" y="1822863"/>
                  <a:ext cx="2055335" cy="11155"/>
                </a:xfrm>
                <a:custGeom>
                  <a:rect b="b" l="l" r="r" t="t"/>
                  <a:pathLst>
                    <a:path extrusionOk="0" h="93" w="17136">
                      <a:moveTo>
                        <a:pt x="1" y="1"/>
                      </a:moveTo>
                      <a:lnTo>
                        <a:pt x="1" y="92"/>
                      </a:lnTo>
                      <a:lnTo>
                        <a:pt x="17136" y="92"/>
                      </a:lnTo>
                      <a:lnTo>
                        <a:pt x="17136"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8" name="Google Shape;1018;p1"/>
                <p:cNvSpPr/>
                <p:nvPr/>
              </p:nvSpPr>
              <p:spPr>
                <a:xfrm>
                  <a:off x="2389660" y="1952279"/>
                  <a:ext cx="2055335" cy="10675"/>
                </a:xfrm>
                <a:custGeom>
                  <a:rect b="b" l="l" r="r" t="t"/>
                  <a:pathLst>
                    <a:path extrusionOk="0" h="89" w="17136">
                      <a:moveTo>
                        <a:pt x="1" y="1"/>
                      </a:moveTo>
                      <a:lnTo>
                        <a:pt x="1" y="89"/>
                      </a:lnTo>
                      <a:lnTo>
                        <a:pt x="17136" y="89"/>
                      </a:lnTo>
                      <a:lnTo>
                        <a:pt x="17136"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9" name="Google Shape;1019;p1"/>
                <p:cNvSpPr/>
                <p:nvPr/>
              </p:nvSpPr>
              <p:spPr>
                <a:xfrm>
                  <a:off x="2389660" y="2081336"/>
                  <a:ext cx="2055335" cy="11035"/>
                </a:xfrm>
                <a:custGeom>
                  <a:rect b="b" l="l" r="r" t="t"/>
                  <a:pathLst>
                    <a:path extrusionOk="0" h="92" w="17136">
                      <a:moveTo>
                        <a:pt x="1" y="0"/>
                      </a:moveTo>
                      <a:lnTo>
                        <a:pt x="1" y="92"/>
                      </a:lnTo>
                      <a:lnTo>
                        <a:pt x="17136" y="92"/>
                      </a:lnTo>
                      <a:lnTo>
                        <a:pt x="17136"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0" name="Google Shape;1020;p1"/>
                <p:cNvSpPr/>
                <p:nvPr/>
              </p:nvSpPr>
              <p:spPr>
                <a:xfrm>
                  <a:off x="2389660" y="2220947"/>
                  <a:ext cx="2055335" cy="11035"/>
                </a:xfrm>
                <a:custGeom>
                  <a:rect b="b" l="l" r="r" t="t"/>
                  <a:pathLst>
                    <a:path extrusionOk="0" h="92" w="17136">
                      <a:moveTo>
                        <a:pt x="1" y="0"/>
                      </a:moveTo>
                      <a:lnTo>
                        <a:pt x="1" y="91"/>
                      </a:lnTo>
                      <a:lnTo>
                        <a:pt x="17136" y="91"/>
                      </a:lnTo>
                      <a:lnTo>
                        <a:pt x="17136"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1" name="Google Shape;1021;p1"/>
                <p:cNvSpPr/>
                <p:nvPr/>
              </p:nvSpPr>
              <p:spPr>
                <a:xfrm>
                  <a:off x="2389660" y="2349883"/>
                  <a:ext cx="2055335" cy="11035"/>
                </a:xfrm>
                <a:custGeom>
                  <a:rect b="b" l="l" r="r" t="t"/>
                  <a:pathLst>
                    <a:path extrusionOk="0" h="92" w="17136">
                      <a:moveTo>
                        <a:pt x="1" y="1"/>
                      </a:moveTo>
                      <a:lnTo>
                        <a:pt x="1" y="92"/>
                      </a:lnTo>
                      <a:lnTo>
                        <a:pt x="17136" y="92"/>
                      </a:lnTo>
                      <a:lnTo>
                        <a:pt x="17136"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2" name="Google Shape;1022;p1"/>
                <p:cNvSpPr/>
                <p:nvPr/>
              </p:nvSpPr>
              <p:spPr>
                <a:xfrm>
                  <a:off x="2389660" y="2479299"/>
                  <a:ext cx="2055335" cy="11035"/>
                </a:xfrm>
                <a:custGeom>
                  <a:rect b="b" l="l" r="r" t="t"/>
                  <a:pathLst>
                    <a:path extrusionOk="0" h="92" w="17136">
                      <a:moveTo>
                        <a:pt x="1" y="1"/>
                      </a:moveTo>
                      <a:lnTo>
                        <a:pt x="1" y="92"/>
                      </a:lnTo>
                      <a:lnTo>
                        <a:pt x="17136" y="92"/>
                      </a:lnTo>
                      <a:lnTo>
                        <a:pt x="17136"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3" name="Google Shape;1023;p1"/>
                <p:cNvSpPr/>
                <p:nvPr/>
              </p:nvSpPr>
              <p:spPr>
                <a:xfrm>
                  <a:off x="2389660" y="799888"/>
                  <a:ext cx="2059892" cy="2059053"/>
                </a:xfrm>
                <a:custGeom>
                  <a:rect b="b" l="l" r="r" t="t"/>
                  <a:pathLst>
                    <a:path extrusionOk="0" h="17167" w="17174">
                      <a:moveTo>
                        <a:pt x="17173" y="6"/>
                      </a:moveTo>
                      <a:lnTo>
                        <a:pt x="17173" y="6"/>
                      </a:lnTo>
                      <a:cubicBezTo>
                        <a:pt x="17173" y="6"/>
                        <a:pt x="17173" y="6"/>
                        <a:pt x="17173" y="6"/>
                      </a:cubicBezTo>
                      <a:lnTo>
                        <a:pt x="17173" y="6"/>
                      </a:lnTo>
                      <a:lnTo>
                        <a:pt x="17174" y="6"/>
                      </a:lnTo>
                      <a:cubicBezTo>
                        <a:pt x="17174" y="6"/>
                        <a:pt x="17173" y="6"/>
                        <a:pt x="17173" y="6"/>
                      </a:cubicBezTo>
                      <a:close/>
                      <a:moveTo>
                        <a:pt x="48" y="0"/>
                      </a:moveTo>
                      <a:lnTo>
                        <a:pt x="41" y="6"/>
                      </a:lnTo>
                      <a:lnTo>
                        <a:pt x="41" y="6"/>
                      </a:lnTo>
                      <a:cubicBezTo>
                        <a:pt x="25" y="6"/>
                        <a:pt x="16" y="6"/>
                        <a:pt x="16" y="6"/>
                      </a:cubicBezTo>
                      <a:lnTo>
                        <a:pt x="1" y="6"/>
                      </a:lnTo>
                      <a:lnTo>
                        <a:pt x="1" y="22"/>
                      </a:lnTo>
                      <a:cubicBezTo>
                        <a:pt x="10" y="25"/>
                        <a:pt x="7" y="17167"/>
                        <a:pt x="10" y="17167"/>
                      </a:cubicBezTo>
                      <a:cubicBezTo>
                        <a:pt x="13" y="17164"/>
                        <a:pt x="17133" y="17160"/>
                        <a:pt x="17136" y="17160"/>
                      </a:cubicBezTo>
                      <a:cubicBezTo>
                        <a:pt x="17136" y="17160"/>
                        <a:pt x="17136" y="17156"/>
                        <a:pt x="17136" y="17148"/>
                      </a:cubicBezTo>
                      <a:lnTo>
                        <a:pt x="17136" y="17148"/>
                      </a:lnTo>
                      <a:lnTo>
                        <a:pt x="32" y="17141"/>
                      </a:lnTo>
                      <a:lnTo>
                        <a:pt x="32" y="17141"/>
                      </a:lnTo>
                      <a:cubicBezTo>
                        <a:pt x="47" y="17108"/>
                        <a:pt x="48" y="597"/>
                        <a:pt x="48" y="16"/>
                      </a:cubicBezTo>
                      <a:lnTo>
                        <a:pt x="48" y="16"/>
                      </a:lnTo>
                      <a:lnTo>
                        <a:pt x="8592" y="11"/>
                      </a:lnTo>
                      <a:lnTo>
                        <a:pt x="8592" y="11"/>
                      </a:lnTo>
                      <a:cubicBezTo>
                        <a:pt x="12868" y="13"/>
                        <a:pt x="17141" y="16"/>
                        <a:pt x="17142" y="16"/>
                      </a:cubicBezTo>
                      <a:cubicBezTo>
                        <a:pt x="17151" y="16"/>
                        <a:pt x="17133" y="16625"/>
                        <a:pt x="17136" y="17148"/>
                      </a:cubicBezTo>
                      <a:lnTo>
                        <a:pt x="17136" y="17148"/>
                      </a:lnTo>
                      <a:lnTo>
                        <a:pt x="17174" y="17148"/>
                      </a:lnTo>
                      <a:cubicBezTo>
                        <a:pt x="17174" y="17148"/>
                        <a:pt x="17158" y="38"/>
                        <a:pt x="17173" y="6"/>
                      </a:cubicBezTo>
                      <a:lnTo>
                        <a:pt x="17173" y="6"/>
                      </a:lnTo>
                      <a:lnTo>
                        <a:pt x="8592" y="11"/>
                      </a:lnTo>
                      <a:lnTo>
                        <a:pt x="8592" y="11"/>
                      </a:lnTo>
                      <a:cubicBezTo>
                        <a:pt x="4520" y="9"/>
                        <a:pt x="444" y="7"/>
                        <a:pt x="48" y="6"/>
                      </a:cubicBezTo>
                      <a:lnTo>
                        <a:pt x="48" y="6"/>
                      </a:lnTo>
                      <a:cubicBezTo>
                        <a:pt x="48" y="2"/>
                        <a:pt x="48" y="0"/>
                        <a:pt x="4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4" name="Google Shape;1024;p1"/>
                <p:cNvSpPr/>
                <p:nvPr/>
              </p:nvSpPr>
              <p:spPr>
                <a:xfrm>
                  <a:off x="2385102" y="790772"/>
                  <a:ext cx="2070447" cy="2076565"/>
                </a:xfrm>
                <a:custGeom>
                  <a:rect b="b" l="l" r="r" t="t"/>
                  <a:pathLst>
                    <a:path extrusionOk="0" h="17313" w="17262">
                      <a:moveTo>
                        <a:pt x="16135" y="82"/>
                      </a:moveTo>
                      <a:lnTo>
                        <a:pt x="17192" y="89"/>
                      </a:lnTo>
                      <a:lnTo>
                        <a:pt x="17192" y="89"/>
                      </a:lnTo>
                      <a:cubicBezTo>
                        <a:pt x="17192" y="86"/>
                        <a:pt x="17192" y="84"/>
                        <a:pt x="17193" y="82"/>
                      </a:cubicBezTo>
                      <a:close/>
                      <a:moveTo>
                        <a:pt x="23" y="1"/>
                      </a:moveTo>
                      <a:cubicBezTo>
                        <a:pt x="17" y="79"/>
                        <a:pt x="10" y="85"/>
                        <a:pt x="10" y="95"/>
                      </a:cubicBezTo>
                      <a:lnTo>
                        <a:pt x="31" y="92"/>
                      </a:lnTo>
                      <a:lnTo>
                        <a:pt x="31" y="92"/>
                      </a:lnTo>
                      <a:lnTo>
                        <a:pt x="39" y="1"/>
                      </a:lnTo>
                      <a:close/>
                      <a:moveTo>
                        <a:pt x="84" y="114"/>
                      </a:moveTo>
                      <a:lnTo>
                        <a:pt x="63" y="156"/>
                      </a:lnTo>
                      <a:lnTo>
                        <a:pt x="63" y="156"/>
                      </a:lnTo>
                      <a:cubicBezTo>
                        <a:pt x="61" y="146"/>
                        <a:pt x="59" y="137"/>
                        <a:pt x="56" y="127"/>
                      </a:cubicBezTo>
                      <a:lnTo>
                        <a:pt x="56" y="127"/>
                      </a:lnTo>
                      <a:cubicBezTo>
                        <a:pt x="69" y="123"/>
                        <a:pt x="78" y="118"/>
                        <a:pt x="84" y="114"/>
                      </a:cubicBezTo>
                      <a:close/>
                      <a:moveTo>
                        <a:pt x="341" y="1"/>
                      </a:moveTo>
                      <a:cubicBezTo>
                        <a:pt x="341" y="1"/>
                        <a:pt x="142" y="51"/>
                        <a:pt x="48" y="57"/>
                      </a:cubicBezTo>
                      <a:lnTo>
                        <a:pt x="70" y="89"/>
                      </a:lnTo>
                      <a:lnTo>
                        <a:pt x="54" y="89"/>
                      </a:lnTo>
                      <a:lnTo>
                        <a:pt x="46" y="90"/>
                      </a:lnTo>
                      <a:lnTo>
                        <a:pt x="46" y="90"/>
                      </a:lnTo>
                      <a:cubicBezTo>
                        <a:pt x="44" y="82"/>
                        <a:pt x="41" y="74"/>
                        <a:pt x="39" y="67"/>
                      </a:cubicBezTo>
                      <a:lnTo>
                        <a:pt x="39" y="91"/>
                      </a:lnTo>
                      <a:lnTo>
                        <a:pt x="39" y="91"/>
                      </a:lnTo>
                      <a:lnTo>
                        <a:pt x="31" y="92"/>
                      </a:lnTo>
                      <a:lnTo>
                        <a:pt x="31" y="92"/>
                      </a:lnTo>
                      <a:lnTo>
                        <a:pt x="26" y="148"/>
                      </a:lnTo>
                      <a:cubicBezTo>
                        <a:pt x="7" y="315"/>
                        <a:pt x="39" y="648"/>
                        <a:pt x="39" y="648"/>
                      </a:cubicBezTo>
                      <a:lnTo>
                        <a:pt x="39" y="2271"/>
                      </a:lnTo>
                      <a:cubicBezTo>
                        <a:pt x="46" y="6075"/>
                        <a:pt x="50" y="10437"/>
                        <a:pt x="54" y="14436"/>
                      </a:cubicBezTo>
                      <a:lnTo>
                        <a:pt x="54" y="14436"/>
                      </a:lnTo>
                      <a:lnTo>
                        <a:pt x="130" y="2246"/>
                      </a:lnTo>
                      <a:lnTo>
                        <a:pt x="130" y="636"/>
                      </a:lnTo>
                      <a:cubicBezTo>
                        <a:pt x="130" y="636"/>
                        <a:pt x="110" y="371"/>
                        <a:pt x="67" y="174"/>
                      </a:cubicBezTo>
                      <a:lnTo>
                        <a:pt x="70" y="174"/>
                      </a:lnTo>
                      <a:lnTo>
                        <a:pt x="98" y="126"/>
                      </a:lnTo>
                      <a:cubicBezTo>
                        <a:pt x="326" y="132"/>
                        <a:pt x="603" y="134"/>
                        <a:pt x="892" y="134"/>
                      </a:cubicBezTo>
                      <a:cubicBezTo>
                        <a:pt x="1355" y="134"/>
                        <a:pt x="1847" y="129"/>
                        <a:pt x="2215" y="129"/>
                      </a:cubicBezTo>
                      <a:cubicBezTo>
                        <a:pt x="2558" y="129"/>
                        <a:pt x="2918" y="130"/>
                        <a:pt x="3292" y="130"/>
                      </a:cubicBezTo>
                      <a:cubicBezTo>
                        <a:pt x="6287" y="130"/>
                        <a:pt x="10177" y="127"/>
                        <a:pt x="12928" y="82"/>
                      </a:cubicBezTo>
                      <a:lnTo>
                        <a:pt x="16135" y="82"/>
                      </a:lnTo>
                      <a:lnTo>
                        <a:pt x="2218" y="1"/>
                      </a:lnTo>
                      <a:close/>
                      <a:moveTo>
                        <a:pt x="54" y="14436"/>
                      </a:moveTo>
                      <a:lnTo>
                        <a:pt x="39" y="16975"/>
                      </a:lnTo>
                      <a:lnTo>
                        <a:pt x="39" y="17044"/>
                      </a:lnTo>
                      <a:cubicBezTo>
                        <a:pt x="35" y="17101"/>
                        <a:pt x="29" y="17158"/>
                        <a:pt x="13" y="17217"/>
                      </a:cubicBezTo>
                      <a:lnTo>
                        <a:pt x="13" y="17217"/>
                      </a:lnTo>
                      <a:cubicBezTo>
                        <a:pt x="33" y="17217"/>
                        <a:pt x="52" y="17217"/>
                        <a:pt x="72" y="17217"/>
                      </a:cubicBezTo>
                      <a:lnTo>
                        <a:pt x="72" y="17217"/>
                      </a:lnTo>
                      <a:cubicBezTo>
                        <a:pt x="61" y="17149"/>
                        <a:pt x="55" y="17081"/>
                        <a:pt x="57" y="17010"/>
                      </a:cubicBezTo>
                      <a:cubicBezTo>
                        <a:pt x="56" y="16176"/>
                        <a:pt x="55" y="15315"/>
                        <a:pt x="54" y="14436"/>
                      </a:cubicBezTo>
                      <a:close/>
                      <a:moveTo>
                        <a:pt x="13" y="17217"/>
                      </a:moveTo>
                      <a:cubicBezTo>
                        <a:pt x="9" y="17217"/>
                        <a:pt x="5" y="17217"/>
                        <a:pt x="1" y="17217"/>
                      </a:cubicBezTo>
                      <a:lnTo>
                        <a:pt x="13" y="17217"/>
                      </a:lnTo>
                      <a:cubicBezTo>
                        <a:pt x="13" y="17217"/>
                        <a:pt x="13" y="17217"/>
                        <a:pt x="13" y="17217"/>
                      </a:cubicBezTo>
                      <a:close/>
                      <a:moveTo>
                        <a:pt x="17192" y="89"/>
                      </a:moveTo>
                      <a:cubicBezTo>
                        <a:pt x="17185" y="130"/>
                        <a:pt x="17174" y="166"/>
                        <a:pt x="17174" y="202"/>
                      </a:cubicBezTo>
                      <a:lnTo>
                        <a:pt x="17174" y="1133"/>
                      </a:lnTo>
                      <a:cubicBezTo>
                        <a:pt x="17193" y="5551"/>
                        <a:pt x="17158" y="12744"/>
                        <a:pt x="17193" y="17236"/>
                      </a:cubicBezTo>
                      <a:lnTo>
                        <a:pt x="17193" y="17236"/>
                      </a:lnTo>
                      <a:cubicBezTo>
                        <a:pt x="13729" y="17229"/>
                        <a:pt x="7421" y="17215"/>
                        <a:pt x="2870" y="17215"/>
                      </a:cubicBezTo>
                      <a:cubicBezTo>
                        <a:pt x="1827" y="17215"/>
                        <a:pt x="875" y="17216"/>
                        <a:pt x="72" y="17217"/>
                      </a:cubicBezTo>
                      <a:lnTo>
                        <a:pt x="72" y="17217"/>
                      </a:lnTo>
                      <a:cubicBezTo>
                        <a:pt x="77" y="17249"/>
                        <a:pt x="84" y="17280"/>
                        <a:pt x="92" y="17312"/>
                      </a:cubicBezTo>
                      <a:lnTo>
                        <a:pt x="101" y="17312"/>
                      </a:lnTo>
                      <a:cubicBezTo>
                        <a:pt x="324" y="17312"/>
                        <a:pt x="557" y="17312"/>
                        <a:pt x="802" y="17312"/>
                      </a:cubicBezTo>
                      <a:cubicBezTo>
                        <a:pt x="5251" y="17312"/>
                        <a:pt x="13178" y="17286"/>
                        <a:pt x="17224" y="17274"/>
                      </a:cubicBezTo>
                      <a:lnTo>
                        <a:pt x="17224" y="17271"/>
                      </a:lnTo>
                      <a:cubicBezTo>
                        <a:pt x="17240" y="12581"/>
                        <a:pt x="17262" y="5278"/>
                        <a:pt x="17262" y="652"/>
                      </a:cubicBezTo>
                      <a:lnTo>
                        <a:pt x="17262" y="318"/>
                      </a:lnTo>
                      <a:cubicBezTo>
                        <a:pt x="17262" y="243"/>
                        <a:pt x="17256" y="164"/>
                        <a:pt x="17243" y="89"/>
                      </a:cubicBezTo>
                      <a:lnTo>
                        <a:pt x="17205" y="89"/>
                      </a:lnTo>
                      <a:lnTo>
                        <a:pt x="17192" y="89"/>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025" name="Google Shape;1025;p1"/>
              <p:cNvSpPr/>
              <p:nvPr/>
            </p:nvSpPr>
            <p:spPr>
              <a:xfrm>
                <a:off x="2073657" y="2043886"/>
                <a:ext cx="1541251" cy="1533418"/>
              </a:xfrm>
              <a:custGeom>
                <a:rect b="b" l="l" r="r" t="t"/>
                <a:pathLst>
                  <a:path extrusionOk="0" h="17227" w="17315">
                    <a:moveTo>
                      <a:pt x="102" y="75"/>
                    </a:moveTo>
                    <a:cubicBezTo>
                      <a:pt x="102" y="75"/>
                      <a:pt x="101" y="76"/>
                      <a:pt x="95" y="79"/>
                    </a:cubicBezTo>
                    <a:lnTo>
                      <a:pt x="95" y="77"/>
                    </a:lnTo>
                    <a:lnTo>
                      <a:pt x="95" y="77"/>
                    </a:lnTo>
                    <a:cubicBezTo>
                      <a:pt x="98" y="76"/>
                      <a:pt x="101" y="75"/>
                      <a:pt x="102" y="75"/>
                    </a:cubicBezTo>
                    <a:close/>
                    <a:moveTo>
                      <a:pt x="274" y="0"/>
                    </a:moveTo>
                    <a:lnTo>
                      <a:pt x="167" y="44"/>
                    </a:lnTo>
                    <a:cubicBezTo>
                      <a:pt x="164" y="45"/>
                      <a:pt x="162" y="46"/>
                      <a:pt x="159" y="48"/>
                    </a:cubicBezTo>
                    <a:lnTo>
                      <a:pt x="159" y="48"/>
                    </a:lnTo>
                    <a:cubicBezTo>
                      <a:pt x="146" y="47"/>
                      <a:pt x="133" y="47"/>
                      <a:pt x="120" y="47"/>
                    </a:cubicBezTo>
                    <a:lnTo>
                      <a:pt x="120" y="47"/>
                    </a:lnTo>
                    <a:lnTo>
                      <a:pt x="126" y="61"/>
                    </a:lnTo>
                    <a:lnTo>
                      <a:pt x="126" y="61"/>
                    </a:lnTo>
                    <a:cubicBezTo>
                      <a:pt x="111" y="68"/>
                      <a:pt x="101" y="72"/>
                      <a:pt x="95" y="75"/>
                    </a:cubicBezTo>
                    <a:lnTo>
                      <a:pt x="95" y="75"/>
                    </a:lnTo>
                    <a:lnTo>
                      <a:pt x="95" y="47"/>
                    </a:lnTo>
                    <a:lnTo>
                      <a:pt x="79" y="63"/>
                    </a:lnTo>
                    <a:lnTo>
                      <a:pt x="1" y="139"/>
                    </a:lnTo>
                    <a:cubicBezTo>
                      <a:pt x="2570" y="139"/>
                      <a:pt x="6175" y="123"/>
                      <a:pt x="8716" y="104"/>
                    </a:cubicBezTo>
                    <a:cubicBezTo>
                      <a:pt x="9085" y="98"/>
                      <a:pt x="9477" y="93"/>
                      <a:pt x="9884" y="89"/>
                    </a:cubicBezTo>
                    <a:lnTo>
                      <a:pt x="9884" y="89"/>
                    </a:lnTo>
                    <a:cubicBezTo>
                      <a:pt x="9451" y="85"/>
                      <a:pt x="9039" y="81"/>
                      <a:pt x="8656" y="76"/>
                    </a:cubicBezTo>
                    <a:cubicBezTo>
                      <a:pt x="7414" y="55"/>
                      <a:pt x="5910" y="52"/>
                      <a:pt x="4401" y="52"/>
                    </a:cubicBezTo>
                    <a:cubicBezTo>
                      <a:pt x="3731" y="52"/>
                      <a:pt x="3059" y="53"/>
                      <a:pt x="2410" y="53"/>
                    </a:cubicBezTo>
                    <a:cubicBezTo>
                      <a:pt x="1639" y="53"/>
                      <a:pt x="898" y="52"/>
                      <a:pt x="226" y="48"/>
                    </a:cubicBezTo>
                    <a:lnTo>
                      <a:pt x="226" y="48"/>
                    </a:lnTo>
                    <a:lnTo>
                      <a:pt x="274" y="0"/>
                    </a:lnTo>
                    <a:close/>
                    <a:moveTo>
                      <a:pt x="17274" y="63"/>
                    </a:moveTo>
                    <a:cubicBezTo>
                      <a:pt x="15105" y="76"/>
                      <a:pt x="12234" y="67"/>
                      <a:pt x="9884" y="89"/>
                    </a:cubicBezTo>
                    <a:lnTo>
                      <a:pt x="9884" y="89"/>
                    </a:lnTo>
                    <a:cubicBezTo>
                      <a:pt x="11421" y="103"/>
                      <a:pt x="13214" y="107"/>
                      <a:pt x="14841" y="107"/>
                    </a:cubicBezTo>
                    <a:cubicBezTo>
                      <a:pt x="15703" y="107"/>
                      <a:pt x="16519" y="106"/>
                      <a:pt x="17224" y="104"/>
                    </a:cubicBezTo>
                    <a:lnTo>
                      <a:pt x="17224" y="104"/>
                    </a:lnTo>
                    <a:lnTo>
                      <a:pt x="17224" y="617"/>
                    </a:lnTo>
                    <a:cubicBezTo>
                      <a:pt x="17224" y="617"/>
                      <a:pt x="17222" y="8183"/>
                      <a:pt x="17269" y="13635"/>
                    </a:cubicBezTo>
                    <a:lnTo>
                      <a:pt x="17269" y="13635"/>
                    </a:lnTo>
                    <a:cubicBezTo>
                      <a:pt x="17276" y="9320"/>
                      <a:pt x="17279" y="4178"/>
                      <a:pt x="17287" y="623"/>
                    </a:cubicBezTo>
                    <a:cubicBezTo>
                      <a:pt x="17287" y="481"/>
                      <a:pt x="17284" y="239"/>
                      <a:pt x="17287" y="104"/>
                    </a:cubicBezTo>
                    <a:lnTo>
                      <a:pt x="17287" y="104"/>
                    </a:lnTo>
                    <a:cubicBezTo>
                      <a:pt x="17266" y="104"/>
                      <a:pt x="17245" y="104"/>
                      <a:pt x="17224" y="104"/>
                    </a:cubicBezTo>
                    <a:lnTo>
                      <a:pt x="17224" y="104"/>
                    </a:lnTo>
                    <a:lnTo>
                      <a:pt x="17224" y="98"/>
                    </a:lnTo>
                    <a:lnTo>
                      <a:pt x="17224" y="88"/>
                    </a:lnTo>
                    <a:cubicBezTo>
                      <a:pt x="17246" y="88"/>
                      <a:pt x="17167" y="88"/>
                      <a:pt x="17277" y="72"/>
                    </a:cubicBezTo>
                    <a:lnTo>
                      <a:pt x="17274" y="63"/>
                    </a:lnTo>
                    <a:close/>
                    <a:moveTo>
                      <a:pt x="95" y="145"/>
                    </a:moveTo>
                    <a:lnTo>
                      <a:pt x="95" y="4356"/>
                    </a:lnTo>
                    <a:cubicBezTo>
                      <a:pt x="95" y="8256"/>
                      <a:pt x="101" y="13191"/>
                      <a:pt x="95" y="17072"/>
                    </a:cubicBezTo>
                    <a:lnTo>
                      <a:pt x="95" y="17201"/>
                    </a:lnTo>
                    <a:cubicBezTo>
                      <a:pt x="124" y="17201"/>
                      <a:pt x="154" y="17201"/>
                      <a:pt x="183" y="17201"/>
                    </a:cubicBezTo>
                    <a:lnTo>
                      <a:pt x="183" y="17201"/>
                    </a:lnTo>
                    <a:lnTo>
                      <a:pt x="183" y="17076"/>
                    </a:lnTo>
                    <a:cubicBezTo>
                      <a:pt x="183" y="17076"/>
                      <a:pt x="177" y="8266"/>
                      <a:pt x="177" y="4359"/>
                    </a:cubicBezTo>
                    <a:cubicBezTo>
                      <a:pt x="180" y="3164"/>
                      <a:pt x="95" y="145"/>
                      <a:pt x="95" y="145"/>
                    </a:cubicBezTo>
                    <a:close/>
                    <a:moveTo>
                      <a:pt x="17269" y="13635"/>
                    </a:moveTo>
                    <a:cubicBezTo>
                      <a:pt x="17267" y="14923"/>
                      <a:pt x="17264" y="16137"/>
                      <a:pt x="17262" y="17214"/>
                    </a:cubicBezTo>
                    <a:lnTo>
                      <a:pt x="17262" y="17214"/>
                    </a:lnTo>
                    <a:cubicBezTo>
                      <a:pt x="17279" y="17214"/>
                      <a:pt x="17297" y="17214"/>
                      <a:pt x="17315" y="17214"/>
                    </a:cubicBezTo>
                    <a:cubicBezTo>
                      <a:pt x="17296" y="16262"/>
                      <a:pt x="17281" y="15016"/>
                      <a:pt x="17269" y="13635"/>
                    </a:cubicBezTo>
                    <a:close/>
                    <a:moveTo>
                      <a:pt x="3040" y="17191"/>
                    </a:moveTo>
                    <a:cubicBezTo>
                      <a:pt x="2073" y="17191"/>
                      <a:pt x="1118" y="17194"/>
                      <a:pt x="183" y="17201"/>
                    </a:cubicBezTo>
                    <a:lnTo>
                      <a:pt x="183" y="17201"/>
                    </a:lnTo>
                    <a:lnTo>
                      <a:pt x="183" y="17205"/>
                    </a:lnTo>
                    <a:cubicBezTo>
                      <a:pt x="161" y="17205"/>
                      <a:pt x="240" y="17205"/>
                      <a:pt x="126" y="17220"/>
                    </a:cubicBezTo>
                    <a:cubicBezTo>
                      <a:pt x="821" y="17223"/>
                      <a:pt x="1524" y="17224"/>
                      <a:pt x="2232" y="17224"/>
                    </a:cubicBezTo>
                    <a:cubicBezTo>
                      <a:pt x="4250" y="17224"/>
                      <a:pt x="6316" y="17216"/>
                      <a:pt x="8385" y="17209"/>
                    </a:cubicBezTo>
                    <a:lnTo>
                      <a:pt x="8385" y="17209"/>
                    </a:lnTo>
                    <a:cubicBezTo>
                      <a:pt x="6585" y="17200"/>
                      <a:pt x="4791" y="17191"/>
                      <a:pt x="3040" y="17191"/>
                    </a:cubicBezTo>
                    <a:close/>
                    <a:moveTo>
                      <a:pt x="13062" y="17199"/>
                    </a:moveTo>
                    <a:cubicBezTo>
                      <a:pt x="11514" y="17199"/>
                      <a:pt x="9949" y="17204"/>
                      <a:pt x="8385" y="17209"/>
                    </a:cubicBezTo>
                    <a:lnTo>
                      <a:pt x="8385" y="17209"/>
                    </a:lnTo>
                    <a:cubicBezTo>
                      <a:pt x="10232" y="17218"/>
                      <a:pt x="12085" y="17227"/>
                      <a:pt x="13904" y="17227"/>
                    </a:cubicBezTo>
                    <a:cubicBezTo>
                      <a:pt x="15039" y="17227"/>
                      <a:pt x="16160" y="17223"/>
                      <a:pt x="17258" y="17214"/>
                    </a:cubicBezTo>
                    <a:lnTo>
                      <a:pt x="17262" y="17217"/>
                    </a:lnTo>
                    <a:cubicBezTo>
                      <a:pt x="17262" y="17216"/>
                      <a:pt x="17262" y="17215"/>
                      <a:pt x="17262" y="17214"/>
                    </a:cubicBezTo>
                    <a:lnTo>
                      <a:pt x="17262" y="17214"/>
                    </a:lnTo>
                    <a:cubicBezTo>
                      <a:pt x="15887" y="17203"/>
                      <a:pt x="14482" y="17199"/>
                      <a:pt x="13062" y="17199"/>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6" name="Google Shape;1026;p1"/>
              <p:cNvSpPr/>
              <p:nvPr/>
            </p:nvSpPr>
            <p:spPr>
              <a:xfrm>
                <a:off x="2057724" y="2024214"/>
                <a:ext cx="56078" cy="56167"/>
              </a:xfrm>
              <a:custGeom>
                <a:rect b="b" l="l" r="r" t="t"/>
                <a:pathLst>
                  <a:path extrusionOk="0" h="631" w="630">
                    <a:moveTo>
                      <a:pt x="0" y="1"/>
                    </a:moveTo>
                    <a:lnTo>
                      <a:pt x="0" y="630"/>
                    </a:lnTo>
                    <a:lnTo>
                      <a:pt x="629" y="630"/>
                    </a:lnTo>
                    <a:lnTo>
                      <a:pt x="629" y="1"/>
                    </a:ln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7" name="Google Shape;1027;p1"/>
              <p:cNvSpPr/>
              <p:nvPr/>
            </p:nvSpPr>
            <p:spPr>
              <a:xfrm>
                <a:off x="3582931" y="2024214"/>
                <a:ext cx="56078" cy="56167"/>
              </a:xfrm>
              <a:custGeom>
                <a:rect b="b" l="l" r="r" t="t"/>
                <a:pathLst>
                  <a:path extrusionOk="0" h="631" w="630">
                    <a:moveTo>
                      <a:pt x="0" y="1"/>
                    </a:moveTo>
                    <a:lnTo>
                      <a:pt x="0" y="630"/>
                    </a:lnTo>
                    <a:lnTo>
                      <a:pt x="629" y="630"/>
                    </a:lnTo>
                    <a:lnTo>
                      <a:pt x="629"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8" name="Google Shape;1028;p1"/>
              <p:cNvSpPr/>
              <p:nvPr/>
            </p:nvSpPr>
            <p:spPr>
              <a:xfrm>
                <a:off x="2057724" y="3549513"/>
                <a:ext cx="56078" cy="56078"/>
              </a:xfrm>
              <a:custGeom>
                <a:rect b="b" l="l" r="r" t="t"/>
                <a:pathLst>
                  <a:path extrusionOk="0" h="630" w="630">
                    <a:moveTo>
                      <a:pt x="0" y="0"/>
                    </a:moveTo>
                    <a:lnTo>
                      <a:pt x="0" y="629"/>
                    </a:lnTo>
                    <a:lnTo>
                      <a:pt x="629" y="629"/>
                    </a:lnTo>
                    <a:lnTo>
                      <a:pt x="629" y="0"/>
                    </a:ln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9" name="Google Shape;1029;p1"/>
              <p:cNvSpPr/>
              <p:nvPr/>
            </p:nvSpPr>
            <p:spPr>
              <a:xfrm>
                <a:off x="3582931" y="3549513"/>
                <a:ext cx="56078" cy="56078"/>
              </a:xfrm>
              <a:custGeom>
                <a:rect b="b" l="l" r="r" t="t"/>
                <a:pathLst>
                  <a:path extrusionOk="0" h="630" w="630">
                    <a:moveTo>
                      <a:pt x="0" y="0"/>
                    </a:moveTo>
                    <a:lnTo>
                      <a:pt x="0" y="629"/>
                    </a:lnTo>
                    <a:lnTo>
                      <a:pt x="629" y="629"/>
                    </a:lnTo>
                    <a:lnTo>
                      <a:pt x="629"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0" name="Google Shape;1030;p1"/>
              <p:cNvSpPr/>
              <p:nvPr/>
            </p:nvSpPr>
            <p:spPr>
              <a:xfrm>
                <a:off x="2488805" y="3637101"/>
                <a:ext cx="854253" cy="511021"/>
              </a:xfrm>
              <a:custGeom>
                <a:rect b="b" l="l" r="r" t="t"/>
                <a:pathLst>
                  <a:path extrusionOk="0" h="5741" w="9597">
                    <a:moveTo>
                      <a:pt x="1" y="1"/>
                    </a:moveTo>
                    <a:lnTo>
                      <a:pt x="1" y="5741"/>
                    </a:lnTo>
                    <a:lnTo>
                      <a:pt x="9597" y="5741"/>
                    </a:lnTo>
                    <a:lnTo>
                      <a:pt x="9597"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1" name="Google Shape;1031;p1"/>
              <p:cNvSpPr/>
              <p:nvPr/>
            </p:nvSpPr>
            <p:spPr>
              <a:xfrm>
                <a:off x="2506786" y="3660066"/>
                <a:ext cx="28039" cy="28128"/>
              </a:xfrm>
              <a:custGeom>
                <a:rect b="b" l="l" r="r" t="t"/>
                <a:pathLst>
                  <a:path extrusionOk="0" h="316" w="315">
                    <a:moveTo>
                      <a:pt x="28" y="1"/>
                    </a:moveTo>
                    <a:lnTo>
                      <a:pt x="0" y="26"/>
                    </a:lnTo>
                    <a:lnTo>
                      <a:pt x="293" y="315"/>
                    </a:lnTo>
                    <a:lnTo>
                      <a:pt x="315" y="290"/>
                    </a:lnTo>
                    <a:lnTo>
                      <a:pt x="28"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2" name="Google Shape;1032;p1"/>
              <p:cNvSpPr/>
              <p:nvPr/>
            </p:nvSpPr>
            <p:spPr>
              <a:xfrm>
                <a:off x="2506786" y="3660066"/>
                <a:ext cx="28039" cy="28128"/>
              </a:xfrm>
              <a:custGeom>
                <a:rect b="b" l="l" r="r" t="t"/>
                <a:pathLst>
                  <a:path extrusionOk="0" h="316" w="315">
                    <a:moveTo>
                      <a:pt x="293" y="1"/>
                    </a:moveTo>
                    <a:lnTo>
                      <a:pt x="0" y="290"/>
                    </a:lnTo>
                    <a:lnTo>
                      <a:pt x="28" y="315"/>
                    </a:lnTo>
                    <a:lnTo>
                      <a:pt x="315" y="26"/>
                    </a:lnTo>
                    <a:lnTo>
                      <a:pt x="293"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3" name="Google Shape;1033;p1"/>
              <p:cNvSpPr/>
              <p:nvPr/>
            </p:nvSpPr>
            <p:spPr>
              <a:xfrm>
                <a:off x="3288660" y="3671548"/>
                <a:ext cx="17713" cy="17713"/>
              </a:xfrm>
              <a:custGeom>
                <a:rect b="b" l="l" r="r" t="t"/>
                <a:pathLst>
                  <a:path extrusionOk="0" h="199" w="199">
                    <a:moveTo>
                      <a:pt x="26" y="0"/>
                    </a:moveTo>
                    <a:lnTo>
                      <a:pt x="1" y="26"/>
                    </a:lnTo>
                    <a:lnTo>
                      <a:pt x="171" y="199"/>
                    </a:lnTo>
                    <a:lnTo>
                      <a:pt x="199" y="170"/>
                    </a:lnTo>
                    <a:lnTo>
                      <a:pt x="26"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4" name="Google Shape;1034;p1"/>
              <p:cNvSpPr/>
              <p:nvPr/>
            </p:nvSpPr>
            <p:spPr>
              <a:xfrm>
                <a:off x="3288927" y="3658641"/>
                <a:ext cx="17803" cy="18070"/>
              </a:xfrm>
              <a:custGeom>
                <a:rect b="b" l="l" r="r" t="t"/>
                <a:pathLst>
                  <a:path extrusionOk="0" h="203" w="200">
                    <a:moveTo>
                      <a:pt x="174" y="1"/>
                    </a:moveTo>
                    <a:lnTo>
                      <a:pt x="1" y="174"/>
                    </a:lnTo>
                    <a:lnTo>
                      <a:pt x="29" y="202"/>
                    </a:lnTo>
                    <a:lnTo>
                      <a:pt x="199" y="29"/>
                    </a:lnTo>
                    <a:lnTo>
                      <a:pt x="174"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5" name="Google Shape;1035;p1"/>
              <p:cNvSpPr/>
              <p:nvPr/>
            </p:nvSpPr>
            <p:spPr>
              <a:xfrm>
                <a:off x="3305216" y="3671548"/>
                <a:ext cx="17981" cy="17713"/>
              </a:xfrm>
              <a:custGeom>
                <a:rect b="b" l="l" r="r" t="t"/>
                <a:pathLst>
                  <a:path extrusionOk="0" h="199" w="202">
                    <a:moveTo>
                      <a:pt x="29" y="0"/>
                    </a:moveTo>
                    <a:lnTo>
                      <a:pt x="0" y="29"/>
                    </a:lnTo>
                    <a:lnTo>
                      <a:pt x="173" y="199"/>
                    </a:lnTo>
                    <a:lnTo>
                      <a:pt x="202" y="173"/>
                    </a:lnTo>
                    <a:lnTo>
                      <a:pt x="29"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6" name="Google Shape;1036;p1"/>
              <p:cNvSpPr/>
              <p:nvPr/>
            </p:nvSpPr>
            <p:spPr>
              <a:xfrm>
                <a:off x="3306284" y="3658107"/>
                <a:ext cx="18070" cy="17981"/>
              </a:xfrm>
              <a:custGeom>
                <a:rect b="b" l="l" r="r" t="t"/>
                <a:pathLst>
                  <a:path extrusionOk="0" h="202" w="203">
                    <a:moveTo>
                      <a:pt x="174" y="0"/>
                    </a:moveTo>
                    <a:lnTo>
                      <a:pt x="1" y="173"/>
                    </a:lnTo>
                    <a:lnTo>
                      <a:pt x="29" y="202"/>
                    </a:lnTo>
                    <a:lnTo>
                      <a:pt x="202" y="29"/>
                    </a:lnTo>
                    <a:lnTo>
                      <a:pt x="174"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7" name="Google Shape;1037;p1"/>
              <p:cNvSpPr/>
              <p:nvPr/>
            </p:nvSpPr>
            <p:spPr>
              <a:xfrm>
                <a:off x="2632736" y="3725044"/>
                <a:ext cx="8189" cy="335488"/>
              </a:xfrm>
              <a:custGeom>
                <a:rect b="b" l="l" r="r" t="t"/>
                <a:pathLst>
                  <a:path extrusionOk="0" h="3769" w="92">
                    <a:moveTo>
                      <a:pt x="1" y="0"/>
                    </a:moveTo>
                    <a:lnTo>
                      <a:pt x="1" y="3768"/>
                    </a:lnTo>
                    <a:lnTo>
                      <a:pt x="92" y="3768"/>
                    </a:lnTo>
                    <a:lnTo>
                      <a:pt x="92"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8" name="Google Shape;1038;p1"/>
              <p:cNvSpPr/>
              <p:nvPr/>
            </p:nvSpPr>
            <p:spPr>
              <a:xfrm>
                <a:off x="2541767" y="3754151"/>
                <a:ext cx="71744" cy="40679"/>
              </a:xfrm>
              <a:custGeom>
                <a:rect b="b" l="l" r="r" t="t"/>
                <a:pathLst>
                  <a:path extrusionOk="0" h="457" w="806">
                    <a:moveTo>
                      <a:pt x="388" y="41"/>
                    </a:moveTo>
                    <a:cubicBezTo>
                      <a:pt x="489" y="41"/>
                      <a:pt x="576" y="123"/>
                      <a:pt x="576" y="224"/>
                    </a:cubicBezTo>
                    <a:cubicBezTo>
                      <a:pt x="576" y="331"/>
                      <a:pt x="491" y="412"/>
                      <a:pt x="390" y="412"/>
                    </a:cubicBezTo>
                    <a:cubicBezTo>
                      <a:pt x="271" y="412"/>
                      <a:pt x="176" y="302"/>
                      <a:pt x="208" y="176"/>
                    </a:cubicBezTo>
                    <a:cubicBezTo>
                      <a:pt x="224" y="114"/>
                      <a:pt x="277" y="63"/>
                      <a:pt x="340" y="47"/>
                    </a:cubicBezTo>
                    <a:cubicBezTo>
                      <a:pt x="356" y="43"/>
                      <a:pt x="372" y="41"/>
                      <a:pt x="388" y="41"/>
                    </a:cubicBezTo>
                    <a:close/>
                    <a:moveTo>
                      <a:pt x="403" y="0"/>
                    </a:moveTo>
                    <a:cubicBezTo>
                      <a:pt x="236" y="0"/>
                      <a:pt x="88" y="85"/>
                      <a:pt x="0" y="227"/>
                    </a:cubicBezTo>
                    <a:cubicBezTo>
                      <a:pt x="88" y="365"/>
                      <a:pt x="236" y="453"/>
                      <a:pt x="403" y="456"/>
                    </a:cubicBezTo>
                    <a:cubicBezTo>
                      <a:pt x="566" y="447"/>
                      <a:pt x="717" y="365"/>
                      <a:pt x="806" y="227"/>
                    </a:cubicBezTo>
                    <a:cubicBezTo>
                      <a:pt x="721" y="85"/>
                      <a:pt x="566" y="3"/>
                      <a:pt x="403"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9" name="Google Shape;1039;p1"/>
              <p:cNvSpPr/>
              <p:nvPr/>
            </p:nvSpPr>
            <p:spPr>
              <a:xfrm>
                <a:off x="2564109" y="3761450"/>
                <a:ext cx="26170" cy="26081"/>
              </a:xfrm>
              <a:custGeom>
                <a:rect b="b" l="l" r="r" t="t"/>
                <a:pathLst>
                  <a:path extrusionOk="0" h="293" w="294">
                    <a:moveTo>
                      <a:pt x="146" y="0"/>
                    </a:moveTo>
                    <a:cubicBezTo>
                      <a:pt x="64" y="0"/>
                      <a:pt x="1" y="63"/>
                      <a:pt x="1" y="145"/>
                    </a:cubicBezTo>
                    <a:cubicBezTo>
                      <a:pt x="1" y="230"/>
                      <a:pt x="67" y="293"/>
                      <a:pt x="146" y="293"/>
                    </a:cubicBezTo>
                    <a:cubicBezTo>
                      <a:pt x="231" y="293"/>
                      <a:pt x="293" y="223"/>
                      <a:pt x="293" y="145"/>
                    </a:cubicBezTo>
                    <a:cubicBezTo>
                      <a:pt x="293" y="66"/>
                      <a:pt x="231" y="3"/>
                      <a:pt x="146"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0" name="Google Shape;1040;p1"/>
              <p:cNvSpPr/>
              <p:nvPr/>
            </p:nvSpPr>
            <p:spPr>
              <a:xfrm>
                <a:off x="2541767" y="3870311"/>
                <a:ext cx="71744" cy="40679"/>
              </a:xfrm>
              <a:custGeom>
                <a:rect b="b" l="l" r="r" t="t"/>
                <a:pathLst>
                  <a:path extrusionOk="0" h="457" w="806">
                    <a:moveTo>
                      <a:pt x="391" y="38"/>
                    </a:moveTo>
                    <a:cubicBezTo>
                      <a:pt x="494" y="38"/>
                      <a:pt x="576" y="118"/>
                      <a:pt x="579" y="221"/>
                    </a:cubicBezTo>
                    <a:lnTo>
                      <a:pt x="579" y="224"/>
                    </a:lnTo>
                    <a:cubicBezTo>
                      <a:pt x="576" y="331"/>
                      <a:pt x="491" y="413"/>
                      <a:pt x="390" y="413"/>
                    </a:cubicBezTo>
                    <a:cubicBezTo>
                      <a:pt x="271" y="413"/>
                      <a:pt x="176" y="303"/>
                      <a:pt x="208" y="177"/>
                    </a:cubicBezTo>
                    <a:cubicBezTo>
                      <a:pt x="224" y="114"/>
                      <a:pt x="277" y="63"/>
                      <a:pt x="340" y="45"/>
                    </a:cubicBezTo>
                    <a:cubicBezTo>
                      <a:pt x="357" y="40"/>
                      <a:pt x="375" y="38"/>
                      <a:pt x="391" y="38"/>
                    </a:cubicBezTo>
                    <a:close/>
                    <a:moveTo>
                      <a:pt x="403" y="1"/>
                    </a:moveTo>
                    <a:cubicBezTo>
                      <a:pt x="236" y="1"/>
                      <a:pt x="88" y="85"/>
                      <a:pt x="0" y="227"/>
                    </a:cubicBezTo>
                    <a:cubicBezTo>
                      <a:pt x="88" y="365"/>
                      <a:pt x="236" y="453"/>
                      <a:pt x="403" y="457"/>
                    </a:cubicBezTo>
                    <a:cubicBezTo>
                      <a:pt x="566" y="447"/>
                      <a:pt x="717" y="365"/>
                      <a:pt x="806" y="227"/>
                    </a:cubicBezTo>
                    <a:cubicBezTo>
                      <a:pt x="721" y="85"/>
                      <a:pt x="566" y="1"/>
                      <a:pt x="403"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1" name="Google Shape;1041;p1"/>
              <p:cNvSpPr/>
              <p:nvPr/>
            </p:nvSpPr>
            <p:spPr>
              <a:xfrm>
                <a:off x="2566957" y="3877609"/>
                <a:ext cx="26081" cy="26081"/>
              </a:xfrm>
              <a:custGeom>
                <a:rect b="b" l="l" r="r" t="t"/>
                <a:pathLst>
                  <a:path extrusionOk="0" h="293" w="293">
                    <a:moveTo>
                      <a:pt x="145" y="0"/>
                    </a:moveTo>
                    <a:cubicBezTo>
                      <a:pt x="63" y="0"/>
                      <a:pt x="0" y="63"/>
                      <a:pt x="0" y="145"/>
                    </a:cubicBezTo>
                    <a:cubicBezTo>
                      <a:pt x="0" y="230"/>
                      <a:pt x="66" y="293"/>
                      <a:pt x="145" y="293"/>
                    </a:cubicBezTo>
                    <a:cubicBezTo>
                      <a:pt x="230" y="293"/>
                      <a:pt x="293" y="224"/>
                      <a:pt x="293" y="145"/>
                    </a:cubicBezTo>
                    <a:cubicBezTo>
                      <a:pt x="293" y="63"/>
                      <a:pt x="224" y="0"/>
                      <a:pt x="145"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2" name="Google Shape;1042;p1"/>
              <p:cNvSpPr/>
              <p:nvPr/>
            </p:nvSpPr>
            <p:spPr>
              <a:xfrm>
                <a:off x="2541767" y="3981219"/>
                <a:ext cx="71744" cy="40679"/>
              </a:xfrm>
              <a:custGeom>
                <a:rect b="b" l="l" r="r" t="t"/>
                <a:pathLst>
                  <a:path extrusionOk="0" h="457" w="806">
                    <a:moveTo>
                      <a:pt x="391" y="66"/>
                    </a:moveTo>
                    <a:cubicBezTo>
                      <a:pt x="494" y="66"/>
                      <a:pt x="576" y="146"/>
                      <a:pt x="579" y="249"/>
                    </a:cubicBezTo>
                    <a:lnTo>
                      <a:pt x="579" y="252"/>
                    </a:lnTo>
                    <a:cubicBezTo>
                      <a:pt x="576" y="359"/>
                      <a:pt x="491" y="440"/>
                      <a:pt x="390" y="440"/>
                    </a:cubicBezTo>
                    <a:cubicBezTo>
                      <a:pt x="271" y="440"/>
                      <a:pt x="176" y="330"/>
                      <a:pt x="208" y="205"/>
                    </a:cubicBezTo>
                    <a:cubicBezTo>
                      <a:pt x="224" y="142"/>
                      <a:pt x="277" y="91"/>
                      <a:pt x="340" y="72"/>
                    </a:cubicBezTo>
                    <a:cubicBezTo>
                      <a:pt x="357" y="68"/>
                      <a:pt x="375" y="66"/>
                      <a:pt x="391" y="66"/>
                    </a:cubicBezTo>
                    <a:close/>
                    <a:moveTo>
                      <a:pt x="403" y="0"/>
                    </a:moveTo>
                    <a:cubicBezTo>
                      <a:pt x="236" y="0"/>
                      <a:pt x="88" y="88"/>
                      <a:pt x="0" y="230"/>
                    </a:cubicBezTo>
                    <a:cubicBezTo>
                      <a:pt x="88" y="365"/>
                      <a:pt x="236" y="453"/>
                      <a:pt x="403" y="456"/>
                    </a:cubicBezTo>
                    <a:cubicBezTo>
                      <a:pt x="566" y="447"/>
                      <a:pt x="717" y="365"/>
                      <a:pt x="806" y="230"/>
                    </a:cubicBezTo>
                    <a:cubicBezTo>
                      <a:pt x="721" y="88"/>
                      <a:pt x="566" y="0"/>
                      <a:pt x="403"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3" name="Google Shape;1043;p1"/>
              <p:cNvSpPr/>
              <p:nvPr/>
            </p:nvSpPr>
            <p:spPr>
              <a:xfrm>
                <a:off x="2564109" y="3988429"/>
                <a:ext cx="26170" cy="26170"/>
              </a:xfrm>
              <a:custGeom>
                <a:rect b="b" l="l" r="r" t="t"/>
                <a:pathLst>
                  <a:path extrusionOk="0" h="294" w="294">
                    <a:moveTo>
                      <a:pt x="146" y="1"/>
                    </a:moveTo>
                    <a:cubicBezTo>
                      <a:pt x="64" y="1"/>
                      <a:pt x="1" y="64"/>
                      <a:pt x="1" y="149"/>
                    </a:cubicBezTo>
                    <a:cubicBezTo>
                      <a:pt x="1" y="230"/>
                      <a:pt x="67" y="293"/>
                      <a:pt x="146" y="293"/>
                    </a:cubicBezTo>
                    <a:cubicBezTo>
                      <a:pt x="231" y="293"/>
                      <a:pt x="293" y="227"/>
                      <a:pt x="293" y="149"/>
                    </a:cubicBezTo>
                    <a:cubicBezTo>
                      <a:pt x="293" y="64"/>
                      <a:pt x="231" y="1"/>
                      <a:pt x="146"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4" name="Google Shape;1044;p1"/>
              <p:cNvSpPr/>
              <p:nvPr/>
            </p:nvSpPr>
            <p:spPr>
              <a:xfrm>
                <a:off x="2520760" y="3828920"/>
                <a:ext cx="782598" cy="8189"/>
              </a:xfrm>
              <a:custGeom>
                <a:rect b="b" l="l" r="r" t="t"/>
                <a:pathLst>
                  <a:path extrusionOk="0" h="92" w="8792">
                    <a:moveTo>
                      <a:pt x="0" y="0"/>
                    </a:moveTo>
                    <a:lnTo>
                      <a:pt x="0" y="91"/>
                    </a:lnTo>
                    <a:lnTo>
                      <a:pt x="8791" y="91"/>
                    </a:lnTo>
                    <a:lnTo>
                      <a:pt x="8791"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5" name="Google Shape;1045;p1"/>
              <p:cNvSpPr/>
              <p:nvPr/>
            </p:nvSpPr>
            <p:spPr>
              <a:xfrm>
                <a:off x="2776401" y="3844853"/>
                <a:ext cx="23855" cy="95866"/>
              </a:xfrm>
              <a:custGeom>
                <a:rect b="b" l="l" r="r" t="t"/>
                <a:pathLst>
                  <a:path extrusionOk="0" h="1077" w="268">
                    <a:moveTo>
                      <a:pt x="0" y="0"/>
                    </a:moveTo>
                    <a:lnTo>
                      <a:pt x="0" y="1076"/>
                    </a:lnTo>
                    <a:lnTo>
                      <a:pt x="267" y="1076"/>
                    </a:lnTo>
                    <a:lnTo>
                      <a:pt x="267"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6" name="Google Shape;1046;p1"/>
              <p:cNvSpPr/>
              <p:nvPr/>
            </p:nvSpPr>
            <p:spPr>
              <a:xfrm>
                <a:off x="2776401" y="3956830"/>
                <a:ext cx="23855" cy="95866"/>
              </a:xfrm>
              <a:custGeom>
                <a:rect b="b" l="l" r="r" t="t"/>
                <a:pathLst>
                  <a:path extrusionOk="0" h="1077" w="268">
                    <a:moveTo>
                      <a:pt x="0" y="0"/>
                    </a:moveTo>
                    <a:lnTo>
                      <a:pt x="0" y="1076"/>
                    </a:lnTo>
                    <a:lnTo>
                      <a:pt x="267" y="1076"/>
                    </a:lnTo>
                    <a:lnTo>
                      <a:pt x="267"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7" name="Google Shape;1047;p1"/>
              <p:cNvSpPr/>
              <p:nvPr/>
            </p:nvSpPr>
            <p:spPr>
              <a:xfrm>
                <a:off x="2776401" y="3725044"/>
                <a:ext cx="23855" cy="96044"/>
              </a:xfrm>
              <a:custGeom>
                <a:rect b="b" l="l" r="r" t="t"/>
                <a:pathLst>
                  <a:path extrusionOk="0" h="1079" w="268">
                    <a:moveTo>
                      <a:pt x="0" y="0"/>
                    </a:moveTo>
                    <a:lnTo>
                      <a:pt x="0" y="1079"/>
                    </a:lnTo>
                    <a:lnTo>
                      <a:pt x="267" y="1079"/>
                    </a:lnTo>
                    <a:lnTo>
                      <a:pt x="267"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8" name="Google Shape;1048;p1"/>
              <p:cNvSpPr/>
              <p:nvPr/>
            </p:nvSpPr>
            <p:spPr>
              <a:xfrm>
                <a:off x="2680625" y="3772932"/>
                <a:ext cx="47978" cy="40056"/>
              </a:xfrm>
              <a:custGeom>
                <a:rect b="b" l="l" r="r" t="t"/>
                <a:pathLst>
                  <a:path extrusionOk="0" h="450" w="539">
                    <a:moveTo>
                      <a:pt x="0" y="0"/>
                    </a:moveTo>
                    <a:lnTo>
                      <a:pt x="0" y="450"/>
                    </a:lnTo>
                    <a:lnTo>
                      <a:pt x="538" y="450"/>
                    </a:lnTo>
                    <a:lnTo>
                      <a:pt x="538"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9" name="Google Shape;1049;p1"/>
              <p:cNvSpPr/>
              <p:nvPr/>
            </p:nvSpPr>
            <p:spPr>
              <a:xfrm>
                <a:off x="2679200" y="3736526"/>
                <a:ext cx="41569" cy="36495"/>
              </a:xfrm>
              <a:custGeom>
                <a:rect b="b" l="l" r="r" t="t"/>
                <a:pathLst>
                  <a:path extrusionOk="0" h="410" w="467">
                    <a:moveTo>
                      <a:pt x="230" y="0"/>
                    </a:moveTo>
                    <a:cubicBezTo>
                      <a:pt x="98" y="16"/>
                      <a:pt x="1" y="135"/>
                      <a:pt x="16" y="264"/>
                    </a:cubicBezTo>
                    <a:lnTo>
                      <a:pt x="16" y="409"/>
                    </a:lnTo>
                    <a:lnTo>
                      <a:pt x="108" y="409"/>
                    </a:lnTo>
                    <a:lnTo>
                      <a:pt x="108" y="267"/>
                    </a:lnTo>
                    <a:cubicBezTo>
                      <a:pt x="101" y="261"/>
                      <a:pt x="101" y="72"/>
                      <a:pt x="262" y="72"/>
                    </a:cubicBezTo>
                    <a:cubicBezTo>
                      <a:pt x="359" y="72"/>
                      <a:pt x="406" y="142"/>
                      <a:pt x="375" y="283"/>
                    </a:cubicBezTo>
                    <a:lnTo>
                      <a:pt x="375" y="409"/>
                    </a:lnTo>
                    <a:lnTo>
                      <a:pt x="466" y="409"/>
                    </a:lnTo>
                    <a:lnTo>
                      <a:pt x="466" y="280"/>
                    </a:lnTo>
                    <a:cubicBezTo>
                      <a:pt x="466" y="98"/>
                      <a:pt x="391" y="0"/>
                      <a:pt x="249"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0" name="Google Shape;1050;p1"/>
              <p:cNvSpPr/>
              <p:nvPr/>
            </p:nvSpPr>
            <p:spPr>
              <a:xfrm>
                <a:off x="3212288" y="3747653"/>
                <a:ext cx="53229" cy="53318"/>
              </a:xfrm>
              <a:custGeom>
                <a:rect b="b" l="l" r="r" t="t"/>
                <a:pathLst>
                  <a:path extrusionOk="0" h="599" w="598">
                    <a:moveTo>
                      <a:pt x="299" y="42"/>
                    </a:moveTo>
                    <a:cubicBezTo>
                      <a:pt x="444" y="42"/>
                      <a:pt x="560" y="158"/>
                      <a:pt x="560" y="300"/>
                    </a:cubicBezTo>
                    <a:cubicBezTo>
                      <a:pt x="560" y="448"/>
                      <a:pt x="440" y="561"/>
                      <a:pt x="299" y="561"/>
                    </a:cubicBezTo>
                    <a:cubicBezTo>
                      <a:pt x="154" y="561"/>
                      <a:pt x="41" y="441"/>
                      <a:pt x="41" y="300"/>
                    </a:cubicBezTo>
                    <a:cubicBezTo>
                      <a:pt x="41" y="155"/>
                      <a:pt x="157" y="42"/>
                      <a:pt x="299" y="42"/>
                    </a:cubicBezTo>
                    <a:close/>
                    <a:moveTo>
                      <a:pt x="299" y="1"/>
                    </a:moveTo>
                    <a:cubicBezTo>
                      <a:pt x="135" y="1"/>
                      <a:pt x="0" y="136"/>
                      <a:pt x="0" y="300"/>
                    </a:cubicBezTo>
                    <a:cubicBezTo>
                      <a:pt x="0" y="466"/>
                      <a:pt x="135" y="599"/>
                      <a:pt x="299" y="599"/>
                    </a:cubicBezTo>
                    <a:cubicBezTo>
                      <a:pt x="466" y="599"/>
                      <a:pt x="598" y="466"/>
                      <a:pt x="598" y="300"/>
                    </a:cubicBezTo>
                    <a:cubicBezTo>
                      <a:pt x="598" y="136"/>
                      <a:pt x="463" y="1"/>
                      <a:pt x="299"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1" name="Google Shape;1051;p1"/>
              <p:cNvSpPr/>
              <p:nvPr/>
            </p:nvSpPr>
            <p:spPr>
              <a:xfrm>
                <a:off x="3212288" y="3863635"/>
                <a:ext cx="53229" cy="53229"/>
              </a:xfrm>
              <a:custGeom>
                <a:rect b="b" l="l" r="r" t="t"/>
                <a:pathLst>
                  <a:path extrusionOk="0" h="598" w="598">
                    <a:moveTo>
                      <a:pt x="299" y="44"/>
                    </a:moveTo>
                    <a:cubicBezTo>
                      <a:pt x="444" y="44"/>
                      <a:pt x="560" y="157"/>
                      <a:pt x="560" y="302"/>
                    </a:cubicBezTo>
                    <a:cubicBezTo>
                      <a:pt x="560" y="450"/>
                      <a:pt x="440" y="563"/>
                      <a:pt x="299" y="563"/>
                    </a:cubicBezTo>
                    <a:cubicBezTo>
                      <a:pt x="154" y="563"/>
                      <a:pt x="41" y="444"/>
                      <a:pt x="41" y="302"/>
                    </a:cubicBezTo>
                    <a:cubicBezTo>
                      <a:pt x="41" y="157"/>
                      <a:pt x="157" y="44"/>
                      <a:pt x="299" y="44"/>
                    </a:cubicBezTo>
                    <a:close/>
                    <a:moveTo>
                      <a:pt x="299" y="0"/>
                    </a:moveTo>
                    <a:cubicBezTo>
                      <a:pt x="135" y="0"/>
                      <a:pt x="0" y="135"/>
                      <a:pt x="0" y="299"/>
                    </a:cubicBezTo>
                    <a:cubicBezTo>
                      <a:pt x="0" y="466"/>
                      <a:pt x="135" y="598"/>
                      <a:pt x="299" y="598"/>
                    </a:cubicBezTo>
                    <a:cubicBezTo>
                      <a:pt x="466" y="598"/>
                      <a:pt x="598" y="466"/>
                      <a:pt x="598" y="299"/>
                    </a:cubicBezTo>
                    <a:cubicBezTo>
                      <a:pt x="598" y="135"/>
                      <a:pt x="463" y="0"/>
                      <a:pt x="299"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2" name="Google Shape;1052;p1"/>
              <p:cNvSpPr/>
              <p:nvPr/>
            </p:nvSpPr>
            <p:spPr>
              <a:xfrm>
                <a:off x="3207393" y="3980062"/>
                <a:ext cx="56167" cy="52962"/>
              </a:xfrm>
              <a:custGeom>
                <a:rect b="b" l="l" r="r" t="t"/>
                <a:pathLst>
                  <a:path extrusionOk="0" h="595" w="631">
                    <a:moveTo>
                      <a:pt x="631" y="298"/>
                    </a:moveTo>
                    <a:lnTo>
                      <a:pt x="631" y="298"/>
                    </a:lnTo>
                    <a:cubicBezTo>
                      <a:pt x="631" y="312"/>
                      <a:pt x="630" y="325"/>
                      <a:pt x="628" y="339"/>
                    </a:cubicBezTo>
                    <a:lnTo>
                      <a:pt x="628" y="339"/>
                    </a:lnTo>
                    <a:cubicBezTo>
                      <a:pt x="630" y="326"/>
                      <a:pt x="631" y="313"/>
                      <a:pt x="631" y="299"/>
                    </a:cubicBezTo>
                    <a:cubicBezTo>
                      <a:pt x="631" y="299"/>
                      <a:pt x="631" y="298"/>
                      <a:pt x="631" y="298"/>
                    </a:cubicBezTo>
                    <a:close/>
                    <a:moveTo>
                      <a:pt x="336" y="1"/>
                    </a:moveTo>
                    <a:cubicBezTo>
                      <a:pt x="316" y="1"/>
                      <a:pt x="296" y="3"/>
                      <a:pt x="275" y="7"/>
                    </a:cubicBezTo>
                    <a:cubicBezTo>
                      <a:pt x="162" y="29"/>
                      <a:pt x="68" y="120"/>
                      <a:pt x="43" y="230"/>
                    </a:cubicBezTo>
                    <a:cubicBezTo>
                      <a:pt x="1" y="424"/>
                      <a:pt x="149" y="594"/>
                      <a:pt x="336" y="594"/>
                    </a:cubicBezTo>
                    <a:cubicBezTo>
                      <a:pt x="374" y="594"/>
                      <a:pt x="412" y="588"/>
                      <a:pt x="451" y="573"/>
                    </a:cubicBezTo>
                    <a:cubicBezTo>
                      <a:pt x="549" y="534"/>
                      <a:pt x="614" y="444"/>
                      <a:pt x="628" y="339"/>
                    </a:cubicBezTo>
                    <a:lnTo>
                      <a:pt x="628" y="339"/>
                    </a:lnTo>
                    <a:cubicBezTo>
                      <a:pt x="609" y="468"/>
                      <a:pt x="500" y="561"/>
                      <a:pt x="367" y="561"/>
                    </a:cubicBezTo>
                    <a:cubicBezTo>
                      <a:pt x="352" y="561"/>
                      <a:pt x="337" y="559"/>
                      <a:pt x="323" y="557"/>
                    </a:cubicBezTo>
                    <a:cubicBezTo>
                      <a:pt x="216" y="535"/>
                      <a:pt x="131" y="447"/>
                      <a:pt x="115" y="340"/>
                    </a:cubicBezTo>
                    <a:cubicBezTo>
                      <a:pt x="89" y="177"/>
                      <a:pt x="213" y="40"/>
                      <a:pt x="370" y="40"/>
                    </a:cubicBezTo>
                    <a:cubicBezTo>
                      <a:pt x="406" y="40"/>
                      <a:pt x="445" y="47"/>
                      <a:pt x="483" y="63"/>
                    </a:cubicBezTo>
                    <a:cubicBezTo>
                      <a:pt x="577" y="104"/>
                      <a:pt x="630" y="198"/>
                      <a:pt x="631" y="298"/>
                    </a:cubicBezTo>
                    <a:lnTo>
                      <a:pt x="631" y="298"/>
                    </a:lnTo>
                    <a:cubicBezTo>
                      <a:pt x="631" y="297"/>
                      <a:pt x="631" y="297"/>
                      <a:pt x="631" y="296"/>
                    </a:cubicBezTo>
                    <a:cubicBezTo>
                      <a:pt x="631" y="133"/>
                      <a:pt x="498" y="1"/>
                      <a:pt x="336"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3" name="Google Shape;1053;p1"/>
              <p:cNvSpPr/>
              <p:nvPr/>
            </p:nvSpPr>
            <p:spPr>
              <a:xfrm>
                <a:off x="588772" y="1705109"/>
                <a:ext cx="414976" cy="1565107"/>
              </a:xfrm>
              <a:custGeom>
                <a:rect b="b" l="l" r="r" t="t"/>
                <a:pathLst>
                  <a:path extrusionOk="0" h="17583" w="4662">
                    <a:moveTo>
                      <a:pt x="0" y="0"/>
                    </a:moveTo>
                    <a:lnTo>
                      <a:pt x="0" y="17582"/>
                    </a:lnTo>
                    <a:lnTo>
                      <a:pt x="4661" y="17582"/>
                    </a:lnTo>
                    <a:lnTo>
                      <a:pt x="4661"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4" name="Google Shape;1054;p1"/>
              <p:cNvSpPr/>
              <p:nvPr/>
            </p:nvSpPr>
            <p:spPr>
              <a:xfrm>
                <a:off x="855806" y="2468559"/>
                <a:ext cx="92484" cy="114559"/>
              </a:xfrm>
              <a:custGeom>
                <a:rect b="b" l="l" r="r" t="t"/>
                <a:pathLst>
                  <a:path extrusionOk="0" h="1287" w="1039">
                    <a:moveTo>
                      <a:pt x="948" y="0"/>
                    </a:moveTo>
                    <a:lnTo>
                      <a:pt x="1" y="1218"/>
                    </a:lnTo>
                    <a:lnTo>
                      <a:pt x="92" y="1287"/>
                    </a:lnTo>
                    <a:lnTo>
                      <a:pt x="1039" y="73"/>
                    </a:lnTo>
                    <a:lnTo>
                      <a:pt x="948"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055" name="Google Shape;1055;p1"/>
              <p:cNvGrpSpPr/>
              <p:nvPr/>
            </p:nvGrpSpPr>
            <p:grpSpPr>
              <a:xfrm>
                <a:off x="609766" y="1724147"/>
                <a:ext cx="378548" cy="665247"/>
                <a:chOff x="406571" y="364143"/>
                <a:chExt cx="510105" cy="896439"/>
              </a:xfrm>
            </p:grpSpPr>
            <p:sp>
              <p:nvSpPr>
                <p:cNvPr id="1056" name="Google Shape;1056;p1"/>
                <p:cNvSpPr/>
                <p:nvPr/>
              </p:nvSpPr>
              <p:spPr>
                <a:xfrm>
                  <a:off x="406571" y="366062"/>
                  <a:ext cx="37782" cy="37782"/>
                </a:xfrm>
                <a:custGeom>
                  <a:rect b="b" l="l" r="r" t="t"/>
                  <a:pathLst>
                    <a:path extrusionOk="0" h="315" w="315">
                      <a:moveTo>
                        <a:pt x="25" y="0"/>
                      </a:moveTo>
                      <a:lnTo>
                        <a:pt x="0" y="25"/>
                      </a:lnTo>
                      <a:lnTo>
                        <a:pt x="286" y="315"/>
                      </a:lnTo>
                      <a:lnTo>
                        <a:pt x="315" y="286"/>
                      </a:lnTo>
                      <a:lnTo>
                        <a:pt x="25"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7" name="Google Shape;1057;p1"/>
                <p:cNvSpPr/>
                <p:nvPr/>
              </p:nvSpPr>
              <p:spPr>
                <a:xfrm>
                  <a:off x="406571" y="365582"/>
                  <a:ext cx="38142" cy="38262"/>
                </a:xfrm>
                <a:custGeom>
                  <a:rect b="b" l="l" r="r" t="t"/>
                  <a:pathLst>
                    <a:path extrusionOk="0" h="319" w="318">
                      <a:moveTo>
                        <a:pt x="290" y="1"/>
                      </a:moveTo>
                      <a:lnTo>
                        <a:pt x="0" y="290"/>
                      </a:lnTo>
                      <a:lnTo>
                        <a:pt x="28" y="319"/>
                      </a:lnTo>
                      <a:lnTo>
                        <a:pt x="318" y="29"/>
                      </a:lnTo>
                      <a:lnTo>
                        <a:pt x="290"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8" name="Google Shape;1058;p1"/>
                <p:cNvSpPr/>
                <p:nvPr/>
              </p:nvSpPr>
              <p:spPr>
                <a:xfrm>
                  <a:off x="870139" y="381894"/>
                  <a:ext cx="23869" cy="24228"/>
                </a:xfrm>
                <a:custGeom>
                  <a:rect b="b" l="l" r="r" t="t"/>
                  <a:pathLst>
                    <a:path extrusionOk="0" h="202" w="199">
                      <a:moveTo>
                        <a:pt x="29" y="0"/>
                      </a:moveTo>
                      <a:lnTo>
                        <a:pt x="1" y="28"/>
                      </a:lnTo>
                      <a:lnTo>
                        <a:pt x="174" y="201"/>
                      </a:lnTo>
                      <a:lnTo>
                        <a:pt x="199" y="173"/>
                      </a:lnTo>
                      <a:lnTo>
                        <a:pt x="29"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9" name="Google Shape;1059;p1"/>
                <p:cNvSpPr/>
                <p:nvPr/>
              </p:nvSpPr>
              <p:spPr>
                <a:xfrm>
                  <a:off x="869419" y="364143"/>
                  <a:ext cx="24228" cy="23869"/>
                </a:xfrm>
                <a:custGeom>
                  <a:rect b="b" l="l" r="r" t="t"/>
                  <a:pathLst>
                    <a:path extrusionOk="0" h="199" w="202">
                      <a:moveTo>
                        <a:pt x="173" y="0"/>
                      </a:moveTo>
                      <a:lnTo>
                        <a:pt x="0" y="173"/>
                      </a:lnTo>
                      <a:lnTo>
                        <a:pt x="29" y="198"/>
                      </a:lnTo>
                      <a:lnTo>
                        <a:pt x="202" y="29"/>
                      </a:lnTo>
                      <a:lnTo>
                        <a:pt x="173"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0" name="Google Shape;1060;p1"/>
                <p:cNvSpPr/>
                <p:nvPr/>
              </p:nvSpPr>
              <p:spPr>
                <a:xfrm>
                  <a:off x="892448" y="381894"/>
                  <a:ext cx="24228" cy="23869"/>
                </a:xfrm>
                <a:custGeom>
                  <a:rect b="b" l="l" r="r" t="t"/>
                  <a:pathLst>
                    <a:path extrusionOk="0" h="199" w="202">
                      <a:moveTo>
                        <a:pt x="29" y="0"/>
                      </a:moveTo>
                      <a:lnTo>
                        <a:pt x="0" y="25"/>
                      </a:lnTo>
                      <a:lnTo>
                        <a:pt x="173" y="198"/>
                      </a:lnTo>
                      <a:lnTo>
                        <a:pt x="201" y="170"/>
                      </a:lnTo>
                      <a:lnTo>
                        <a:pt x="29"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1" name="Google Shape;1061;p1"/>
                <p:cNvSpPr/>
                <p:nvPr/>
              </p:nvSpPr>
              <p:spPr>
                <a:xfrm>
                  <a:off x="892088" y="364143"/>
                  <a:ext cx="24228" cy="23869"/>
                </a:xfrm>
                <a:custGeom>
                  <a:rect b="b" l="l" r="r" t="t"/>
                  <a:pathLst>
                    <a:path extrusionOk="0" h="199" w="202">
                      <a:moveTo>
                        <a:pt x="173" y="0"/>
                      </a:moveTo>
                      <a:lnTo>
                        <a:pt x="0" y="173"/>
                      </a:lnTo>
                      <a:lnTo>
                        <a:pt x="28" y="198"/>
                      </a:lnTo>
                      <a:lnTo>
                        <a:pt x="201" y="29"/>
                      </a:lnTo>
                      <a:lnTo>
                        <a:pt x="173"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2" name="Google Shape;1062;p1"/>
                <p:cNvSpPr/>
                <p:nvPr/>
              </p:nvSpPr>
              <p:spPr>
                <a:xfrm>
                  <a:off x="464622" y="481445"/>
                  <a:ext cx="130617" cy="211339"/>
                </a:xfrm>
                <a:custGeom>
                  <a:rect b="b" l="l" r="r" t="t"/>
                  <a:pathLst>
                    <a:path extrusionOk="0" h="1762" w="1089">
                      <a:moveTo>
                        <a:pt x="85" y="186"/>
                      </a:moveTo>
                      <a:lnTo>
                        <a:pt x="938" y="1045"/>
                      </a:lnTo>
                      <a:lnTo>
                        <a:pt x="535" y="1104"/>
                      </a:lnTo>
                      <a:lnTo>
                        <a:pt x="743" y="1608"/>
                      </a:lnTo>
                      <a:lnTo>
                        <a:pt x="608" y="1664"/>
                      </a:lnTo>
                      <a:lnTo>
                        <a:pt x="400" y="1155"/>
                      </a:lnTo>
                      <a:lnTo>
                        <a:pt x="85" y="1400"/>
                      </a:lnTo>
                      <a:lnTo>
                        <a:pt x="85" y="186"/>
                      </a:lnTo>
                      <a:close/>
                      <a:moveTo>
                        <a:pt x="1" y="0"/>
                      </a:moveTo>
                      <a:lnTo>
                        <a:pt x="1" y="1557"/>
                      </a:lnTo>
                      <a:lnTo>
                        <a:pt x="356" y="1277"/>
                      </a:lnTo>
                      <a:lnTo>
                        <a:pt x="557" y="1762"/>
                      </a:lnTo>
                      <a:lnTo>
                        <a:pt x="834" y="1652"/>
                      </a:lnTo>
                      <a:lnTo>
                        <a:pt x="633" y="1167"/>
                      </a:lnTo>
                      <a:lnTo>
                        <a:pt x="1089" y="1101"/>
                      </a:lnTo>
                      <a:lnTo>
                        <a:pt x="1"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3" name="Google Shape;1063;p1"/>
                <p:cNvSpPr/>
                <p:nvPr/>
              </p:nvSpPr>
              <p:spPr>
                <a:xfrm>
                  <a:off x="765311" y="492360"/>
                  <a:ext cx="116704" cy="194427"/>
                </a:xfrm>
                <a:custGeom>
                  <a:rect b="b" l="l" r="r" t="t"/>
                  <a:pathLst>
                    <a:path extrusionOk="0" h="1621" w="973">
                      <a:moveTo>
                        <a:pt x="0" y="1"/>
                      </a:moveTo>
                      <a:lnTo>
                        <a:pt x="0" y="1388"/>
                      </a:lnTo>
                      <a:lnTo>
                        <a:pt x="340" y="1124"/>
                      </a:lnTo>
                      <a:lnTo>
                        <a:pt x="544" y="1620"/>
                      </a:lnTo>
                      <a:lnTo>
                        <a:pt x="749" y="1536"/>
                      </a:lnTo>
                      <a:lnTo>
                        <a:pt x="544" y="1045"/>
                      </a:lnTo>
                      <a:lnTo>
                        <a:pt x="972" y="979"/>
                      </a:lnTo>
                      <a:lnTo>
                        <a:pt x="0"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4" name="Google Shape;1064;p1"/>
                <p:cNvSpPr/>
                <p:nvPr/>
              </p:nvSpPr>
              <p:spPr>
                <a:xfrm>
                  <a:off x="468820" y="845825"/>
                  <a:ext cx="124140" cy="154006"/>
                </a:xfrm>
                <a:custGeom>
                  <a:rect b="b" l="l" r="r" t="t"/>
                  <a:pathLst>
                    <a:path extrusionOk="0" h="1284" w="1035">
                      <a:moveTo>
                        <a:pt x="947" y="1"/>
                      </a:moveTo>
                      <a:lnTo>
                        <a:pt x="0" y="1215"/>
                      </a:lnTo>
                      <a:lnTo>
                        <a:pt x="88" y="1284"/>
                      </a:lnTo>
                      <a:lnTo>
                        <a:pt x="1035" y="70"/>
                      </a:lnTo>
                      <a:lnTo>
                        <a:pt x="947"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5" name="Google Shape;1065;p1"/>
                <p:cNvSpPr/>
                <p:nvPr/>
              </p:nvSpPr>
              <p:spPr>
                <a:xfrm>
                  <a:off x="451788" y="829993"/>
                  <a:ext cx="68007" cy="68847"/>
                </a:xfrm>
                <a:custGeom>
                  <a:rect b="b" l="l" r="r" t="t"/>
                  <a:pathLst>
                    <a:path extrusionOk="0" h="574" w="567">
                      <a:moveTo>
                        <a:pt x="284" y="1"/>
                      </a:moveTo>
                      <a:lnTo>
                        <a:pt x="227" y="230"/>
                      </a:lnTo>
                      <a:lnTo>
                        <a:pt x="1" y="287"/>
                      </a:lnTo>
                      <a:lnTo>
                        <a:pt x="233" y="331"/>
                      </a:lnTo>
                      <a:lnTo>
                        <a:pt x="284" y="573"/>
                      </a:lnTo>
                      <a:lnTo>
                        <a:pt x="334" y="331"/>
                      </a:lnTo>
                      <a:lnTo>
                        <a:pt x="567" y="287"/>
                      </a:lnTo>
                      <a:lnTo>
                        <a:pt x="334" y="230"/>
                      </a:lnTo>
                      <a:lnTo>
                        <a:pt x="284"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6" name="Google Shape;1066;p1"/>
                <p:cNvSpPr/>
                <p:nvPr/>
              </p:nvSpPr>
              <p:spPr>
                <a:xfrm>
                  <a:off x="541143" y="797969"/>
                  <a:ext cx="40541" cy="40421"/>
                </a:xfrm>
                <a:custGeom>
                  <a:rect b="b" l="l" r="r" t="t"/>
                  <a:pathLst>
                    <a:path extrusionOk="0" h="337" w="338">
                      <a:moveTo>
                        <a:pt x="168" y="0"/>
                      </a:moveTo>
                      <a:lnTo>
                        <a:pt x="139" y="132"/>
                      </a:lnTo>
                      <a:lnTo>
                        <a:pt x="1" y="167"/>
                      </a:lnTo>
                      <a:lnTo>
                        <a:pt x="139" y="192"/>
                      </a:lnTo>
                      <a:lnTo>
                        <a:pt x="168" y="337"/>
                      </a:lnTo>
                      <a:lnTo>
                        <a:pt x="199" y="192"/>
                      </a:lnTo>
                      <a:lnTo>
                        <a:pt x="338" y="167"/>
                      </a:lnTo>
                      <a:lnTo>
                        <a:pt x="199" y="132"/>
                      </a:lnTo>
                      <a:lnTo>
                        <a:pt x="168"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7" name="Google Shape;1067;p1"/>
                <p:cNvSpPr/>
                <p:nvPr/>
              </p:nvSpPr>
              <p:spPr>
                <a:xfrm>
                  <a:off x="577365" y="898719"/>
                  <a:ext cx="23509" cy="23029"/>
                </a:xfrm>
                <a:custGeom>
                  <a:rect b="b" l="l" r="r" t="t"/>
                  <a:pathLst>
                    <a:path extrusionOk="0" h="192" w="196">
                      <a:moveTo>
                        <a:pt x="98" y="0"/>
                      </a:moveTo>
                      <a:lnTo>
                        <a:pt x="80" y="79"/>
                      </a:lnTo>
                      <a:lnTo>
                        <a:pt x="1" y="94"/>
                      </a:lnTo>
                      <a:lnTo>
                        <a:pt x="80" y="110"/>
                      </a:lnTo>
                      <a:lnTo>
                        <a:pt x="98" y="192"/>
                      </a:lnTo>
                      <a:lnTo>
                        <a:pt x="117" y="110"/>
                      </a:lnTo>
                      <a:lnTo>
                        <a:pt x="196" y="94"/>
                      </a:lnTo>
                      <a:lnTo>
                        <a:pt x="117" y="79"/>
                      </a:lnTo>
                      <a:lnTo>
                        <a:pt x="98"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8" name="Google Shape;1068;p1"/>
                <p:cNvSpPr/>
                <p:nvPr/>
              </p:nvSpPr>
              <p:spPr>
                <a:xfrm>
                  <a:off x="765311" y="823276"/>
                  <a:ext cx="116704" cy="194667"/>
                </a:xfrm>
                <a:custGeom>
                  <a:rect b="b" l="l" r="r" t="t"/>
                  <a:pathLst>
                    <a:path extrusionOk="0" h="1623" w="973">
                      <a:moveTo>
                        <a:pt x="0" y="0"/>
                      </a:moveTo>
                      <a:lnTo>
                        <a:pt x="0" y="1387"/>
                      </a:lnTo>
                      <a:lnTo>
                        <a:pt x="340" y="1129"/>
                      </a:lnTo>
                      <a:lnTo>
                        <a:pt x="544" y="1623"/>
                      </a:lnTo>
                      <a:lnTo>
                        <a:pt x="749" y="1538"/>
                      </a:lnTo>
                      <a:lnTo>
                        <a:pt x="544" y="1047"/>
                      </a:lnTo>
                      <a:lnTo>
                        <a:pt x="972" y="984"/>
                      </a:lnTo>
                      <a:lnTo>
                        <a:pt x="0"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9" name="Google Shape;1069;p1"/>
                <p:cNvSpPr/>
                <p:nvPr/>
              </p:nvSpPr>
              <p:spPr>
                <a:xfrm>
                  <a:off x="697785" y="797609"/>
                  <a:ext cx="178954" cy="128698"/>
                </a:xfrm>
                <a:custGeom>
                  <a:rect b="b" l="l" r="r" t="t"/>
                  <a:pathLst>
                    <a:path extrusionOk="0" h="1073" w="1492">
                      <a:moveTo>
                        <a:pt x="1027" y="85"/>
                      </a:moveTo>
                      <a:cubicBezTo>
                        <a:pt x="1184" y="85"/>
                        <a:pt x="1304" y="135"/>
                        <a:pt x="1346" y="211"/>
                      </a:cubicBezTo>
                      <a:cubicBezTo>
                        <a:pt x="1378" y="274"/>
                        <a:pt x="1381" y="343"/>
                        <a:pt x="1353" y="412"/>
                      </a:cubicBezTo>
                      <a:cubicBezTo>
                        <a:pt x="1261" y="642"/>
                        <a:pt x="1079" y="824"/>
                        <a:pt x="849" y="915"/>
                      </a:cubicBezTo>
                      <a:cubicBezTo>
                        <a:pt x="708" y="977"/>
                        <a:pt x="575" y="1001"/>
                        <a:pt x="461" y="1001"/>
                      </a:cubicBezTo>
                      <a:cubicBezTo>
                        <a:pt x="283" y="1001"/>
                        <a:pt x="153" y="941"/>
                        <a:pt x="117" y="868"/>
                      </a:cubicBezTo>
                      <a:cubicBezTo>
                        <a:pt x="54" y="746"/>
                        <a:pt x="117" y="450"/>
                        <a:pt x="563" y="208"/>
                      </a:cubicBezTo>
                      <a:cubicBezTo>
                        <a:pt x="702" y="129"/>
                        <a:pt x="856" y="88"/>
                        <a:pt x="1013" y="85"/>
                      </a:cubicBezTo>
                      <a:cubicBezTo>
                        <a:pt x="1018" y="85"/>
                        <a:pt x="1023" y="85"/>
                        <a:pt x="1027" y="85"/>
                      </a:cubicBezTo>
                      <a:close/>
                      <a:moveTo>
                        <a:pt x="1032" y="1"/>
                      </a:moveTo>
                      <a:cubicBezTo>
                        <a:pt x="887" y="1"/>
                        <a:pt x="720" y="38"/>
                        <a:pt x="554" y="129"/>
                      </a:cubicBezTo>
                      <a:cubicBezTo>
                        <a:pt x="60" y="400"/>
                        <a:pt x="0" y="733"/>
                        <a:pt x="79" y="890"/>
                      </a:cubicBezTo>
                      <a:cubicBezTo>
                        <a:pt x="132" y="1000"/>
                        <a:pt x="290" y="1073"/>
                        <a:pt x="488" y="1073"/>
                      </a:cubicBezTo>
                      <a:cubicBezTo>
                        <a:pt x="636" y="1073"/>
                        <a:pt x="780" y="1035"/>
                        <a:pt x="909" y="978"/>
                      </a:cubicBezTo>
                      <a:cubicBezTo>
                        <a:pt x="1161" y="878"/>
                        <a:pt x="1356" y="680"/>
                        <a:pt x="1456" y="428"/>
                      </a:cubicBezTo>
                      <a:cubicBezTo>
                        <a:pt x="1491" y="340"/>
                        <a:pt x="1482" y="242"/>
                        <a:pt x="1441" y="161"/>
                      </a:cubicBezTo>
                      <a:cubicBezTo>
                        <a:pt x="1386" y="70"/>
                        <a:pt x="1230" y="1"/>
                        <a:pt x="1032"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0" name="Google Shape;1070;p1"/>
                <p:cNvSpPr/>
                <p:nvPr/>
              </p:nvSpPr>
              <p:spPr>
                <a:xfrm>
                  <a:off x="706781" y="892962"/>
                  <a:ext cx="51455" cy="45098"/>
                </a:xfrm>
                <a:custGeom>
                  <a:rect b="b" l="l" r="r" t="t"/>
                  <a:pathLst>
                    <a:path extrusionOk="0" h="376" w="429">
                      <a:moveTo>
                        <a:pt x="227" y="83"/>
                      </a:moveTo>
                      <a:cubicBezTo>
                        <a:pt x="268" y="83"/>
                        <a:pt x="300" y="105"/>
                        <a:pt x="318" y="136"/>
                      </a:cubicBezTo>
                      <a:cubicBezTo>
                        <a:pt x="347" y="186"/>
                        <a:pt x="328" y="249"/>
                        <a:pt x="278" y="278"/>
                      </a:cubicBezTo>
                      <a:cubicBezTo>
                        <a:pt x="255" y="294"/>
                        <a:pt x="230" y="302"/>
                        <a:pt x="205" y="302"/>
                      </a:cubicBezTo>
                      <a:cubicBezTo>
                        <a:pt x="171" y="302"/>
                        <a:pt x="138" y="287"/>
                        <a:pt x="114" y="256"/>
                      </a:cubicBezTo>
                      <a:cubicBezTo>
                        <a:pt x="92" y="231"/>
                        <a:pt x="83" y="193"/>
                        <a:pt x="98" y="158"/>
                      </a:cubicBezTo>
                      <a:cubicBezTo>
                        <a:pt x="127" y="111"/>
                        <a:pt x="174" y="83"/>
                        <a:pt x="227" y="83"/>
                      </a:cubicBezTo>
                      <a:close/>
                      <a:moveTo>
                        <a:pt x="233" y="1"/>
                      </a:moveTo>
                      <a:cubicBezTo>
                        <a:pt x="230" y="1"/>
                        <a:pt x="227" y="1"/>
                        <a:pt x="224" y="1"/>
                      </a:cubicBezTo>
                      <a:cubicBezTo>
                        <a:pt x="142" y="1"/>
                        <a:pt x="67" y="48"/>
                        <a:pt x="29" y="120"/>
                      </a:cubicBezTo>
                      <a:cubicBezTo>
                        <a:pt x="1" y="177"/>
                        <a:pt x="10" y="249"/>
                        <a:pt x="51" y="300"/>
                      </a:cubicBezTo>
                      <a:cubicBezTo>
                        <a:pt x="86" y="347"/>
                        <a:pt x="139" y="375"/>
                        <a:pt x="199" y="375"/>
                      </a:cubicBezTo>
                      <a:cubicBezTo>
                        <a:pt x="240" y="375"/>
                        <a:pt x="281" y="359"/>
                        <a:pt x="312" y="334"/>
                      </a:cubicBezTo>
                      <a:cubicBezTo>
                        <a:pt x="397" y="284"/>
                        <a:pt x="428" y="177"/>
                        <a:pt x="381" y="92"/>
                      </a:cubicBezTo>
                      <a:cubicBezTo>
                        <a:pt x="351" y="35"/>
                        <a:pt x="298" y="1"/>
                        <a:pt x="233"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1" name="Google Shape;1071;p1"/>
                <p:cNvSpPr/>
                <p:nvPr/>
              </p:nvSpPr>
              <p:spPr>
                <a:xfrm>
                  <a:off x="740724" y="925466"/>
                  <a:ext cx="25428" cy="37062"/>
                </a:xfrm>
                <a:custGeom>
                  <a:rect b="b" l="l" r="r" t="t"/>
                  <a:pathLst>
                    <a:path extrusionOk="0" h="309" w="212">
                      <a:moveTo>
                        <a:pt x="29" y="0"/>
                      </a:moveTo>
                      <a:lnTo>
                        <a:pt x="1" y="73"/>
                      </a:lnTo>
                      <a:cubicBezTo>
                        <a:pt x="39" y="88"/>
                        <a:pt x="127" y="136"/>
                        <a:pt x="130" y="180"/>
                      </a:cubicBezTo>
                      <a:cubicBezTo>
                        <a:pt x="136" y="202"/>
                        <a:pt x="108" y="230"/>
                        <a:pt x="83" y="246"/>
                      </a:cubicBezTo>
                      <a:lnTo>
                        <a:pt x="130" y="309"/>
                      </a:lnTo>
                      <a:cubicBezTo>
                        <a:pt x="183" y="280"/>
                        <a:pt x="212" y="227"/>
                        <a:pt x="208" y="170"/>
                      </a:cubicBezTo>
                      <a:cubicBezTo>
                        <a:pt x="193" y="70"/>
                        <a:pt x="45" y="10"/>
                        <a:pt x="29"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2" name="Google Shape;1072;p1"/>
                <p:cNvSpPr/>
                <p:nvPr/>
              </p:nvSpPr>
              <p:spPr>
                <a:xfrm>
                  <a:off x="448430" y="1117491"/>
                  <a:ext cx="143091" cy="143091"/>
                </a:xfrm>
                <a:custGeom>
                  <a:rect b="b" l="l" r="r" t="t"/>
                  <a:pathLst>
                    <a:path extrusionOk="0" h="1193" w="1193">
                      <a:moveTo>
                        <a:pt x="947" y="0"/>
                      </a:moveTo>
                      <a:cubicBezTo>
                        <a:pt x="670" y="76"/>
                        <a:pt x="412" y="208"/>
                        <a:pt x="198" y="397"/>
                      </a:cubicBezTo>
                      <a:cubicBezTo>
                        <a:pt x="308" y="787"/>
                        <a:pt x="0" y="1104"/>
                        <a:pt x="3" y="1107"/>
                      </a:cubicBezTo>
                      <a:lnTo>
                        <a:pt x="29" y="1133"/>
                      </a:lnTo>
                      <a:lnTo>
                        <a:pt x="519" y="636"/>
                      </a:lnTo>
                      <a:cubicBezTo>
                        <a:pt x="500" y="601"/>
                        <a:pt x="500" y="557"/>
                        <a:pt x="519" y="522"/>
                      </a:cubicBezTo>
                      <a:cubicBezTo>
                        <a:pt x="540" y="490"/>
                        <a:pt x="575" y="472"/>
                        <a:pt x="612" y="472"/>
                      </a:cubicBezTo>
                      <a:cubicBezTo>
                        <a:pt x="631" y="472"/>
                        <a:pt x="652" y="477"/>
                        <a:pt x="670" y="488"/>
                      </a:cubicBezTo>
                      <a:cubicBezTo>
                        <a:pt x="721" y="519"/>
                        <a:pt x="736" y="585"/>
                        <a:pt x="705" y="639"/>
                      </a:cubicBezTo>
                      <a:cubicBezTo>
                        <a:pt x="684" y="672"/>
                        <a:pt x="649" y="690"/>
                        <a:pt x="613" y="690"/>
                      </a:cubicBezTo>
                      <a:cubicBezTo>
                        <a:pt x="593" y="690"/>
                        <a:pt x="573" y="684"/>
                        <a:pt x="554" y="673"/>
                      </a:cubicBezTo>
                      <a:lnTo>
                        <a:pt x="63" y="1167"/>
                      </a:lnTo>
                      <a:lnTo>
                        <a:pt x="88" y="1192"/>
                      </a:lnTo>
                      <a:cubicBezTo>
                        <a:pt x="88" y="1192"/>
                        <a:pt x="317" y="970"/>
                        <a:pt x="625" y="970"/>
                      </a:cubicBezTo>
                      <a:cubicBezTo>
                        <a:pt x="679" y="970"/>
                        <a:pt x="737" y="978"/>
                        <a:pt x="796" y="994"/>
                      </a:cubicBezTo>
                      <a:cubicBezTo>
                        <a:pt x="982" y="780"/>
                        <a:pt x="1117" y="522"/>
                        <a:pt x="1192" y="246"/>
                      </a:cubicBezTo>
                      <a:lnTo>
                        <a:pt x="947"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3" name="Google Shape;1073;p1"/>
                <p:cNvSpPr/>
                <p:nvPr/>
              </p:nvSpPr>
              <p:spPr>
                <a:xfrm>
                  <a:off x="551338" y="1096382"/>
                  <a:ext cx="61291" cy="61171"/>
                </a:xfrm>
                <a:custGeom>
                  <a:rect b="b" l="l" r="r" t="t"/>
                  <a:pathLst>
                    <a:path extrusionOk="0" h="510" w="511">
                      <a:moveTo>
                        <a:pt x="152" y="0"/>
                      </a:moveTo>
                      <a:lnTo>
                        <a:pt x="1" y="151"/>
                      </a:lnTo>
                      <a:lnTo>
                        <a:pt x="359" y="510"/>
                      </a:lnTo>
                      <a:lnTo>
                        <a:pt x="510" y="359"/>
                      </a:lnTo>
                      <a:lnTo>
                        <a:pt x="152"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4" name="Google Shape;1074;p1"/>
                <p:cNvSpPr/>
                <p:nvPr/>
              </p:nvSpPr>
              <p:spPr>
                <a:xfrm>
                  <a:off x="736286" y="1117491"/>
                  <a:ext cx="142612" cy="143091"/>
                </a:xfrm>
                <a:custGeom>
                  <a:rect b="b" l="l" r="r" t="t"/>
                  <a:pathLst>
                    <a:path extrusionOk="0" h="1193" w="1189">
                      <a:moveTo>
                        <a:pt x="947" y="0"/>
                      </a:moveTo>
                      <a:cubicBezTo>
                        <a:pt x="667" y="76"/>
                        <a:pt x="412" y="208"/>
                        <a:pt x="195" y="397"/>
                      </a:cubicBezTo>
                      <a:cubicBezTo>
                        <a:pt x="302" y="787"/>
                        <a:pt x="0" y="1104"/>
                        <a:pt x="3" y="1107"/>
                      </a:cubicBezTo>
                      <a:lnTo>
                        <a:pt x="25" y="1133"/>
                      </a:lnTo>
                      <a:lnTo>
                        <a:pt x="519" y="636"/>
                      </a:lnTo>
                      <a:cubicBezTo>
                        <a:pt x="497" y="601"/>
                        <a:pt x="497" y="557"/>
                        <a:pt x="519" y="522"/>
                      </a:cubicBezTo>
                      <a:cubicBezTo>
                        <a:pt x="539" y="490"/>
                        <a:pt x="575" y="472"/>
                        <a:pt x="610" y="472"/>
                      </a:cubicBezTo>
                      <a:cubicBezTo>
                        <a:pt x="630" y="472"/>
                        <a:pt x="649" y="477"/>
                        <a:pt x="667" y="488"/>
                      </a:cubicBezTo>
                      <a:cubicBezTo>
                        <a:pt x="717" y="519"/>
                        <a:pt x="733" y="585"/>
                        <a:pt x="701" y="639"/>
                      </a:cubicBezTo>
                      <a:cubicBezTo>
                        <a:pt x="681" y="672"/>
                        <a:pt x="646" y="690"/>
                        <a:pt x="610" y="690"/>
                      </a:cubicBezTo>
                      <a:cubicBezTo>
                        <a:pt x="591" y="690"/>
                        <a:pt x="571" y="684"/>
                        <a:pt x="554" y="673"/>
                      </a:cubicBezTo>
                      <a:lnTo>
                        <a:pt x="63" y="1167"/>
                      </a:lnTo>
                      <a:lnTo>
                        <a:pt x="85" y="1192"/>
                      </a:lnTo>
                      <a:cubicBezTo>
                        <a:pt x="85" y="1192"/>
                        <a:pt x="314" y="970"/>
                        <a:pt x="621" y="970"/>
                      </a:cubicBezTo>
                      <a:cubicBezTo>
                        <a:pt x="676" y="970"/>
                        <a:pt x="734" y="978"/>
                        <a:pt x="793" y="994"/>
                      </a:cubicBezTo>
                      <a:cubicBezTo>
                        <a:pt x="981" y="780"/>
                        <a:pt x="1113" y="519"/>
                        <a:pt x="1189" y="246"/>
                      </a:cubicBezTo>
                      <a:lnTo>
                        <a:pt x="947"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5" name="Google Shape;1075;p1"/>
                <p:cNvSpPr/>
                <p:nvPr/>
              </p:nvSpPr>
              <p:spPr>
                <a:xfrm>
                  <a:off x="839194" y="1096382"/>
                  <a:ext cx="60931" cy="60811"/>
                </a:xfrm>
                <a:custGeom>
                  <a:rect b="b" l="l" r="r" t="t"/>
                  <a:pathLst>
                    <a:path extrusionOk="0" h="507" w="508">
                      <a:moveTo>
                        <a:pt x="149" y="0"/>
                      </a:moveTo>
                      <a:lnTo>
                        <a:pt x="1" y="148"/>
                      </a:lnTo>
                      <a:lnTo>
                        <a:pt x="359" y="507"/>
                      </a:lnTo>
                      <a:lnTo>
                        <a:pt x="507" y="359"/>
                      </a:lnTo>
                      <a:lnTo>
                        <a:pt x="149"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6" name="Google Shape;1076;p1"/>
                <p:cNvSpPr/>
                <p:nvPr/>
              </p:nvSpPr>
              <p:spPr>
                <a:xfrm>
                  <a:off x="693947" y="1119770"/>
                  <a:ext cx="50376" cy="137814"/>
                </a:xfrm>
                <a:custGeom>
                  <a:rect b="b" l="l" r="r" t="t"/>
                  <a:pathLst>
                    <a:path extrusionOk="0" h="1149" w="420">
                      <a:moveTo>
                        <a:pt x="10" y="0"/>
                      </a:moveTo>
                      <a:lnTo>
                        <a:pt x="1" y="76"/>
                      </a:lnTo>
                      <a:cubicBezTo>
                        <a:pt x="95" y="88"/>
                        <a:pt x="180" y="135"/>
                        <a:pt x="237" y="208"/>
                      </a:cubicBezTo>
                      <a:cubicBezTo>
                        <a:pt x="274" y="293"/>
                        <a:pt x="265" y="390"/>
                        <a:pt x="215" y="469"/>
                      </a:cubicBezTo>
                      <a:cubicBezTo>
                        <a:pt x="64" y="771"/>
                        <a:pt x="105" y="937"/>
                        <a:pt x="155" y="1019"/>
                      </a:cubicBezTo>
                      <a:cubicBezTo>
                        <a:pt x="208" y="1099"/>
                        <a:pt x="301" y="1149"/>
                        <a:pt x="399" y="1149"/>
                      </a:cubicBezTo>
                      <a:cubicBezTo>
                        <a:pt x="404" y="1149"/>
                        <a:pt x="410" y="1149"/>
                        <a:pt x="416" y="1148"/>
                      </a:cubicBezTo>
                      <a:lnTo>
                        <a:pt x="419" y="1070"/>
                      </a:lnTo>
                      <a:lnTo>
                        <a:pt x="419" y="1070"/>
                      </a:lnTo>
                      <a:cubicBezTo>
                        <a:pt x="415" y="1070"/>
                        <a:pt x="412" y="1070"/>
                        <a:pt x="408" y="1070"/>
                      </a:cubicBezTo>
                      <a:cubicBezTo>
                        <a:pt x="336" y="1070"/>
                        <a:pt x="266" y="1041"/>
                        <a:pt x="221" y="981"/>
                      </a:cubicBezTo>
                      <a:cubicBezTo>
                        <a:pt x="180" y="909"/>
                        <a:pt x="155" y="771"/>
                        <a:pt x="284" y="503"/>
                      </a:cubicBezTo>
                      <a:cubicBezTo>
                        <a:pt x="344" y="406"/>
                        <a:pt x="350" y="280"/>
                        <a:pt x="306" y="173"/>
                      </a:cubicBezTo>
                      <a:cubicBezTo>
                        <a:pt x="221" y="28"/>
                        <a:pt x="17" y="0"/>
                        <a:pt x="1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077" name="Google Shape;1077;p1"/>
              <p:cNvSpPr/>
              <p:nvPr/>
            </p:nvSpPr>
            <p:spPr>
              <a:xfrm>
                <a:off x="644760" y="2463486"/>
                <a:ext cx="95510" cy="119366"/>
              </a:xfrm>
              <a:custGeom>
                <a:rect b="b" l="l" r="r" t="t"/>
                <a:pathLst>
                  <a:path extrusionOk="0" h="1341" w="1073">
                    <a:moveTo>
                      <a:pt x="0" y="1"/>
                    </a:moveTo>
                    <a:lnTo>
                      <a:pt x="0" y="268"/>
                    </a:lnTo>
                    <a:lnTo>
                      <a:pt x="110" y="268"/>
                    </a:lnTo>
                    <a:cubicBezTo>
                      <a:pt x="110" y="268"/>
                      <a:pt x="127" y="279"/>
                      <a:pt x="139" y="279"/>
                    </a:cubicBezTo>
                    <a:cubicBezTo>
                      <a:pt x="143" y="279"/>
                      <a:pt x="147" y="277"/>
                      <a:pt x="148" y="271"/>
                    </a:cubicBezTo>
                    <a:cubicBezTo>
                      <a:pt x="148" y="259"/>
                      <a:pt x="158" y="237"/>
                      <a:pt x="158" y="177"/>
                    </a:cubicBezTo>
                    <a:lnTo>
                      <a:pt x="447" y="177"/>
                    </a:lnTo>
                    <a:lnTo>
                      <a:pt x="447" y="1133"/>
                    </a:lnTo>
                    <a:lnTo>
                      <a:pt x="375" y="1139"/>
                    </a:lnTo>
                    <a:cubicBezTo>
                      <a:pt x="362" y="1146"/>
                      <a:pt x="353" y="1146"/>
                      <a:pt x="346" y="1146"/>
                    </a:cubicBezTo>
                    <a:lnTo>
                      <a:pt x="334" y="1146"/>
                    </a:lnTo>
                    <a:cubicBezTo>
                      <a:pt x="305" y="1149"/>
                      <a:pt x="268" y="1199"/>
                      <a:pt x="268" y="1199"/>
                    </a:cubicBezTo>
                    <a:lnTo>
                      <a:pt x="268" y="1341"/>
                    </a:lnTo>
                    <a:lnTo>
                      <a:pt x="805" y="1341"/>
                    </a:lnTo>
                    <a:lnTo>
                      <a:pt x="805" y="1199"/>
                    </a:lnTo>
                    <a:cubicBezTo>
                      <a:pt x="805" y="1199"/>
                      <a:pt x="790" y="1149"/>
                      <a:pt x="761" y="1146"/>
                    </a:cubicBezTo>
                    <a:lnTo>
                      <a:pt x="752" y="1146"/>
                    </a:lnTo>
                    <a:cubicBezTo>
                      <a:pt x="743" y="1146"/>
                      <a:pt x="736" y="1139"/>
                      <a:pt x="724" y="1139"/>
                    </a:cubicBezTo>
                    <a:lnTo>
                      <a:pt x="626" y="1133"/>
                    </a:lnTo>
                    <a:lnTo>
                      <a:pt x="626" y="177"/>
                    </a:lnTo>
                    <a:lnTo>
                      <a:pt x="941" y="177"/>
                    </a:lnTo>
                    <a:cubicBezTo>
                      <a:pt x="944" y="237"/>
                      <a:pt x="947" y="259"/>
                      <a:pt x="947" y="271"/>
                    </a:cubicBezTo>
                    <a:cubicBezTo>
                      <a:pt x="948" y="277"/>
                      <a:pt x="952" y="279"/>
                      <a:pt x="958" y="279"/>
                    </a:cubicBezTo>
                    <a:cubicBezTo>
                      <a:pt x="971" y="279"/>
                      <a:pt x="991" y="268"/>
                      <a:pt x="991" y="268"/>
                    </a:cubicBezTo>
                    <a:lnTo>
                      <a:pt x="1073" y="268"/>
                    </a:lnTo>
                    <a:lnTo>
                      <a:pt x="1073"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8" name="Google Shape;1078;p1"/>
              <p:cNvSpPr/>
              <p:nvPr/>
            </p:nvSpPr>
            <p:spPr>
              <a:xfrm>
                <a:off x="636660" y="2686904"/>
                <a:ext cx="119900" cy="119900"/>
              </a:xfrm>
              <a:custGeom>
                <a:rect b="b" l="l" r="r" t="t"/>
                <a:pathLst>
                  <a:path extrusionOk="0" h="1347" w="1347">
                    <a:moveTo>
                      <a:pt x="1255" y="92"/>
                    </a:moveTo>
                    <a:lnTo>
                      <a:pt x="1255" y="1171"/>
                    </a:lnTo>
                    <a:lnTo>
                      <a:pt x="176" y="1171"/>
                    </a:lnTo>
                    <a:lnTo>
                      <a:pt x="176" y="92"/>
                    </a:lnTo>
                    <a:close/>
                    <a:moveTo>
                      <a:pt x="0" y="1"/>
                    </a:moveTo>
                    <a:lnTo>
                      <a:pt x="0" y="1347"/>
                    </a:lnTo>
                    <a:lnTo>
                      <a:pt x="1346" y="1347"/>
                    </a:lnTo>
                    <a:lnTo>
                      <a:pt x="1346"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9" name="Google Shape;1079;p1"/>
              <p:cNvSpPr/>
              <p:nvPr/>
            </p:nvSpPr>
            <p:spPr>
              <a:xfrm>
                <a:off x="843789" y="3070187"/>
                <a:ext cx="103967" cy="96133"/>
              </a:xfrm>
              <a:custGeom>
                <a:rect b="b" l="l" r="r" t="t"/>
                <a:pathLst>
                  <a:path extrusionOk="0" h="1080" w="1168">
                    <a:moveTo>
                      <a:pt x="991" y="92"/>
                    </a:moveTo>
                    <a:lnTo>
                      <a:pt x="991" y="897"/>
                    </a:lnTo>
                    <a:lnTo>
                      <a:pt x="95" y="897"/>
                    </a:lnTo>
                    <a:lnTo>
                      <a:pt x="95" y="92"/>
                    </a:lnTo>
                    <a:close/>
                    <a:moveTo>
                      <a:pt x="1" y="1"/>
                    </a:moveTo>
                    <a:lnTo>
                      <a:pt x="1" y="1079"/>
                    </a:lnTo>
                    <a:lnTo>
                      <a:pt x="1167" y="1079"/>
                    </a:lnTo>
                    <a:lnTo>
                      <a:pt x="1167"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0" name="Google Shape;1080;p1"/>
              <p:cNvSpPr/>
              <p:nvPr/>
            </p:nvSpPr>
            <p:spPr>
              <a:xfrm>
                <a:off x="820023" y="3125908"/>
                <a:ext cx="71744" cy="64178"/>
              </a:xfrm>
              <a:custGeom>
                <a:rect b="b" l="l" r="r" t="t"/>
                <a:pathLst>
                  <a:path extrusionOk="0" h="721" w="806">
                    <a:moveTo>
                      <a:pt x="629" y="95"/>
                    </a:moveTo>
                    <a:lnTo>
                      <a:pt x="629" y="633"/>
                    </a:lnTo>
                    <a:lnTo>
                      <a:pt x="91" y="633"/>
                    </a:lnTo>
                    <a:lnTo>
                      <a:pt x="91" y="95"/>
                    </a:lnTo>
                    <a:close/>
                    <a:moveTo>
                      <a:pt x="0" y="0"/>
                    </a:moveTo>
                    <a:lnTo>
                      <a:pt x="0" y="721"/>
                    </a:lnTo>
                    <a:lnTo>
                      <a:pt x="805" y="721"/>
                    </a:lnTo>
                    <a:lnTo>
                      <a:pt x="805"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1" name="Google Shape;1081;p1"/>
              <p:cNvSpPr/>
              <p:nvPr/>
            </p:nvSpPr>
            <p:spPr>
              <a:xfrm>
                <a:off x="897819" y="3087811"/>
                <a:ext cx="30353" cy="30620"/>
              </a:xfrm>
              <a:custGeom>
                <a:rect b="b" l="l" r="r" t="t"/>
                <a:pathLst>
                  <a:path extrusionOk="0" h="344" w="341">
                    <a:moveTo>
                      <a:pt x="290" y="1"/>
                    </a:moveTo>
                    <a:lnTo>
                      <a:pt x="1" y="290"/>
                    </a:lnTo>
                    <a:lnTo>
                      <a:pt x="51" y="344"/>
                    </a:lnTo>
                    <a:lnTo>
                      <a:pt x="340" y="54"/>
                    </a:lnTo>
                    <a:lnTo>
                      <a:pt x="290"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2" name="Google Shape;1082;p1"/>
              <p:cNvSpPr/>
              <p:nvPr/>
            </p:nvSpPr>
            <p:spPr>
              <a:xfrm>
                <a:off x="916066" y="3086387"/>
                <a:ext cx="16022" cy="23944"/>
              </a:xfrm>
              <a:custGeom>
                <a:rect b="b" l="l" r="r" t="t"/>
                <a:pathLst>
                  <a:path extrusionOk="0" h="269" w="180">
                    <a:moveTo>
                      <a:pt x="0" y="1"/>
                    </a:moveTo>
                    <a:lnTo>
                      <a:pt x="0" y="92"/>
                    </a:lnTo>
                    <a:lnTo>
                      <a:pt x="88" y="92"/>
                    </a:lnTo>
                    <a:lnTo>
                      <a:pt x="88" y="268"/>
                    </a:lnTo>
                    <a:lnTo>
                      <a:pt x="179" y="268"/>
                    </a:lnTo>
                    <a:lnTo>
                      <a:pt x="179"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3" name="Google Shape;1083;p1"/>
              <p:cNvSpPr/>
              <p:nvPr/>
            </p:nvSpPr>
            <p:spPr>
              <a:xfrm>
                <a:off x="836223" y="2648095"/>
                <a:ext cx="146248" cy="158709"/>
              </a:xfrm>
              <a:custGeom>
                <a:rect b="b" l="l" r="r" t="t"/>
                <a:pathLst>
                  <a:path extrusionOk="0" h="1783" w="1643">
                    <a:moveTo>
                      <a:pt x="1079" y="59"/>
                    </a:moveTo>
                    <a:cubicBezTo>
                      <a:pt x="1284" y="59"/>
                      <a:pt x="1457" y="248"/>
                      <a:pt x="1438" y="500"/>
                    </a:cubicBezTo>
                    <a:cubicBezTo>
                      <a:pt x="1425" y="651"/>
                      <a:pt x="1322" y="776"/>
                      <a:pt x="1183" y="830"/>
                    </a:cubicBezTo>
                    <a:lnTo>
                      <a:pt x="1168" y="836"/>
                    </a:lnTo>
                    <a:lnTo>
                      <a:pt x="1168" y="1607"/>
                    </a:lnTo>
                    <a:lnTo>
                      <a:pt x="89" y="1607"/>
                    </a:lnTo>
                    <a:lnTo>
                      <a:pt x="95" y="528"/>
                    </a:lnTo>
                    <a:lnTo>
                      <a:pt x="724" y="528"/>
                    </a:lnTo>
                    <a:lnTo>
                      <a:pt x="724" y="443"/>
                    </a:lnTo>
                    <a:cubicBezTo>
                      <a:pt x="724" y="229"/>
                      <a:pt x="884" y="59"/>
                      <a:pt x="1079" y="59"/>
                    </a:cubicBezTo>
                    <a:close/>
                    <a:moveTo>
                      <a:pt x="1131" y="0"/>
                    </a:moveTo>
                    <a:cubicBezTo>
                      <a:pt x="881" y="0"/>
                      <a:pt x="664" y="185"/>
                      <a:pt x="630" y="437"/>
                    </a:cubicBezTo>
                    <a:lnTo>
                      <a:pt x="1" y="437"/>
                    </a:lnTo>
                    <a:lnTo>
                      <a:pt x="1" y="1783"/>
                    </a:lnTo>
                    <a:lnTo>
                      <a:pt x="1340" y="1783"/>
                    </a:lnTo>
                    <a:lnTo>
                      <a:pt x="1344" y="968"/>
                    </a:lnTo>
                    <a:cubicBezTo>
                      <a:pt x="1523" y="886"/>
                      <a:pt x="1642" y="707"/>
                      <a:pt x="1642" y="506"/>
                    </a:cubicBezTo>
                    <a:cubicBezTo>
                      <a:pt x="1639" y="254"/>
                      <a:pt x="1454" y="40"/>
                      <a:pt x="1205" y="6"/>
                    </a:cubicBezTo>
                    <a:cubicBezTo>
                      <a:pt x="1180" y="2"/>
                      <a:pt x="1155" y="0"/>
                      <a:pt x="1131"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4" name="Google Shape;1084;p1"/>
              <p:cNvSpPr/>
              <p:nvPr/>
            </p:nvSpPr>
            <p:spPr>
              <a:xfrm>
                <a:off x="873163" y="2720550"/>
                <a:ext cx="55544" cy="41569"/>
              </a:xfrm>
              <a:custGeom>
                <a:rect b="b" l="l" r="r" t="t"/>
                <a:pathLst>
                  <a:path extrusionOk="0" h="467" w="624">
                    <a:moveTo>
                      <a:pt x="355" y="0"/>
                    </a:moveTo>
                    <a:cubicBezTo>
                      <a:pt x="189" y="0"/>
                      <a:pt x="164" y="188"/>
                      <a:pt x="161" y="261"/>
                    </a:cubicBezTo>
                    <a:cubicBezTo>
                      <a:pt x="145" y="349"/>
                      <a:pt x="83" y="415"/>
                      <a:pt x="1" y="444"/>
                    </a:cubicBezTo>
                    <a:cubicBezTo>
                      <a:pt x="1" y="444"/>
                      <a:pt x="84" y="467"/>
                      <a:pt x="186" y="467"/>
                    </a:cubicBezTo>
                    <a:cubicBezTo>
                      <a:pt x="280" y="467"/>
                      <a:pt x="391" y="447"/>
                      <a:pt x="466" y="371"/>
                    </a:cubicBezTo>
                    <a:cubicBezTo>
                      <a:pt x="624" y="211"/>
                      <a:pt x="529" y="25"/>
                      <a:pt x="394" y="3"/>
                    </a:cubicBezTo>
                    <a:cubicBezTo>
                      <a:pt x="380" y="1"/>
                      <a:pt x="367" y="0"/>
                      <a:pt x="355"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5" name="Google Shape;1085;p1"/>
              <p:cNvSpPr/>
              <p:nvPr/>
            </p:nvSpPr>
            <p:spPr>
              <a:xfrm>
                <a:off x="905385" y="2662871"/>
                <a:ext cx="65869" cy="67828"/>
              </a:xfrm>
              <a:custGeom>
                <a:rect b="b" l="l" r="r" t="t"/>
                <a:pathLst>
                  <a:path extrusionOk="0" h="762" w="740">
                    <a:moveTo>
                      <a:pt x="740" y="0"/>
                    </a:moveTo>
                    <a:lnTo>
                      <a:pt x="444" y="3"/>
                    </a:lnTo>
                    <a:lnTo>
                      <a:pt x="1" y="632"/>
                    </a:lnTo>
                    <a:lnTo>
                      <a:pt x="41" y="632"/>
                    </a:lnTo>
                    <a:cubicBezTo>
                      <a:pt x="111" y="645"/>
                      <a:pt x="173" y="692"/>
                      <a:pt x="205" y="761"/>
                    </a:cubicBezTo>
                    <a:lnTo>
                      <a:pt x="740"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6" name="Google Shape;1086;p1"/>
              <p:cNvSpPr/>
              <p:nvPr/>
            </p:nvSpPr>
            <p:spPr>
              <a:xfrm>
                <a:off x="644493" y="2903914"/>
                <a:ext cx="94976" cy="94976"/>
              </a:xfrm>
              <a:custGeom>
                <a:rect b="b" l="l" r="r" t="t"/>
                <a:pathLst>
                  <a:path extrusionOk="0" h="1067" w="1067">
                    <a:moveTo>
                      <a:pt x="714" y="0"/>
                    </a:moveTo>
                    <a:lnTo>
                      <a:pt x="0" y="717"/>
                    </a:lnTo>
                    <a:lnTo>
                      <a:pt x="349" y="1066"/>
                    </a:lnTo>
                    <a:lnTo>
                      <a:pt x="1066" y="353"/>
                    </a:lnTo>
                    <a:lnTo>
                      <a:pt x="714"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7" name="Google Shape;1087;p1"/>
              <p:cNvSpPr/>
              <p:nvPr/>
            </p:nvSpPr>
            <p:spPr>
              <a:xfrm>
                <a:off x="713655" y="2885132"/>
                <a:ext cx="44862" cy="44862"/>
              </a:xfrm>
              <a:custGeom>
                <a:rect b="b" l="l" r="r" t="t"/>
                <a:pathLst>
                  <a:path extrusionOk="0" h="504" w="504">
                    <a:moveTo>
                      <a:pt x="151" y="1"/>
                    </a:moveTo>
                    <a:lnTo>
                      <a:pt x="0" y="152"/>
                    </a:lnTo>
                    <a:lnTo>
                      <a:pt x="349" y="504"/>
                    </a:lnTo>
                    <a:lnTo>
                      <a:pt x="503" y="350"/>
                    </a:lnTo>
                    <a:lnTo>
                      <a:pt x="151"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8" name="Google Shape;1088;p1"/>
              <p:cNvSpPr/>
              <p:nvPr/>
            </p:nvSpPr>
            <p:spPr>
              <a:xfrm>
                <a:off x="641912" y="2968536"/>
                <a:ext cx="33469" cy="33113"/>
              </a:xfrm>
              <a:custGeom>
                <a:rect b="b" l="l" r="r" t="t"/>
                <a:pathLst>
                  <a:path extrusionOk="0" h="372" w="376">
                    <a:moveTo>
                      <a:pt x="29" y="1"/>
                    </a:moveTo>
                    <a:lnTo>
                      <a:pt x="1" y="372"/>
                    </a:lnTo>
                    <a:lnTo>
                      <a:pt x="375" y="347"/>
                    </a:lnTo>
                    <a:lnTo>
                      <a:pt x="369" y="268"/>
                    </a:lnTo>
                    <a:lnTo>
                      <a:pt x="83" y="290"/>
                    </a:lnTo>
                    <a:lnTo>
                      <a:pt x="108" y="7"/>
                    </a:lnTo>
                    <a:lnTo>
                      <a:pt x="29"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9" name="Google Shape;1089;p1"/>
              <p:cNvSpPr/>
              <p:nvPr/>
            </p:nvSpPr>
            <p:spPr>
              <a:xfrm>
                <a:off x="905652" y="2901333"/>
                <a:ext cx="47711" cy="47711"/>
              </a:xfrm>
              <a:custGeom>
                <a:rect b="b" l="l" r="r" t="t"/>
                <a:pathLst>
                  <a:path extrusionOk="0" h="536" w="536">
                    <a:moveTo>
                      <a:pt x="268" y="105"/>
                    </a:moveTo>
                    <a:cubicBezTo>
                      <a:pt x="356" y="105"/>
                      <a:pt x="425" y="177"/>
                      <a:pt x="422" y="259"/>
                    </a:cubicBezTo>
                    <a:cubicBezTo>
                      <a:pt x="422" y="341"/>
                      <a:pt x="356" y="413"/>
                      <a:pt x="268" y="413"/>
                    </a:cubicBezTo>
                    <a:cubicBezTo>
                      <a:pt x="186" y="413"/>
                      <a:pt x="117" y="347"/>
                      <a:pt x="117" y="259"/>
                    </a:cubicBezTo>
                    <a:cubicBezTo>
                      <a:pt x="117" y="177"/>
                      <a:pt x="183" y="105"/>
                      <a:pt x="268" y="105"/>
                    </a:cubicBezTo>
                    <a:close/>
                    <a:moveTo>
                      <a:pt x="268" y="1"/>
                    </a:moveTo>
                    <a:cubicBezTo>
                      <a:pt x="123" y="1"/>
                      <a:pt x="1" y="120"/>
                      <a:pt x="1" y="268"/>
                    </a:cubicBezTo>
                    <a:cubicBezTo>
                      <a:pt x="1" y="413"/>
                      <a:pt x="120" y="536"/>
                      <a:pt x="268" y="536"/>
                    </a:cubicBezTo>
                    <a:cubicBezTo>
                      <a:pt x="419" y="536"/>
                      <a:pt x="535" y="413"/>
                      <a:pt x="535" y="268"/>
                    </a:cubicBezTo>
                    <a:cubicBezTo>
                      <a:pt x="535" y="120"/>
                      <a:pt x="419" y="1"/>
                      <a:pt x="268"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0" name="Google Shape;1090;p1"/>
              <p:cNvSpPr/>
              <p:nvPr/>
            </p:nvSpPr>
            <p:spPr>
              <a:xfrm>
                <a:off x="819756" y="2934445"/>
                <a:ext cx="110375" cy="56701"/>
              </a:xfrm>
              <a:custGeom>
                <a:rect b="b" l="l" r="r" t="t"/>
                <a:pathLst>
                  <a:path extrusionOk="0" h="637" w="1240">
                    <a:moveTo>
                      <a:pt x="1057" y="0"/>
                    </a:moveTo>
                    <a:lnTo>
                      <a:pt x="0" y="582"/>
                    </a:lnTo>
                    <a:cubicBezTo>
                      <a:pt x="0" y="582"/>
                      <a:pt x="125" y="637"/>
                      <a:pt x="243" y="637"/>
                    </a:cubicBezTo>
                    <a:cubicBezTo>
                      <a:pt x="275" y="637"/>
                      <a:pt x="306" y="633"/>
                      <a:pt x="333" y="623"/>
                    </a:cubicBezTo>
                    <a:cubicBezTo>
                      <a:pt x="469" y="576"/>
                      <a:pt x="1239" y="104"/>
                      <a:pt x="1239" y="104"/>
                    </a:cubicBezTo>
                    <a:lnTo>
                      <a:pt x="1057"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1" name="Google Shape;1091;p1"/>
              <p:cNvSpPr/>
              <p:nvPr/>
            </p:nvSpPr>
            <p:spPr>
              <a:xfrm>
                <a:off x="905385" y="2954561"/>
                <a:ext cx="47711" cy="47711"/>
              </a:xfrm>
              <a:custGeom>
                <a:rect b="b" l="l" r="r" t="t"/>
                <a:pathLst>
                  <a:path extrusionOk="0" h="536" w="536">
                    <a:moveTo>
                      <a:pt x="268" y="107"/>
                    </a:moveTo>
                    <a:cubicBezTo>
                      <a:pt x="356" y="107"/>
                      <a:pt x="425" y="180"/>
                      <a:pt x="422" y="262"/>
                    </a:cubicBezTo>
                    <a:cubicBezTo>
                      <a:pt x="422" y="347"/>
                      <a:pt x="353" y="416"/>
                      <a:pt x="268" y="416"/>
                    </a:cubicBezTo>
                    <a:cubicBezTo>
                      <a:pt x="186" y="416"/>
                      <a:pt x="114" y="350"/>
                      <a:pt x="114" y="262"/>
                    </a:cubicBezTo>
                    <a:cubicBezTo>
                      <a:pt x="114" y="180"/>
                      <a:pt x="183" y="107"/>
                      <a:pt x="268" y="107"/>
                    </a:cubicBezTo>
                    <a:close/>
                    <a:moveTo>
                      <a:pt x="268" y="1"/>
                    </a:moveTo>
                    <a:cubicBezTo>
                      <a:pt x="123" y="1"/>
                      <a:pt x="1" y="120"/>
                      <a:pt x="1" y="268"/>
                    </a:cubicBezTo>
                    <a:cubicBezTo>
                      <a:pt x="1" y="413"/>
                      <a:pt x="117" y="535"/>
                      <a:pt x="268" y="535"/>
                    </a:cubicBezTo>
                    <a:cubicBezTo>
                      <a:pt x="419" y="535"/>
                      <a:pt x="535" y="413"/>
                      <a:pt x="535" y="268"/>
                    </a:cubicBezTo>
                    <a:cubicBezTo>
                      <a:pt x="535" y="120"/>
                      <a:pt x="419" y="1"/>
                      <a:pt x="268"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2" name="Google Shape;1092;p1"/>
              <p:cNvSpPr/>
              <p:nvPr/>
            </p:nvSpPr>
            <p:spPr>
              <a:xfrm>
                <a:off x="818866" y="2911747"/>
                <a:ext cx="110376" cy="56879"/>
              </a:xfrm>
              <a:custGeom>
                <a:rect b="b" l="l" r="r" t="t"/>
                <a:pathLst>
                  <a:path extrusionOk="0" h="639" w="1240">
                    <a:moveTo>
                      <a:pt x="240" y="1"/>
                    </a:moveTo>
                    <a:cubicBezTo>
                      <a:pt x="122" y="1"/>
                      <a:pt x="1" y="57"/>
                      <a:pt x="1" y="57"/>
                    </a:cubicBezTo>
                    <a:lnTo>
                      <a:pt x="1061" y="639"/>
                    </a:lnTo>
                    <a:lnTo>
                      <a:pt x="1240" y="535"/>
                    </a:lnTo>
                    <a:cubicBezTo>
                      <a:pt x="1240" y="535"/>
                      <a:pt x="469" y="63"/>
                      <a:pt x="334" y="16"/>
                    </a:cubicBezTo>
                    <a:cubicBezTo>
                      <a:pt x="305" y="5"/>
                      <a:pt x="273" y="1"/>
                      <a:pt x="240"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3" name="Google Shape;1093;p1"/>
              <p:cNvSpPr/>
              <p:nvPr/>
            </p:nvSpPr>
            <p:spPr>
              <a:xfrm>
                <a:off x="644493" y="3084785"/>
                <a:ext cx="56078" cy="87677"/>
              </a:xfrm>
              <a:custGeom>
                <a:rect b="b" l="l" r="r" t="t"/>
                <a:pathLst>
                  <a:path extrusionOk="0" h="985" w="630">
                    <a:moveTo>
                      <a:pt x="88" y="230"/>
                    </a:moveTo>
                    <a:lnTo>
                      <a:pt x="418" y="494"/>
                    </a:lnTo>
                    <a:lnTo>
                      <a:pt x="88" y="755"/>
                    </a:lnTo>
                    <a:lnTo>
                      <a:pt x="88" y="230"/>
                    </a:lnTo>
                    <a:close/>
                    <a:moveTo>
                      <a:pt x="0" y="0"/>
                    </a:moveTo>
                    <a:lnTo>
                      <a:pt x="0" y="985"/>
                    </a:lnTo>
                    <a:lnTo>
                      <a:pt x="629" y="494"/>
                    </a:lnTo>
                    <a:lnTo>
                      <a:pt x="0"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4" name="Google Shape;1094;p1"/>
              <p:cNvSpPr/>
              <p:nvPr/>
            </p:nvSpPr>
            <p:spPr>
              <a:xfrm>
                <a:off x="701549" y="3085586"/>
                <a:ext cx="55010" cy="85452"/>
              </a:xfrm>
              <a:custGeom>
                <a:rect b="b" l="l" r="r" t="t"/>
                <a:pathLst>
                  <a:path extrusionOk="0" h="960" w="618">
                    <a:moveTo>
                      <a:pt x="617" y="1"/>
                    </a:moveTo>
                    <a:lnTo>
                      <a:pt x="1" y="482"/>
                    </a:lnTo>
                    <a:lnTo>
                      <a:pt x="617" y="960"/>
                    </a:lnTo>
                    <a:lnTo>
                      <a:pt x="617"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5" name="Google Shape;1095;p1"/>
              <p:cNvSpPr/>
              <p:nvPr/>
            </p:nvSpPr>
            <p:spPr>
              <a:xfrm>
                <a:off x="700214" y="3078287"/>
                <a:ext cx="8189" cy="96133"/>
              </a:xfrm>
              <a:custGeom>
                <a:rect b="b" l="l" r="r" t="t"/>
                <a:pathLst>
                  <a:path extrusionOk="0" h="1080" w="92">
                    <a:moveTo>
                      <a:pt x="0" y="1"/>
                    </a:moveTo>
                    <a:lnTo>
                      <a:pt x="0" y="183"/>
                    </a:lnTo>
                    <a:lnTo>
                      <a:pt x="91" y="183"/>
                    </a:lnTo>
                    <a:lnTo>
                      <a:pt x="91" y="1"/>
                    </a:lnTo>
                    <a:close/>
                    <a:moveTo>
                      <a:pt x="0" y="268"/>
                    </a:moveTo>
                    <a:lnTo>
                      <a:pt x="0" y="451"/>
                    </a:lnTo>
                    <a:lnTo>
                      <a:pt x="91" y="451"/>
                    </a:lnTo>
                    <a:lnTo>
                      <a:pt x="91" y="268"/>
                    </a:lnTo>
                    <a:close/>
                    <a:moveTo>
                      <a:pt x="0" y="627"/>
                    </a:moveTo>
                    <a:lnTo>
                      <a:pt x="0" y="806"/>
                    </a:lnTo>
                    <a:lnTo>
                      <a:pt x="91" y="806"/>
                    </a:lnTo>
                    <a:lnTo>
                      <a:pt x="91" y="627"/>
                    </a:lnTo>
                    <a:close/>
                    <a:moveTo>
                      <a:pt x="0" y="897"/>
                    </a:moveTo>
                    <a:lnTo>
                      <a:pt x="0" y="1080"/>
                    </a:lnTo>
                    <a:lnTo>
                      <a:pt x="91" y="1080"/>
                    </a:lnTo>
                    <a:lnTo>
                      <a:pt x="91" y="897"/>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6" name="Google Shape;1096;p1"/>
              <p:cNvSpPr/>
              <p:nvPr/>
            </p:nvSpPr>
            <p:spPr>
              <a:xfrm>
                <a:off x="1661268" y="2079312"/>
                <a:ext cx="462865" cy="423789"/>
              </a:xfrm>
              <a:custGeom>
                <a:rect b="b" l="l" r="r" t="t"/>
                <a:pathLst>
                  <a:path extrusionOk="0" h="4761" w="5200">
                    <a:moveTo>
                      <a:pt x="2588" y="0"/>
                    </a:moveTo>
                    <a:cubicBezTo>
                      <a:pt x="2348" y="0"/>
                      <a:pt x="2114" y="48"/>
                      <a:pt x="1913" y="168"/>
                    </a:cubicBezTo>
                    <a:cubicBezTo>
                      <a:pt x="1120" y="637"/>
                      <a:pt x="551" y="1467"/>
                      <a:pt x="1" y="2150"/>
                    </a:cubicBezTo>
                    <a:lnTo>
                      <a:pt x="727" y="4760"/>
                    </a:lnTo>
                    <a:cubicBezTo>
                      <a:pt x="727" y="4760"/>
                      <a:pt x="2545" y="1939"/>
                      <a:pt x="2677" y="1832"/>
                    </a:cubicBezTo>
                    <a:cubicBezTo>
                      <a:pt x="2706" y="1810"/>
                      <a:pt x="2735" y="1801"/>
                      <a:pt x="2765" y="1801"/>
                    </a:cubicBezTo>
                    <a:cubicBezTo>
                      <a:pt x="2880" y="1801"/>
                      <a:pt x="3002" y="1943"/>
                      <a:pt x="3102" y="2055"/>
                    </a:cubicBezTo>
                    <a:cubicBezTo>
                      <a:pt x="3162" y="2159"/>
                      <a:pt x="3209" y="2263"/>
                      <a:pt x="3243" y="2373"/>
                    </a:cubicBezTo>
                    <a:cubicBezTo>
                      <a:pt x="3415" y="2806"/>
                      <a:pt x="3708" y="3505"/>
                      <a:pt x="4148" y="3505"/>
                    </a:cubicBezTo>
                    <a:cubicBezTo>
                      <a:pt x="4233" y="3505"/>
                      <a:pt x="4324" y="3479"/>
                      <a:pt x="4420" y="3420"/>
                    </a:cubicBezTo>
                    <a:cubicBezTo>
                      <a:pt x="5200" y="2936"/>
                      <a:pt x="4350" y="917"/>
                      <a:pt x="4168" y="621"/>
                    </a:cubicBezTo>
                    <a:cubicBezTo>
                      <a:pt x="4071" y="502"/>
                      <a:pt x="3948" y="404"/>
                      <a:pt x="3809" y="338"/>
                    </a:cubicBezTo>
                    <a:cubicBezTo>
                      <a:pt x="3497" y="165"/>
                      <a:pt x="3032" y="0"/>
                      <a:pt x="2588" y="0"/>
                    </a:cubicBezTo>
                    <a:close/>
                  </a:path>
                </a:pathLst>
              </a:custGeom>
              <a:solidFill>
                <a:srgbClr val="EB948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7" name="Google Shape;1097;p1"/>
              <p:cNvSpPr/>
              <p:nvPr/>
            </p:nvSpPr>
            <p:spPr>
              <a:xfrm>
                <a:off x="1661268" y="2079312"/>
                <a:ext cx="339138" cy="423789"/>
              </a:xfrm>
              <a:custGeom>
                <a:rect b="b" l="l" r="r" t="t"/>
                <a:pathLst>
                  <a:path extrusionOk="0" h="4761" w="3810">
                    <a:moveTo>
                      <a:pt x="2588" y="0"/>
                    </a:moveTo>
                    <a:cubicBezTo>
                      <a:pt x="2348" y="0"/>
                      <a:pt x="2114" y="48"/>
                      <a:pt x="1913" y="168"/>
                    </a:cubicBezTo>
                    <a:cubicBezTo>
                      <a:pt x="1120" y="637"/>
                      <a:pt x="551" y="1467"/>
                      <a:pt x="1" y="2150"/>
                    </a:cubicBezTo>
                    <a:lnTo>
                      <a:pt x="727" y="4760"/>
                    </a:lnTo>
                    <a:cubicBezTo>
                      <a:pt x="727" y="4760"/>
                      <a:pt x="2545" y="1939"/>
                      <a:pt x="2677" y="1832"/>
                    </a:cubicBezTo>
                    <a:cubicBezTo>
                      <a:pt x="2706" y="1810"/>
                      <a:pt x="2735" y="1801"/>
                      <a:pt x="2765" y="1801"/>
                    </a:cubicBezTo>
                    <a:cubicBezTo>
                      <a:pt x="2880" y="1801"/>
                      <a:pt x="3002" y="1943"/>
                      <a:pt x="3102" y="2055"/>
                    </a:cubicBezTo>
                    <a:cubicBezTo>
                      <a:pt x="3162" y="2159"/>
                      <a:pt x="3209" y="2263"/>
                      <a:pt x="3243" y="2373"/>
                    </a:cubicBezTo>
                    <a:cubicBezTo>
                      <a:pt x="3448" y="1650"/>
                      <a:pt x="3668" y="848"/>
                      <a:pt x="3809" y="338"/>
                    </a:cubicBezTo>
                    <a:cubicBezTo>
                      <a:pt x="3497" y="165"/>
                      <a:pt x="3032" y="0"/>
                      <a:pt x="2588" y="0"/>
                    </a:cubicBezTo>
                    <a:close/>
                  </a:path>
                </a:pathLst>
              </a:custGeom>
              <a:solidFill>
                <a:srgbClr val="423542">
                  <a:alpha val="3921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8" name="Google Shape;1098;p1"/>
              <p:cNvSpPr/>
              <p:nvPr/>
            </p:nvSpPr>
            <p:spPr>
              <a:xfrm>
                <a:off x="1571723" y="1917490"/>
                <a:ext cx="562826" cy="845352"/>
              </a:xfrm>
              <a:custGeom>
                <a:rect b="b" l="l" r="r" t="t"/>
                <a:pathLst>
                  <a:path extrusionOk="0" h="9497" w="6323">
                    <a:moveTo>
                      <a:pt x="5847" y="1"/>
                    </a:moveTo>
                    <a:cubicBezTo>
                      <a:pt x="5458" y="1"/>
                      <a:pt x="4829" y="209"/>
                      <a:pt x="4111" y="401"/>
                    </a:cubicBezTo>
                    <a:cubicBezTo>
                      <a:pt x="2642" y="794"/>
                      <a:pt x="862" y="1357"/>
                      <a:pt x="516" y="2096"/>
                    </a:cubicBezTo>
                    <a:cubicBezTo>
                      <a:pt x="0" y="3191"/>
                      <a:pt x="302" y="4987"/>
                      <a:pt x="334" y="5534"/>
                    </a:cubicBezTo>
                    <a:cubicBezTo>
                      <a:pt x="365" y="6078"/>
                      <a:pt x="54" y="7928"/>
                      <a:pt x="54" y="7928"/>
                    </a:cubicBezTo>
                    <a:cubicBezTo>
                      <a:pt x="1648" y="8757"/>
                      <a:pt x="4138" y="9496"/>
                      <a:pt x="4774" y="9496"/>
                    </a:cubicBezTo>
                    <a:cubicBezTo>
                      <a:pt x="4865" y="9496"/>
                      <a:pt x="4918" y="9482"/>
                      <a:pt x="4926" y="9450"/>
                    </a:cubicBezTo>
                    <a:cubicBezTo>
                      <a:pt x="4973" y="9255"/>
                      <a:pt x="5294" y="8462"/>
                      <a:pt x="5781" y="7286"/>
                    </a:cubicBezTo>
                    <a:cubicBezTo>
                      <a:pt x="5297" y="6424"/>
                      <a:pt x="4539" y="4600"/>
                      <a:pt x="4337" y="4122"/>
                    </a:cubicBezTo>
                    <a:cubicBezTo>
                      <a:pt x="4020" y="3622"/>
                      <a:pt x="3617" y="2379"/>
                      <a:pt x="3677" y="2357"/>
                    </a:cubicBezTo>
                    <a:cubicBezTo>
                      <a:pt x="3778" y="2317"/>
                      <a:pt x="4133" y="2169"/>
                      <a:pt x="4545" y="1955"/>
                    </a:cubicBezTo>
                    <a:cubicBezTo>
                      <a:pt x="5092" y="1672"/>
                      <a:pt x="5746" y="1279"/>
                      <a:pt x="6070" y="863"/>
                    </a:cubicBezTo>
                    <a:cubicBezTo>
                      <a:pt x="6253" y="637"/>
                      <a:pt x="6322" y="411"/>
                      <a:pt x="6231" y="187"/>
                    </a:cubicBezTo>
                    <a:cubicBezTo>
                      <a:pt x="6177" y="53"/>
                      <a:pt x="6043" y="1"/>
                      <a:pt x="5847" y="1"/>
                    </a:cubicBezTo>
                    <a:close/>
                  </a:path>
                </a:pathLst>
              </a:custGeom>
              <a:solidFill>
                <a:srgbClr val="EB948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9" name="Google Shape;1099;p1"/>
              <p:cNvSpPr/>
              <p:nvPr/>
            </p:nvSpPr>
            <p:spPr>
              <a:xfrm>
                <a:off x="1957765" y="2067118"/>
                <a:ext cx="236239" cy="498915"/>
              </a:xfrm>
              <a:custGeom>
                <a:rect b="b" l="l" r="r" t="t"/>
                <a:pathLst>
                  <a:path extrusionOk="0" h="5605" w="2654">
                    <a:moveTo>
                      <a:pt x="1896" y="0"/>
                    </a:moveTo>
                    <a:cubicBezTo>
                      <a:pt x="1832" y="0"/>
                      <a:pt x="1757" y="12"/>
                      <a:pt x="1671" y="38"/>
                    </a:cubicBezTo>
                    <a:cubicBezTo>
                      <a:pt x="567" y="365"/>
                      <a:pt x="511" y="2643"/>
                      <a:pt x="213" y="2643"/>
                    </a:cubicBezTo>
                    <a:cubicBezTo>
                      <a:pt x="210" y="2643"/>
                      <a:pt x="208" y="2643"/>
                      <a:pt x="205" y="2642"/>
                    </a:cubicBezTo>
                    <a:cubicBezTo>
                      <a:pt x="145" y="2633"/>
                      <a:pt x="73" y="2557"/>
                      <a:pt x="0" y="2441"/>
                    </a:cubicBezTo>
                    <a:lnTo>
                      <a:pt x="0" y="2441"/>
                    </a:lnTo>
                    <a:cubicBezTo>
                      <a:pt x="202" y="2919"/>
                      <a:pt x="960" y="4743"/>
                      <a:pt x="1444" y="5605"/>
                    </a:cubicBezTo>
                    <a:cubicBezTo>
                      <a:pt x="1608" y="5202"/>
                      <a:pt x="1762" y="4847"/>
                      <a:pt x="1875" y="4611"/>
                    </a:cubicBezTo>
                    <a:cubicBezTo>
                      <a:pt x="2312" y="3668"/>
                      <a:pt x="2249" y="3004"/>
                      <a:pt x="2079" y="2318"/>
                    </a:cubicBezTo>
                    <a:cubicBezTo>
                      <a:pt x="1923" y="1686"/>
                      <a:pt x="2654" y="0"/>
                      <a:pt x="1896" y="0"/>
                    </a:cubicBezTo>
                    <a:close/>
                  </a:path>
                </a:pathLst>
              </a:custGeom>
              <a:solidFill>
                <a:srgbClr val="EB948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0" name="Google Shape;1100;p1"/>
              <p:cNvSpPr/>
              <p:nvPr/>
            </p:nvSpPr>
            <p:spPr>
              <a:xfrm>
                <a:off x="1941208" y="2157375"/>
                <a:ext cx="88389" cy="146159"/>
              </a:xfrm>
              <a:custGeom>
                <a:rect b="b" l="l" r="r" t="t"/>
                <a:pathLst>
                  <a:path extrusionOk="0" h="1642" w="993">
                    <a:moveTo>
                      <a:pt x="972" y="1"/>
                    </a:moveTo>
                    <a:cubicBezTo>
                      <a:pt x="965" y="1"/>
                      <a:pt x="959" y="5"/>
                      <a:pt x="957" y="15"/>
                    </a:cubicBezTo>
                    <a:cubicBezTo>
                      <a:pt x="781" y="427"/>
                      <a:pt x="539" y="1455"/>
                      <a:pt x="378" y="1521"/>
                    </a:cubicBezTo>
                    <a:cubicBezTo>
                      <a:pt x="374" y="1523"/>
                      <a:pt x="370" y="1523"/>
                      <a:pt x="365" y="1523"/>
                    </a:cubicBezTo>
                    <a:cubicBezTo>
                      <a:pt x="266" y="1523"/>
                      <a:pt x="74" y="1178"/>
                      <a:pt x="29" y="1093"/>
                    </a:cubicBezTo>
                    <a:cubicBezTo>
                      <a:pt x="23" y="1079"/>
                      <a:pt x="15" y="1072"/>
                      <a:pt x="9" y="1072"/>
                    </a:cubicBezTo>
                    <a:cubicBezTo>
                      <a:pt x="4" y="1072"/>
                      <a:pt x="1" y="1079"/>
                      <a:pt x="4" y="1093"/>
                    </a:cubicBezTo>
                    <a:cubicBezTo>
                      <a:pt x="34" y="1189"/>
                      <a:pt x="254" y="1642"/>
                      <a:pt x="389" y="1642"/>
                    </a:cubicBezTo>
                    <a:cubicBezTo>
                      <a:pt x="396" y="1642"/>
                      <a:pt x="403" y="1640"/>
                      <a:pt x="410" y="1638"/>
                    </a:cubicBezTo>
                    <a:cubicBezTo>
                      <a:pt x="611" y="1556"/>
                      <a:pt x="737" y="902"/>
                      <a:pt x="797" y="691"/>
                    </a:cubicBezTo>
                    <a:cubicBezTo>
                      <a:pt x="850" y="468"/>
                      <a:pt x="913" y="247"/>
                      <a:pt x="988" y="27"/>
                    </a:cubicBezTo>
                    <a:cubicBezTo>
                      <a:pt x="992" y="12"/>
                      <a:pt x="982" y="1"/>
                      <a:pt x="97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1" name="Google Shape;1101;p1"/>
              <p:cNvSpPr/>
              <p:nvPr/>
            </p:nvSpPr>
            <p:spPr>
              <a:xfrm>
                <a:off x="1026351" y="2575106"/>
                <a:ext cx="991866" cy="1169357"/>
              </a:xfrm>
              <a:custGeom>
                <a:rect b="b" l="l" r="r" t="t"/>
                <a:pathLst>
                  <a:path extrusionOk="0" h="13137" w="11143">
                    <a:moveTo>
                      <a:pt x="6502" y="1"/>
                    </a:moveTo>
                    <a:cubicBezTo>
                      <a:pt x="6355" y="1"/>
                      <a:pt x="6266" y="18"/>
                      <a:pt x="6256" y="52"/>
                    </a:cubicBezTo>
                    <a:cubicBezTo>
                      <a:pt x="6181" y="319"/>
                      <a:pt x="5391" y="6166"/>
                      <a:pt x="5196" y="6500"/>
                    </a:cubicBezTo>
                    <a:cubicBezTo>
                      <a:pt x="4998" y="6833"/>
                      <a:pt x="2432" y="9805"/>
                      <a:pt x="1523" y="10752"/>
                    </a:cubicBezTo>
                    <a:cubicBezTo>
                      <a:pt x="1" y="12341"/>
                      <a:pt x="605" y="13136"/>
                      <a:pt x="1667" y="13136"/>
                    </a:cubicBezTo>
                    <a:cubicBezTo>
                      <a:pt x="1950" y="13136"/>
                      <a:pt x="2266" y="13080"/>
                      <a:pt x="2582" y="12966"/>
                    </a:cubicBezTo>
                    <a:cubicBezTo>
                      <a:pt x="3152" y="12762"/>
                      <a:pt x="8747" y="10010"/>
                      <a:pt x="9335" y="9076"/>
                    </a:cubicBezTo>
                    <a:cubicBezTo>
                      <a:pt x="9574" y="8686"/>
                      <a:pt x="10955" y="3471"/>
                      <a:pt x="11053" y="2062"/>
                    </a:cubicBezTo>
                    <a:cubicBezTo>
                      <a:pt x="11143" y="769"/>
                      <a:pt x="7494" y="1"/>
                      <a:pt x="6502" y="1"/>
                    </a:cubicBezTo>
                    <a:close/>
                  </a:path>
                </a:pathLst>
              </a:custGeom>
              <a:solidFill>
                <a:srgbClr val="EB948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2" name="Google Shape;1102;p1"/>
              <p:cNvSpPr/>
              <p:nvPr/>
            </p:nvSpPr>
            <p:spPr>
              <a:xfrm>
                <a:off x="1044688" y="2503007"/>
                <a:ext cx="994893" cy="1252139"/>
              </a:xfrm>
              <a:custGeom>
                <a:rect b="b" l="l" r="r" t="t"/>
                <a:pathLst>
                  <a:path extrusionOk="0" h="14067" w="11177">
                    <a:moveTo>
                      <a:pt x="5905" y="0"/>
                    </a:moveTo>
                    <a:cubicBezTo>
                      <a:pt x="5905" y="0"/>
                      <a:pt x="5040" y="7093"/>
                      <a:pt x="4899" y="7215"/>
                    </a:cubicBezTo>
                    <a:cubicBezTo>
                      <a:pt x="4761" y="7338"/>
                      <a:pt x="2084" y="10656"/>
                      <a:pt x="1232" y="11521"/>
                    </a:cubicBezTo>
                    <a:cubicBezTo>
                      <a:pt x="14" y="12754"/>
                      <a:pt x="1" y="14067"/>
                      <a:pt x="1299" y="14067"/>
                    </a:cubicBezTo>
                    <a:cubicBezTo>
                      <a:pt x="1627" y="14067"/>
                      <a:pt x="2039" y="13983"/>
                      <a:pt x="2537" y="13792"/>
                    </a:cubicBezTo>
                    <a:cubicBezTo>
                      <a:pt x="5905" y="12503"/>
                      <a:pt x="8538" y="10917"/>
                      <a:pt x="9280" y="9895"/>
                    </a:cubicBezTo>
                    <a:cubicBezTo>
                      <a:pt x="10114" y="8744"/>
                      <a:pt x="11177" y="3334"/>
                      <a:pt x="11177" y="3334"/>
                    </a:cubicBezTo>
                    <a:lnTo>
                      <a:pt x="5905"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3" name="Google Shape;1103;p1"/>
              <p:cNvSpPr/>
              <p:nvPr/>
            </p:nvSpPr>
            <p:spPr>
              <a:xfrm>
                <a:off x="1575016" y="2674176"/>
                <a:ext cx="426281" cy="250748"/>
              </a:xfrm>
              <a:custGeom>
                <a:rect b="b" l="l" r="r" t="t"/>
                <a:pathLst>
                  <a:path extrusionOk="0" h="2817" w="4789">
                    <a:moveTo>
                      <a:pt x="27" y="0"/>
                    </a:moveTo>
                    <a:cubicBezTo>
                      <a:pt x="1" y="0"/>
                      <a:pt x="5" y="28"/>
                      <a:pt x="42" y="53"/>
                    </a:cubicBezTo>
                    <a:cubicBezTo>
                      <a:pt x="715" y="502"/>
                      <a:pt x="3951" y="2386"/>
                      <a:pt x="4756" y="2814"/>
                    </a:cubicBezTo>
                    <a:cubicBezTo>
                      <a:pt x="4759" y="2816"/>
                      <a:pt x="4762" y="2817"/>
                      <a:pt x="4765" y="2817"/>
                    </a:cubicBezTo>
                    <a:cubicBezTo>
                      <a:pt x="4779" y="2817"/>
                      <a:pt x="4788" y="2793"/>
                      <a:pt x="4772" y="2779"/>
                    </a:cubicBezTo>
                    <a:cubicBezTo>
                      <a:pt x="4005" y="2320"/>
                      <a:pt x="2508" y="1238"/>
                      <a:pt x="57" y="8"/>
                    </a:cubicBezTo>
                    <a:cubicBezTo>
                      <a:pt x="45" y="3"/>
                      <a:pt x="34" y="0"/>
                      <a:pt x="27"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4" name="Google Shape;1104;p1"/>
              <p:cNvSpPr/>
              <p:nvPr/>
            </p:nvSpPr>
            <p:spPr>
              <a:xfrm>
                <a:off x="1659844" y="3219014"/>
                <a:ext cx="273090" cy="291605"/>
              </a:xfrm>
              <a:custGeom>
                <a:rect b="b" l="l" r="r" t="t"/>
                <a:pathLst>
                  <a:path extrusionOk="0" h="3276" w="3068">
                    <a:moveTo>
                      <a:pt x="2264" y="0"/>
                    </a:moveTo>
                    <a:cubicBezTo>
                      <a:pt x="2236" y="0"/>
                      <a:pt x="2214" y="4"/>
                      <a:pt x="2199" y="11"/>
                    </a:cubicBezTo>
                    <a:cubicBezTo>
                      <a:pt x="2080" y="80"/>
                      <a:pt x="1618" y="1266"/>
                      <a:pt x="1331" y="1502"/>
                    </a:cubicBezTo>
                    <a:cubicBezTo>
                      <a:pt x="1042" y="1738"/>
                      <a:pt x="111" y="2213"/>
                      <a:pt x="58" y="2260"/>
                    </a:cubicBezTo>
                    <a:cubicBezTo>
                      <a:pt x="1" y="2307"/>
                      <a:pt x="602" y="3251"/>
                      <a:pt x="674" y="3276"/>
                    </a:cubicBezTo>
                    <a:cubicBezTo>
                      <a:pt x="674" y="3276"/>
                      <a:pt x="1580" y="3068"/>
                      <a:pt x="2234" y="2597"/>
                    </a:cubicBezTo>
                    <a:cubicBezTo>
                      <a:pt x="3067" y="1990"/>
                      <a:pt x="3049" y="197"/>
                      <a:pt x="3049" y="197"/>
                    </a:cubicBezTo>
                    <a:cubicBezTo>
                      <a:pt x="3049" y="197"/>
                      <a:pt x="2481" y="0"/>
                      <a:pt x="2264" y="0"/>
                    </a:cubicBezTo>
                    <a:close/>
                  </a:path>
                </a:pathLst>
              </a:custGeom>
              <a:solidFill>
                <a:srgbClr val="B1A0B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5" name="Google Shape;1105;p1"/>
              <p:cNvSpPr/>
              <p:nvPr/>
            </p:nvSpPr>
            <p:spPr>
              <a:xfrm>
                <a:off x="1659844" y="3219014"/>
                <a:ext cx="273090" cy="291605"/>
              </a:xfrm>
              <a:custGeom>
                <a:rect b="b" l="l" r="r" t="t"/>
                <a:pathLst>
                  <a:path extrusionOk="0" h="3276" w="3068">
                    <a:moveTo>
                      <a:pt x="2264" y="0"/>
                    </a:moveTo>
                    <a:cubicBezTo>
                      <a:pt x="2236" y="0"/>
                      <a:pt x="2214" y="4"/>
                      <a:pt x="2199" y="11"/>
                    </a:cubicBezTo>
                    <a:cubicBezTo>
                      <a:pt x="2080" y="80"/>
                      <a:pt x="1618" y="1266"/>
                      <a:pt x="1331" y="1502"/>
                    </a:cubicBezTo>
                    <a:cubicBezTo>
                      <a:pt x="1042" y="1738"/>
                      <a:pt x="111" y="2213"/>
                      <a:pt x="58" y="2260"/>
                    </a:cubicBezTo>
                    <a:cubicBezTo>
                      <a:pt x="1" y="2307"/>
                      <a:pt x="602" y="3251"/>
                      <a:pt x="674" y="3276"/>
                    </a:cubicBezTo>
                    <a:cubicBezTo>
                      <a:pt x="674" y="3276"/>
                      <a:pt x="1580" y="3068"/>
                      <a:pt x="2234" y="2597"/>
                    </a:cubicBezTo>
                    <a:cubicBezTo>
                      <a:pt x="3067" y="1990"/>
                      <a:pt x="3049" y="197"/>
                      <a:pt x="3049" y="197"/>
                    </a:cubicBezTo>
                    <a:cubicBezTo>
                      <a:pt x="3049" y="197"/>
                      <a:pt x="2481" y="0"/>
                      <a:pt x="2264" y="0"/>
                    </a:cubicBezTo>
                    <a:close/>
                  </a:path>
                </a:pathLst>
              </a:custGeom>
              <a:solidFill>
                <a:srgbClr val="423542">
                  <a:alpha val="3921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6" name="Google Shape;1106;p1"/>
              <p:cNvSpPr/>
              <p:nvPr/>
            </p:nvSpPr>
            <p:spPr>
              <a:xfrm>
                <a:off x="1777428" y="3300638"/>
                <a:ext cx="46554" cy="59104"/>
              </a:xfrm>
              <a:custGeom>
                <a:rect b="b" l="l" r="r" t="t"/>
                <a:pathLst>
                  <a:path extrusionOk="0" h="664" w="523">
                    <a:moveTo>
                      <a:pt x="1" y="0"/>
                    </a:moveTo>
                    <a:cubicBezTo>
                      <a:pt x="17" y="69"/>
                      <a:pt x="45" y="142"/>
                      <a:pt x="80" y="204"/>
                    </a:cubicBezTo>
                    <a:cubicBezTo>
                      <a:pt x="114" y="267"/>
                      <a:pt x="155" y="330"/>
                      <a:pt x="199" y="384"/>
                    </a:cubicBezTo>
                    <a:cubicBezTo>
                      <a:pt x="287" y="497"/>
                      <a:pt x="397" y="594"/>
                      <a:pt x="523" y="664"/>
                    </a:cubicBezTo>
                    <a:cubicBezTo>
                      <a:pt x="514" y="588"/>
                      <a:pt x="488" y="519"/>
                      <a:pt x="448" y="456"/>
                    </a:cubicBezTo>
                    <a:cubicBezTo>
                      <a:pt x="413" y="393"/>
                      <a:pt x="375" y="330"/>
                      <a:pt x="331" y="274"/>
                    </a:cubicBezTo>
                    <a:cubicBezTo>
                      <a:pt x="287" y="220"/>
                      <a:pt x="240" y="170"/>
                      <a:pt x="186" y="120"/>
                    </a:cubicBezTo>
                    <a:cubicBezTo>
                      <a:pt x="130" y="72"/>
                      <a:pt x="67" y="31"/>
                      <a:pt x="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7" name="Google Shape;1107;p1"/>
              <p:cNvSpPr/>
              <p:nvPr/>
            </p:nvSpPr>
            <p:spPr>
              <a:xfrm>
                <a:off x="1899284" y="3190531"/>
                <a:ext cx="22164" cy="72901"/>
              </a:xfrm>
              <a:custGeom>
                <a:rect b="b" l="l" r="r" t="t"/>
                <a:pathLst>
                  <a:path extrusionOk="0" h="819" w="249">
                    <a:moveTo>
                      <a:pt x="223" y="1"/>
                    </a:moveTo>
                    <a:cubicBezTo>
                      <a:pt x="176" y="58"/>
                      <a:pt x="138" y="124"/>
                      <a:pt x="110" y="190"/>
                    </a:cubicBezTo>
                    <a:cubicBezTo>
                      <a:pt x="82" y="253"/>
                      <a:pt x="60" y="322"/>
                      <a:pt x="44" y="391"/>
                    </a:cubicBezTo>
                    <a:cubicBezTo>
                      <a:pt x="9" y="529"/>
                      <a:pt x="0" y="677"/>
                      <a:pt x="25" y="819"/>
                    </a:cubicBezTo>
                    <a:cubicBezTo>
                      <a:pt x="72" y="765"/>
                      <a:pt x="113" y="702"/>
                      <a:pt x="142" y="636"/>
                    </a:cubicBezTo>
                    <a:cubicBezTo>
                      <a:pt x="198" y="504"/>
                      <a:pt x="233" y="363"/>
                      <a:pt x="239" y="221"/>
                    </a:cubicBezTo>
                    <a:cubicBezTo>
                      <a:pt x="249" y="149"/>
                      <a:pt x="239" y="73"/>
                      <a:pt x="22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8" name="Google Shape;1108;p1"/>
              <p:cNvSpPr/>
              <p:nvPr/>
            </p:nvSpPr>
            <p:spPr>
              <a:xfrm>
                <a:off x="1877654" y="3187771"/>
                <a:ext cx="16378" cy="75661"/>
              </a:xfrm>
              <a:custGeom>
                <a:rect b="b" l="l" r="r" t="t"/>
                <a:pathLst>
                  <a:path extrusionOk="0" h="850" w="184">
                    <a:moveTo>
                      <a:pt x="95" y="1"/>
                    </a:moveTo>
                    <a:cubicBezTo>
                      <a:pt x="57" y="70"/>
                      <a:pt x="35" y="139"/>
                      <a:pt x="23" y="214"/>
                    </a:cubicBezTo>
                    <a:cubicBezTo>
                      <a:pt x="10" y="284"/>
                      <a:pt x="4" y="356"/>
                      <a:pt x="4" y="425"/>
                    </a:cubicBezTo>
                    <a:cubicBezTo>
                      <a:pt x="1" y="573"/>
                      <a:pt x="23" y="718"/>
                      <a:pt x="80" y="850"/>
                    </a:cubicBezTo>
                    <a:cubicBezTo>
                      <a:pt x="114" y="784"/>
                      <a:pt x="142" y="714"/>
                      <a:pt x="158" y="636"/>
                    </a:cubicBezTo>
                    <a:cubicBezTo>
                      <a:pt x="180" y="497"/>
                      <a:pt x="183" y="356"/>
                      <a:pt x="161" y="214"/>
                    </a:cubicBezTo>
                    <a:cubicBezTo>
                      <a:pt x="149" y="139"/>
                      <a:pt x="127" y="70"/>
                      <a:pt x="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9" name="Google Shape;1109;p1"/>
              <p:cNvSpPr/>
              <p:nvPr/>
            </p:nvSpPr>
            <p:spPr>
              <a:xfrm>
                <a:off x="1652634" y="3457921"/>
                <a:ext cx="76729" cy="15488"/>
              </a:xfrm>
              <a:custGeom>
                <a:rect b="b" l="l" r="r" t="t"/>
                <a:pathLst>
                  <a:path extrusionOk="0" h="174" w="862">
                    <a:moveTo>
                      <a:pt x="406" y="0"/>
                    </a:moveTo>
                    <a:cubicBezTo>
                      <a:pt x="269" y="0"/>
                      <a:pt x="132" y="29"/>
                      <a:pt x="0" y="79"/>
                    </a:cubicBezTo>
                    <a:cubicBezTo>
                      <a:pt x="66" y="117"/>
                      <a:pt x="139" y="139"/>
                      <a:pt x="217" y="155"/>
                    </a:cubicBezTo>
                    <a:cubicBezTo>
                      <a:pt x="288" y="167"/>
                      <a:pt x="359" y="174"/>
                      <a:pt x="431" y="174"/>
                    </a:cubicBezTo>
                    <a:cubicBezTo>
                      <a:pt x="503" y="174"/>
                      <a:pt x="574" y="167"/>
                      <a:pt x="645" y="155"/>
                    </a:cubicBezTo>
                    <a:cubicBezTo>
                      <a:pt x="720" y="142"/>
                      <a:pt x="793" y="120"/>
                      <a:pt x="862" y="89"/>
                    </a:cubicBezTo>
                    <a:cubicBezTo>
                      <a:pt x="790" y="57"/>
                      <a:pt x="720" y="32"/>
                      <a:pt x="645" y="23"/>
                    </a:cubicBezTo>
                    <a:cubicBezTo>
                      <a:pt x="573" y="7"/>
                      <a:pt x="500" y="1"/>
                      <a:pt x="428" y="1"/>
                    </a:cubicBezTo>
                    <a:cubicBezTo>
                      <a:pt x="421" y="0"/>
                      <a:pt x="413" y="0"/>
                      <a:pt x="40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0" name="Google Shape;1110;p1"/>
              <p:cNvSpPr/>
              <p:nvPr/>
            </p:nvSpPr>
            <p:spPr>
              <a:xfrm>
                <a:off x="1751971" y="3325472"/>
                <a:ext cx="76818" cy="14954"/>
              </a:xfrm>
              <a:custGeom>
                <a:rect b="b" l="l" r="r" t="t"/>
                <a:pathLst>
                  <a:path extrusionOk="0" h="168" w="863">
                    <a:moveTo>
                      <a:pt x="389" y="0"/>
                    </a:moveTo>
                    <a:cubicBezTo>
                      <a:pt x="257" y="0"/>
                      <a:pt x="126" y="28"/>
                      <a:pt x="1" y="80"/>
                    </a:cubicBezTo>
                    <a:cubicBezTo>
                      <a:pt x="67" y="114"/>
                      <a:pt x="139" y="136"/>
                      <a:pt x="211" y="149"/>
                    </a:cubicBezTo>
                    <a:cubicBezTo>
                      <a:pt x="284" y="161"/>
                      <a:pt x="359" y="168"/>
                      <a:pt x="428" y="168"/>
                    </a:cubicBezTo>
                    <a:cubicBezTo>
                      <a:pt x="504" y="168"/>
                      <a:pt x="573" y="161"/>
                      <a:pt x="645" y="149"/>
                    </a:cubicBezTo>
                    <a:cubicBezTo>
                      <a:pt x="721" y="136"/>
                      <a:pt x="793" y="114"/>
                      <a:pt x="862" y="83"/>
                    </a:cubicBezTo>
                    <a:cubicBezTo>
                      <a:pt x="790" y="51"/>
                      <a:pt x="721" y="26"/>
                      <a:pt x="645" y="17"/>
                    </a:cubicBezTo>
                    <a:cubicBezTo>
                      <a:pt x="573" y="4"/>
                      <a:pt x="501" y="1"/>
                      <a:pt x="428" y="1"/>
                    </a:cubicBezTo>
                    <a:cubicBezTo>
                      <a:pt x="415" y="0"/>
                      <a:pt x="402" y="0"/>
                      <a:pt x="38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1" name="Google Shape;1111;p1"/>
              <p:cNvSpPr/>
              <p:nvPr/>
            </p:nvSpPr>
            <p:spPr>
              <a:xfrm>
                <a:off x="1044688" y="3496552"/>
                <a:ext cx="418181" cy="258581"/>
              </a:xfrm>
              <a:custGeom>
                <a:rect b="b" l="l" r="r" t="t"/>
                <a:pathLst>
                  <a:path extrusionOk="0" h="2905" w="4698">
                    <a:moveTo>
                      <a:pt x="1562" y="1"/>
                    </a:moveTo>
                    <a:cubicBezTo>
                      <a:pt x="1436" y="145"/>
                      <a:pt x="1323" y="268"/>
                      <a:pt x="1232" y="359"/>
                    </a:cubicBezTo>
                    <a:cubicBezTo>
                      <a:pt x="14" y="1592"/>
                      <a:pt x="1" y="2905"/>
                      <a:pt x="1299" y="2905"/>
                    </a:cubicBezTo>
                    <a:cubicBezTo>
                      <a:pt x="1627" y="2905"/>
                      <a:pt x="2039" y="2821"/>
                      <a:pt x="2537" y="2630"/>
                    </a:cubicBezTo>
                    <a:cubicBezTo>
                      <a:pt x="3298" y="2341"/>
                      <a:pt x="4028" y="2029"/>
                      <a:pt x="4698" y="1718"/>
                    </a:cubicBezTo>
                    <a:lnTo>
                      <a:pt x="1562" y="1"/>
                    </a:lnTo>
                    <a:close/>
                  </a:path>
                </a:pathLst>
              </a:custGeom>
              <a:solidFill>
                <a:srgbClr val="423542">
                  <a:alpha val="3921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2" name="Google Shape;1112;p1"/>
              <p:cNvSpPr/>
              <p:nvPr/>
            </p:nvSpPr>
            <p:spPr>
              <a:xfrm>
                <a:off x="428374" y="3492457"/>
                <a:ext cx="1218759" cy="1441824"/>
              </a:xfrm>
              <a:custGeom>
                <a:rect b="b" l="l" r="r" t="t"/>
                <a:pathLst>
                  <a:path extrusionOk="0" h="16198" w="13692">
                    <a:moveTo>
                      <a:pt x="7716" y="1"/>
                    </a:moveTo>
                    <a:cubicBezTo>
                      <a:pt x="7151" y="1"/>
                      <a:pt x="6570" y="124"/>
                      <a:pt x="6130" y="490"/>
                    </a:cubicBezTo>
                    <a:cubicBezTo>
                      <a:pt x="3438" y="2733"/>
                      <a:pt x="31" y="15921"/>
                      <a:pt x="0" y="16197"/>
                    </a:cubicBezTo>
                    <a:lnTo>
                      <a:pt x="13499" y="16157"/>
                    </a:lnTo>
                    <a:cubicBezTo>
                      <a:pt x="13691" y="15993"/>
                      <a:pt x="12263" y="2585"/>
                      <a:pt x="9656" y="456"/>
                    </a:cubicBezTo>
                    <a:cubicBezTo>
                      <a:pt x="9491" y="320"/>
                      <a:pt x="8625" y="1"/>
                      <a:pt x="7716"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3" name="Google Shape;1113;p1"/>
              <p:cNvSpPr/>
              <p:nvPr/>
            </p:nvSpPr>
            <p:spPr>
              <a:xfrm>
                <a:off x="965290" y="3571855"/>
                <a:ext cx="359878" cy="277007"/>
              </a:xfrm>
              <a:custGeom>
                <a:rect b="b" l="l" r="r" t="t"/>
                <a:pathLst>
                  <a:path extrusionOk="0" h="3112" w="4043">
                    <a:moveTo>
                      <a:pt x="1" y="1"/>
                    </a:moveTo>
                    <a:lnTo>
                      <a:pt x="1" y="1"/>
                    </a:lnTo>
                    <a:cubicBezTo>
                      <a:pt x="252" y="322"/>
                      <a:pt x="520" y="630"/>
                      <a:pt x="809" y="922"/>
                    </a:cubicBezTo>
                    <a:cubicBezTo>
                      <a:pt x="1098" y="1209"/>
                      <a:pt x="1400" y="1482"/>
                      <a:pt x="1718" y="1737"/>
                    </a:cubicBezTo>
                    <a:cubicBezTo>
                      <a:pt x="1797" y="1803"/>
                      <a:pt x="1875" y="1863"/>
                      <a:pt x="1957" y="1926"/>
                    </a:cubicBezTo>
                    <a:cubicBezTo>
                      <a:pt x="2042" y="1989"/>
                      <a:pt x="2120" y="2051"/>
                      <a:pt x="2202" y="2111"/>
                    </a:cubicBezTo>
                    <a:cubicBezTo>
                      <a:pt x="2366" y="2228"/>
                      <a:pt x="2532" y="2347"/>
                      <a:pt x="2705" y="2457"/>
                    </a:cubicBezTo>
                    <a:cubicBezTo>
                      <a:pt x="3048" y="2680"/>
                      <a:pt x="3401" y="2885"/>
                      <a:pt x="3762" y="3074"/>
                    </a:cubicBezTo>
                    <a:lnTo>
                      <a:pt x="3838" y="3111"/>
                    </a:lnTo>
                    <a:lnTo>
                      <a:pt x="3872" y="3039"/>
                    </a:lnTo>
                    <a:cubicBezTo>
                      <a:pt x="3882" y="3023"/>
                      <a:pt x="3888" y="3008"/>
                      <a:pt x="3891" y="2992"/>
                    </a:cubicBezTo>
                    <a:cubicBezTo>
                      <a:pt x="3898" y="2979"/>
                      <a:pt x="3901" y="2964"/>
                      <a:pt x="3904" y="2951"/>
                    </a:cubicBezTo>
                    <a:cubicBezTo>
                      <a:pt x="3913" y="2923"/>
                      <a:pt x="3916" y="2901"/>
                      <a:pt x="3923" y="2872"/>
                    </a:cubicBezTo>
                    <a:cubicBezTo>
                      <a:pt x="3935" y="2819"/>
                      <a:pt x="3948" y="2765"/>
                      <a:pt x="3954" y="2715"/>
                    </a:cubicBezTo>
                    <a:cubicBezTo>
                      <a:pt x="3970" y="2614"/>
                      <a:pt x="3986" y="2507"/>
                      <a:pt x="3998" y="2404"/>
                    </a:cubicBezTo>
                    <a:cubicBezTo>
                      <a:pt x="4017" y="2196"/>
                      <a:pt x="4039" y="1992"/>
                      <a:pt x="4039" y="1784"/>
                    </a:cubicBezTo>
                    <a:cubicBezTo>
                      <a:pt x="4039" y="1577"/>
                      <a:pt x="4042" y="1372"/>
                      <a:pt x="4039" y="1161"/>
                    </a:cubicBezTo>
                    <a:cubicBezTo>
                      <a:pt x="4033" y="954"/>
                      <a:pt x="4026" y="749"/>
                      <a:pt x="4014" y="542"/>
                    </a:cubicBezTo>
                    <a:lnTo>
                      <a:pt x="3976" y="1158"/>
                    </a:lnTo>
                    <a:cubicBezTo>
                      <a:pt x="3954" y="1369"/>
                      <a:pt x="3945" y="1573"/>
                      <a:pt x="3923" y="1778"/>
                    </a:cubicBezTo>
                    <a:cubicBezTo>
                      <a:pt x="3904" y="1982"/>
                      <a:pt x="3885" y="2180"/>
                      <a:pt x="3853" y="2385"/>
                    </a:cubicBezTo>
                    <a:cubicBezTo>
                      <a:pt x="3841" y="2485"/>
                      <a:pt x="3822" y="2586"/>
                      <a:pt x="3803" y="2684"/>
                    </a:cubicBezTo>
                    <a:cubicBezTo>
                      <a:pt x="3791" y="2737"/>
                      <a:pt x="3778" y="2784"/>
                      <a:pt x="3765" y="2831"/>
                    </a:cubicBezTo>
                    <a:cubicBezTo>
                      <a:pt x="3763" y="2845"/>
                      <a:pt x="3760" y="2860"/>
                      <a:pt x="3756" y="2875"/>
                    </a:cubicBezTo>
                    <a:lnTo>
                      <a:pt x="3756" y="2875"/>
                    </a:lnTo>
                    <a:cubicBezTo>
                      <a:pt x="3429" y="2696"/>
                      <a:pt x="3110" y="2507"/>
                      <a:pt x="2800" y="2306"/>
                    </a:cubicBezTo>
                    <a:cubicBezTo>
                      <a:pt x="2460" y="2092"/>
                      <a:pt x="2136" y="1856"/>
                      <a:pt x="1812" y="1611"/>
                    </a:cubicBezTo>
                    <a:cubicBezTo>
                      <a:pt x="1491" y="1369"/>
                      <a:pt x="1180" y="1108"/>
                      <a:pt x="878" y="841"/>
                    </a:cubicBezTo>
                    <a:cubicBezTo>
                      <a:pt x="724" y="708"/>
                      <a:pt x="573" y="573"/>
                      <a:pt x="428" y="432"/>
                    </a:cubicBezTo>
                    <a:cubicBezTo>
                      <a:pt x="284" y="290"/>
                      <a:pt x="139" y="145"/>
                      <a:pt x="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4" name="Google Shape;1114;p1"/>
              <p:cNvSpPr/>
              <p:nvPr/>
            </p:nvSpPr>
            <p:spPr>
              <a:xfrm>
                <a:off x="864618" y="3638792"/>
                <a:ext cx="698214" cy="1349162"/>
              </a:xfrm>
              <a:custGeom>
                <a:rect b="b" l="l" r="r" t="t"/>
                <a:pathLst>
                  <a:path extrusionOk="0" h="15157" w="7844">
                    <a:moveTo>
                      <a:pt x="766" y="1"/>
                    </a:moveTo>
                    <a:cubicBezTo>
                      <a:pt x="100" y="1"/>
                      <a:pt x="0" y="1653"/>
                      <a:pt x="125" y="2482"/>
                    </a:cubicBezTo>
                    <a:cubicBezTo>
                      <a:pt x="852" y="7404"/>
                      <a:pt x="4289" y="14890"/>
                      <a:pt x="5988" y="15148"/>
                    </a:cubicBezTo>
                    <a:cubicBezTo>
                      <a:pt x="6027" y="15154"/>
                      <a:pt x="6065" y="15157"/>
                      <a:pt x="6101" y="15157"/>
                    </a:cubicBezTo>
                    <a:cubicBezTo>
                      <a:pt x="7843" y="15157"/>
                      <a:pt x="6942" y="8697"/>
                      <a:pt x="6705" y="8543"/>
                    </a:cubicBezTo>
                    <a:cubicBezTo>
                      <a:pt x="6526" y="8420"/>
                      <a:pt x="3937" y="4328"/>
                      <a:pt x="2091" y="1312"/>
                    </a:cubicBezTo>
                    <a:cubicBezTo>
                      <a:pt x="1505" y="356"/>
                      <a:pt x="1075" y="1"/>
                      <a:pt x="766" y="1"/>
                    </a:cubicBezTo>
                    <a:close/>
                  </a:path>
                </a:pathLst>
              </a:custGeom>
              <a:solidFill>
                <a:srgbClr val="EB948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5" name="Google Shape;1115;p1"/>
              <p:cNvSpPr/>
              <p:nvPr/>
            </p:nvSpPr>
            <p:spPr>
              <a:xfrm>
                <a:off x="852779" y="3632917"/>
                <a:ext cx="671154" cy="1360022"/>
              </a:xfrm>
              <a:custGeom>
                <a:rect b="b" l="l" r="r" t="t"/>
                <a:pathLst>
                  <a:path extrusionOk="0" h="15279" w="7540">
                    <a:moveTo>
                      <a:pt x="874" y="0"/>
                    </a:moveTo>
                    <a:cubicBezTo>
                      <a:pt x="334" y="0"/>
                      <a:pt x="0" y="847"/>
                      <a:pt x="148" y="2451"/>
                    </a:cubicBezTo>
                    <a:cubicBezTo>
                      <a:pt x="384" y="5011"/>
                      <a:pt x="2554" y="11201"/>
                      <a:pt x="4429" y="13805"/>
                    </a:cubicBezTo>
                    <a:cubicBezTo>
                      <a:pt x="5168" y="14834"/>
                      <a:pt x="5787" y="15279"/>
                      <a:pt x="6269" y="15279"/>
                    </a:cubicBezTo>
                    <a:cubicBezTo>
                      <a:pt x="6963" y="15279"/>
                      <a:pt x="7371" y="14354"/>
                      <a:pt x="7442" y="12924"/>
                    </a:cubicBezTo>
                    <a:cubicBezTo>
                      <a:pt x="7539" y="10946"/>
                      <a:pt x="6860" y="8581"/>
                      <a:pt x="6860" y="8581"/>
                    </a:cubicBezTo>
                    <a:cubicBezTo>
                      <a:pt x="6561" y="8172"/>
                      <a:pt x="3111" y="2592"/>
                      <a:pt x="2007" y="925"/>
                    </a:cubicBezTo>
                    <a:cubicBezTo>
                      <a:pt x="1594" y="302"/>
                      <a:pt x="1197" y="0"/>
                      <a:pt x="874" y="0"/>
                    </a:cubicBezTo>
                    <a:close/>
                  </a:path>
                </a:pathLst>
              </a:custGeom>
              <a:solidFill>
                <a:srgbClr val="B1A0B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6" name="Google Shape;1116;p1"/>
              <p:cNvSpPr/>
              <p:nvPr/>
            </p:nvSpPr>
            <p:spPr>
              <a:xfrm>
                <a:off x="1161292" y="3918199"/>
                <a:ext cx="340740" cy="541285"/>
              </a:xfrm>
              <a:custGeom>
                <a:rect b="b" l="l" r="r" t="t"/>
                <a:pathLst>
                  <a:path extrusionOk="0" h="6081" w="3828">
                    <a:moveTo>
                      <a:pt x="0" y="0"/>
                    </a:moveTo>
                    <a:lnTo>
                      <a:pt x="0" y="0"/>
                    </a:lnTo>
                    <a:cubicBezTo>
                      <a:pt x="148" y="255"/>
                      <a:pt x="305" y="516"/>
                      <a:pt x="459" y="771"/>
                    </a:cubicBezTo>
                    <a:lnTo>
                      <a:pt x="928" y="1538"/>
                    </a:lnTo>
                    <a:lnTo>
                      <a:pt x="1875" y="3064"/>
                    </a:lnTo>
                    <a:cubicBezTo>
                      <a:pt x="2199" y="3567"/>
                      <a:pt x="2516" y="4073"/>
                      <a:pt x="2844" y="4577"/>
                    </a:cubicBezTo>
                    <a:cubicBezTo>
                      <a:pt x="3167" y="5080"/>
                      <a:pt x="3495" y="5583"/>
                      <a:pt x="3828" y="6080"/>
                    </a:cubicBezTo>
                    <a:cubicBezTo>
                      <a:pt x="3526" y="5564"/>
                      <a:pt x="3212" y="5048"/>
                      <a:pt x="2897" y="4545"/>
                    </a:cubicBezTo>
                    <a:cubicBezTo>
                      <a:pt x="2586" y="4036"/>
                      <a:pt x="2265" y="3526"/>
                      <a:pt x="1950" y="3020"/>
                    </a:cubicBezTo>
                    <a:lnTo>
                      <a:pt x="982" y="1507"/>
                    </a:lnTo>
                    <a:lnTo>
                      <a:pt x="494" y="752"/>
                    </a:lnTo>
                    <a:cubicBezTo>
                      <a:pt x="330" y="500"/>
                      <a:pt x="170" y="249"/>
                      <a:pt x="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7" name="Google Shape;1117;p1"/>
              <p:cNvSpPr/>
              <p:nvPr/>
            </p:nvSpPr>
            <p:spPr>
              <a:xfrm>
                <a:off x="1200457" y="3942232"/>
                <a:ext cx="29196" cy="79310"/>
              </a:xfrm>
              <a:custGeom>
                <a:rect b="b" l="l" r="r" t="t"/>
                <a:pathLst>
                  <a:path extrusionOk="0" h="891" w="328">
                    <a:moveTo>
                      <a:pt x="1" y="1"/>
                    </a:moveTo>
                    <a:cubicBezTo>
                      <a:pt x="19" y="76"/>
                      <a:pt x="38" y="155"/>
                      <a:pt x="63" y="230"/>
                    </a:cubicBezTo>
                    <a:cubicBezTo>
                      <a:pt x="85" y="306"/>
                      <a:pt x="111" y="378"/>
                      <a:pt x="136" y="454"/>
                    </a:cubicBezTo>
                    <a:cubicBezTo>
                      <a:pt x="192" y="605"/>
                      <a:pt x="252" y="749"/>
                      <a:pt x="328" y="891"/>
                    </a:cubicBezTo>
                    <a:cubicBezTo>
                      <a:pt x="293" y="734"/>
                      <a:pt x="255" y="583"/>
                      <a:pt x="199" y="432"/>
                    </a:cubicBezTo>
                    <a:cubicBezTo>
                      <a:pt x="148" y="281"/>
                      <a:pt x="82" y="136"/>
                      <a:pt x="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8" name="Google Shape;1118;p1"/>
              <p:cNvSpPr/>
              <p:nvPr/>
            </p:nvSpPr>
            <p:spPr>
              <a:xfrm>
                <a:off x="871472" y="3988429"/>
                <a:ext cx="425925" cy="943889"/>
              </a:xfrm>
              <a:custGeom>
                <a:rect b="b" l="l" r="r" t="t"/>
                <a:pathLst>
                  <a:path extrusionOk="0" h="10604" w="4785">
                    <a:moveTo>
                      <a:pt x="1" y="1"/>
                    </a:moveTo>
                    <a:lnTo>
                      <a:pt x="1" y="1"/>
                    </a:lnTo>
                    <a:cubicBezTo>
                      <a:pt x="822" y="3130"/>
                      <a:pt x="2571" y="8289"/>
                      <a:pt x="4785" y="10603"/>
                    </a:cubicBezTo>
                    <a:cubicBezTo>
                      <a:pt x="4156" y="9858"/>
                      <a:pt x="3675" y="9006"/>
                      <a:pt x="3228" y="8144"/>
                    </a:cubicBezTo>
                    <a:cubicBezTo>
                      <a:pt x="1920" y="5530"/>
                      <a:pt x="941" y="2765"/>
                      <a:pt x="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9" name="Google Shape;1119;p1"/>
              <p:cNvSpPr/>
              <p:nvPr/>
            </p:nvSpPr>
            <p:spPr>
              <a:xfrm>
                <a:off x="871472" y="4050025"/>
                <a:ext cx="38186" cy="63110"/>
              </a:xfrm>
              <a:custGeom>
                <a:rect b="b" l="l" r="r" t="t"/>
                <a:pathLst>
                  <a:path extrusionOk="0" h="709" w="429">
                    <a:moveTo>
                      <a:pt x="1" y="1"/>
                    </a:moveTo>
                    <a:cubicBezTo>
                      <a:pt x="64" y="281"/>
                      <a:pt x="212" y="529"/>
                      <a:pt x="429" y="708"/>
                    </a:cubicBezTo>
                    <a:cubicBezTo>
                      <a:pt x="315" y="457"/>
                      <a:pt x="174" y="218"/>
                      <a:pt x="1"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0" name="Google Shape;1120;p1"/>
              <p:cNvSpPr/>
              <p:nvPr/>
            </p:nvSpPr>
            <p:spPr>
              <a:xfrm>
                <a:off x="1231522" y="4009702"/>
                <a:ext cx="768445" cy="981808"/>
              </a:xfrm>
              <a:custGeom>
                <a:rect b="b" l="l" r="r" t="t"/>
                <a:pathLst>
                  <a:path extrusionOk="0" h="11030" w="8633">
                    <a:moveTo>
                      <a:pt x="4908" y="0"/>
                    </a:moveTo>
                    <a:cubicBezTo>
                      <a:pt x="4856" y="0"/>
                      <a:pt x="4812" y="18"/>
                      <a:pt x="4778" y="54"/>
                    </a:cubicBezTo>
                    <a:cubicBezTo>
                      <a:pt x="4071" y="831"/>
                      <a:pt x="1488" y="4005"/>
                      <a:pt x="1331" y="4260"/>
                    </a:cubicBezTo>
                    <a:cubicBezTo>
                      <a:pt x="0" y="6395"/>
                      <a:pt x="1009" y="11030"/>
                      <a:pt x="1955" y="11030"/>
                    </a:cubicBezTo>
                    <a:cubicBezTo>
                      <a:pt x="1966" y="11030"/>
                      <a:pt x="1977" y="11029"/>
                      <a:pt x="1988" y="11028"/>
                    </a:cubicBezTo>
                    <a:cubicBezTo>
                      <a:pt x="3404" y="10861"/>
                      <a:pt x="4583" y="9242"/>
                      <a:pt x="8166" y="4876"/>
                    </a:cubicBezTo>
                    <a:cubicBezTo>
                      <a:pt x="8633" y="4308"/>
                      <a:pt x="5727" y="0"/>
                      <a:pt x="4908" y="0"/>
                    </a:cubicBezTo>
                    <a:close/>
                  </a:path>
                </a:pathLst>
              </a:custGeom>
              <a:solidFill>
                <a:srgbClr val="EB948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1" name="Google Shape;1121;p1"/>
              <p:cNvSpPr/>
              <p:nvPr/>
            </p:nvSpPr>
            <p:spPr>
              <a:xfrm>
                <a:off x="1566115" y="3546220"/>
                <a:ext cx="747527" cy="921101"/>
              </a:xfrm>
              <a:custGeom>
                <a:rect b="b" l="l" r="r" t="t"/>
                <a:pathLst>
                  <a:path extrusionOk="0" h="10348" w="8398">
                    <a:moveTo>
                      <a:pt x="6022" y="0"/>
                    </a:moveTo>
                    <a:cubicBezTo>
                      <a:pt x="4928" y="0"/>
                      <a:pt x="2818" y="1425"/>
                      <a:pt x="2243" y="1865"/>
                    </a:cubicBezTo>
                    <a:cubicBezTo>
                      <a:pt x="1419" y="2490"/>
                      <a:pt x="0" y="6541"/>
                      <a:pt x="0" y="6541"/>
                    </a:cubicBezTo>
                    <a:lnTo>
                      <a:pt x="4196" y="10347"/>
                    </a:lnTo>
                    <a:cubicBezTo>
                      <a:pt x="4463" y="9812"/>
                      <a:pt x="6244" y="8598"/>
                      <a:pt x="6819" y="7869"/>
                    </a:cubicBezTo>
                    <a:cubicBezTo>
                      <a:pt x="7354" y="7183"/>
                      <a:pt x="8398" y="6284"/>
                      <a:pt x="8203" y="5409"/>
                    </a:cubicBezTo>
                    <a:cubicBezTo>
                      <a:pt x="8115" y="5088"/>
                      <a:pt x="7914" y="4808"/>
                      <a:pt x="7634" y="4620"/>
                    </a:cubicBezTo>
                    <a:cubicBezTo>
                      <a:pt x="7634" y="4620"/>
                      <a:pt x="7819" y="3755"/>
                      <a:pt x="7439" y="3418"/>
                    </a:cubicBezTo>
                    <a:cubicBezTo>
                      <a:pt x="7197" y="3214"/>
                      <a:pt x="6891" y="3091"/>
                      <a:pt x="6574" y="3060"/>
                    </a:cubicBezTo>
                    <a:cubicBezTo>
                      <a:pt x="6574" y="3060"/>
                      <a:pt x="6873" y="2245"/>
                      <a:pt x="6439" y="1934"/>
                    </a:cubicBezTo>
                    <a:cubicBezTo>
                      <a:pt x="6233" y="1799"/>
                      <a:pt x="5989" y="1726"/>
                      <a:pt x="5742" y="1726"/>
                    </a:cubicBezTo>
                    <a:cubicBezTo>
                      <a:pt x="5690" y="1726"/>
                      <a:pt x="5638" y="1729"/>
                      <a:pt x="5586" y="1736"/>
                    </a:cubicBezTo>
                    <a:cubicBezTo>
                      <a:pt x="5586" y="1736"/>
                      <a:pt x="6992" y="732"/>
                      <a:pt x="6542" y="198"/>
                    </a:cubicBezTo>
                    <a:cubicBezTo>
                      <a:pt x="6425" y="59"/>
                      <a:pt x="6245" y="0"/>
                      <a:pt x="6022" y="0"/>
                    </a:cubicBezTo>
                    <a:close/>
                  </a:path>
                </a:pathLst>
              </a:custGeom>
              <a:solidFill>
                <a:srgbClr val="EB948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2" name="Google Shape;1122;p1"/>
              <p:cNvSpPr/>
              <p:nvPr/>
            </p:nvSpPr>
            <p:spPr>
              <a:xfrm>
                <a:off x="1847747" y="3699498"/>
                <a:ext cx="217012" cy="141263"/>
              </a:xfrm>
              <a:custGeom>
                <a:rect b="b" l="l" r="r" t="t"/>
                <a:pathLst>
                  <a:path extrusionOk="0" h="1587" w="2438">
                    <a:moveTo>
                      <a:pt x="2408" y="1"/>
                    </a:moveTo>
                    <a:cubicBezTo>
                      <a:pt x="2404" y="1"/>
                      <a:pt x="2400" y="2"/>
                      <a:pt x="2397" y="4"/>
                    </a:cubicBezTo>
                    <a:cubicBezTo>
                      <a:pt x="1526" y="385"/>
                      <a:pt x="749" y="979"/>
                      <a:pt x="7" y="1558"/>
                    </a:cubicBezTo>
                    <a:cubicBezTo>
                      <a:pt x="0" y="1564"/>
                      <a:pt x="0" y="1577"/>
                      <a:pt x="10" y="1580"/>
                    </a:cubicBezTo>
                    <a:cubicBezTo>
                      <a:pt x="13" y="1586"/>
                      <a:pt x="22" y="1586"/>
                      <a:pt x="29" y="1586"/>
                    </a:cubicBezTo>
                    <a:cubicBezTo>
                      <a:pt x="758" y="998"/>
                      <a:pt x="1667" y="599"/>
                      <a:pt x="2422" y="45"/>
                    </a:cubicBezTo>
                    <a:cubicBezTo>
                      <a:pt x="2435" y="36"/>
                      <a:pt x="2438" y="23"/>
                      <a:pt x="2432" y="14"/>
                    </a:cubicBezTo>
                    <a:cubicBezTo>
                      <a:pt x="2425" y="5"/>
                      <a:pt x="2416" y="1"/>
                      <a:pt x="240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3" name="Google Shape;1123;p1"/>
              <p:cNvSpPr/>
              <p:nvPr/>
            </p:nvSpPr>
            <p:spPr>
              <a:xfrm>
                <a:off x="1963906" y="3814678"/>
                <a:ext cx="186036" cy="163961"/>
              </a:xfrm>
              <a:custGeom>
                <a:rect b="b" l="l" r="r" t="t"/>
                <a:pathLst>
                  <a:path extrusionOk="0" h="1842" w="2090">
                    <a:moveTo>
                      <a:pt x="2052" y="0"/>
                    </a:moveTo>
                    <a:cubicBezTo>
                      <a:pt x="2047" y="0"/>
                      <a:pt x="2042" y="1"/>
                      <a:pt x="2039" y="3"/>
                    </a:cubicBezTo>
                    <a:cubicBezTo>
                      <a:pt x="1850" y="110"/>
                      <a:pt x="1671" y="239"/>
                      <a:pt x="1520" y="393"/>
                    </a:cubicBezTo>
                    <a:cubicBezTo>
                      <a:pt x="1347" y="541"/>
                      <a:pt x="1174" y="695"/>
                      <a:pt x="1004" y="852"/>
                    </a:cubicBezTo>
                    <a:cubicBezTo>
                      <a:pt x="667" y="1163"/>
                      <a:pt x="337" y="1487"/>
                      <a:pt x="13" y="1811"/>
                    </a:cubicBezTo>
                    <a:cubicBezTo>
                      <a:pt x="1" y="1824"/>
                      <a:pt x="10" y="1841"/>
                      <a:pt x="21" y="1841"/>
                    </a:cubicBezTo>
                    <a:cubicBezTo>
                      <a:pt x="25" y="1841"/>
                      <a:pt x="29" y="1840"/>
                      <a:pt x="32" y="1836"/>
                    </a:cubicBezTo>
                    <a:cubicBezTo>
                      <a:pt x="372" y="1525"/>
                      <a:pt x="715" y="1223"/>
                      <a:pt x="1064" y="924"/>
                    </a:cubicBezTo>
                    <a:cubicBezTo>
                      <a:pt x="1240" y="773"/>
                      <a:pt x="1416" y="629"/>
                      <a:pt x="1595" y="484"/>
                    </a:cubicBezTo>
                    <a:cubicBezTo>
                      <a:pt x="1771" y="358"/>
                      <a:pt x="1932" y="214"/>
                      <a:pt x="2076" y="50"/>
                    </a:cubicBezTo>
                    <a:cubicBezTo>
                      <a:pt x="2089" y="34"/>
                      <a:pt x="2086" y="15"/>
                      <a:pt x="2070" y="3"/>
                    </a:cubicBezTo>
                    <a:cubicBezTo>
                      <a:pt x="2064" y="1"/>
                      <a:pt x="2058" y="0"/>
                      <a:pt x="205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4" name="Google Shape;1124;p1"/>
              <p:cNvSpPr/>
              <p:nvPr/>
            </p:nvSpPr>
            <p:spPr>
              <a:xfrm>
                <a:off x="2080155" y="3958076"/>
                <a:ext cx="165830" cy="149897"/>
              </a:xfrm>
              <a:custGeom>
                <a:rect b="b" l="l" r="r" t="t"/>
                <a:pathLst>
                  <a:path extrusionOk="0" h="1684" w="1863">
                    <a:moveTo>
                      <a:pt x="1851" y="0"/>
                    </a:moveTo>
                    <a:cubicBezTo>
                      <a:pt x="1849" y="0"/>
                      <a:pt x="1848" y="1"/>
                      <a:pt x="1846" y="2"/>
                    </a:cubicBezTo>
                    <a:cubicBezTo>
                      <a:pt x="1673" y="75"/>
                      <a:pt x="1532" y="247"/>
                      <a:pt x="1396" y="373"/>
                    </a:cubicBezTo>
                    <a:cubicBezTo>
                      <a:pt x="1249" y="521"/>
                      <a:pt x="1094" y="666"/>
                      <a:pt x="940" y="807"/>
                    </a:cubicBezTo>
                    <a:cubicBezTo>
                      <a:pt x="635" y="1094"/>
                      <a:pt x="327" y="1380"/>
                      <a:pt x="12" y="1657"/>
                    </a:cubicBezTo>
                    <a:cubicBezTo>
                      <a:pt x="0" y="1666"/>
                      <a:pt x="9" y="1684"/>
                      <a:pt x="21" y="1684"/>
                    </a:cubicBezTo>
                    <a:cubicBezTo>
                      <a:pt x="24" y="1684"/>
                      <a:pt x="28" y="1682"/>
                      <a:pt x="31" y="1679"/>
                    </a:cubicBezTo>
                    <a:cubicBezTo>
                      <a:pt x="355" y="1402"/>
                      <a:pt x="682" y="1125"/>
                      <a:pt x="1000" y="845"/>
                    </a:cubicBezTo>
                    <a:cubicBezTo>
                      <a:pt x="1157" y="710"/>
                      <a:pt x="1315" y="568"/>
                      <a:pt x="1469" y="430"/>
                    </a:cubicBezTo>
                    <a:cubicBezTo>
                      <a:pt x="1601" y="310"/>
                      <a:pt x="1777" y="178"/>
                      <a:pt x="1856" y="12"/>
                    </a:cubicBezTo>
                    <a:cubicBezTo>
                      <a:pt x="1863" y="7"/>
                      <a:pt x="1857" y="0"/>
                      <a:pt x="185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5" name="Google Shape;1125;p1"/>
              <p:cNvSpPr/>
              <p:nvPr/>
            </p:nvSpPr>
            <p:spPr>
              <a:xfrm>
                <a:off x="1213809" y="4052250"/>
                <a:ext cx="616412" cy="943889"/>
              </a:xfrm>
              <a:custGeom>
                <a:rect b="b" l="l" r="r" t="t"/>
                <a:pathLst>
                  <a:path extrusionOk="0" h="10604" w="6925">
                    <a:moveTo>
                      <a:pt x="4461" y="1"/>
                    </a:moveTo>
                    <a:lnTo>
                      <a:pt x="1662" y="3574"/>
                    </a:lnTo>
                    <a:cubicBezTo>
                      <a:pt x="0" y="5844"/>
                      <a:pt x="1205" y="10604"/>
                      <a:pt x="2160" y="10604"/>
                    </a:cubicBezTo>
                    <a:cubicBezTo>
                      <a:pt x="2163" y="10604"/>
                      <a:pt x="2166" y="10604"/>
                      <a:pt x="2169" y="10603"/>
                    </a:cubicBezTo>
                    <a:cubicBezTo>
                      <a:pt x="3615" y="10566"/>
                      <a:pt x="6924" y="6839"/>
                      <a:pt x="6924" y="6839"/>
                    </a:cubicBezTo>
                    <a:lnTo>
                      <a:pt x="4461" y="1"/>
                    </a:lnTo>
                    <a:close/>
                  </a:path>
                </a:pathLst>
              </a:custGeom>
              <a:solidFill>
                <a:srgbClr val="B1A0B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6" name="Google Shape;1126;p1"/>
              <p:cNvSpPr/>
              <p:nvPr/>
            </p:nvSpPr>
            <p:spPr>
              <a:xfrm>
                <a:off x="1277185" y="4369308"/>
                <a:ext cx="86164" cy="300239"/>
              </a:xfrm>
              <a:custGeom>
                <a:rect b="b" l="l" r="r" t="t"/>
                <a:pathLst>
                  <a:path extrusionOk="0" h="3373" w="968">
                    <a:moveTo>
                      <a:pt x="952" y="0"/>
                    </a:moveTo>
                    <a:cubicBezTo>
                      <a:pt x="949" y="0"/>
                      <a:pt x="946" y="2"/>
                      <a:pt x="944" y="6"/>
                    </a:cubicBezTo>
                    <a:cubicBezTo>
                      <a:pt x="0" y="1330"/>
                      <a:pt x="66" y="2808"/>
                      <a:pt x="139" y="3358"/>
                    </a:cubicBezTo>
                    <a:cubicBezTo>
                      <a:pt x="142" y="3368"/>
                      <a:pt x="148" y="3373"/>
                      <a:pt x="153" y="3373"/>
                    </a:cubicBezTo>
                    <a:cubicBezTo>
                      <a:pt x="158" y="3373"/>
                      <a:pt x="162" y="3368"/>
                      <a:pt x="161" y="3358"/>
                    </a:cubicBezTo>
                    <a:cubicBezTo>
                      <a:pt x="136" y="2824"/>
                      <a:pt x="353" y="1075"/>
                      <a:pt x="963" y="15"/>
                    </a:cubicBezTo>
                    <a:cubicBezTo>
                      <a:pt x="967" y="8"/>
                      <a:pt x="959" y="0"/>
                      <a:pt x="95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7" name="Google Shape;1127;p1"/>
              <p:cNvSpPr/>
              <p:nvPr/>
            </p:nvSpPr>
            <p:spPr>
              <a:xfrm>
                <a:off x="1519918" y="4208821"/>
                <a:ext cx="186748" cy="518943"/>
              </a:xfrm>
              <a:custGeom>
                <a:rect b="b" l="l" r="r" t="t"/>
                <a:pathLst>
                  <a:path extrusionOk="0" h="5830" w="2098">
                    <a:moveTo>
                      <a:pt x="13" y="0"/>
                    </a:moveTo>
                    <a:cubicBezTo>
                      <a:pt x="7" y="0"/>
                      <a:pt x="0" y="7"/>
                      <a:pt x="0" y="16"/>
                    </a:cubicBezTo>
                    <a:cubicBezTo>
                      <a:pt x="126" y="447"/>
                      <a:pt x="271" y="875"/>
                      <a:pt x="412" y="1309"/>
                    </a:cubicBezTo>
                    <a:cubicBezTo>
                      <a:pt x="664" y="2067"/>
                      <a:pt x="938" y="2825"/>
                      <a:pt x="1205" y="3576"/>
                    </a:cubicBezTo>
                    <a:cubicBezTo>
                      <a:pt x="1475" y="4328"/>
                      <a:pt x="1746" y="5080"/>
                      <a:pt x="2057" y="5819"/>
                    </a:cubicBezTo>
                    <a:cubicBezTo>
                      <a:pt x="2059" y="5827"/>
                      <a:pt x="2066" y="5830"/>
                      <a:pt x="2072" y="5830"/>
                    </a:cubicBezTo>
                    <a:cubicBezTo>
                      <a:pt x="2084" y="5830"/>
                      <a:pt x="2098" y="5820"/>
                      <a:pt x="2092" y="5809"/>
                    </a:cubicBezTo>
                    <a:cubicBezTo>
                      <a:pt x="1966" y="5378"/>
                      <a:pt x="1825" y="4944"/>
                      <a:pt x="1680" y="4517"/>
                    </a:cubicBezTo>
                    <a:cubicBezTo>
                      <a:pt x="1416" y="3759"/>
                      <a:pt x="1151" y="3004"/>
                      <a:pt x="878" y="2246"/>
                    </a:cubicBezTo>
                    <a:cubicBezTo>
                      <a:pt x="607" y="1497"/>
                      <a:pt x="331" y="742"/>
                      <a:pt x="19" y="6"/>
                    </a:cubicBezTo>
                    <a:cubicBezTo>
                      <a:pt x="18" y="2"/>
                      <a:pt x="16" y="0"/>
                      <a:pt x="1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8" name="Google Shape;1128;p1"/>
              <p:cNvSpPr/>
              <p:nvPr/>
            </p:nvSpPr>
            <p:spPr>
              <a:xfrm>
                <a:off x="1342875" y="4046998"/>
                <a:ext cx="272022" cy="351421"/>
              </a:xfrm>
              <a:custGeom>
                <a:rect b="b" l="l" r="r" t="t"/>
                <a:pathLst>
                  <a:path extrusionOk="0" h="3948" w="3056">
                    <a:moveTo>
                      <a:pt x="2980" y="0"/>
                    </a:moveTo>
                    <a:cubicBezTo>
                      <a:pt x="2974" y="3"/>
                      <a:pt x="2964" y="10"/>
                      <a:pt x="2958" y="16"/>
                    </a:cubicBezTo>
                    <a:cubicBezTo>
                      <a:pt x="2738" y="236"/>
                      <a:pt x="2530" y="472"/>
                      <a:pt x="2345" y="720"/>
                    </a:cubicBezTo>
                    <a:cubicBezTo>
                      <a:pt x="2147" y="963"/>
                      <a:pt x="1958" y="1208"/>
                      <a:pt x="1766" y="1456"/>
                    </a:cubicBezTo>
                    <a:cubicBezTo>
                      <a:pt x="1389" y="1947"/>
                      <a:pt x="536" y="2950"/>
                      <a:pt x="1" y="3944"/>
                    </a:cubicBezTo>
                    <a:cubicBezTo>
                      <a:pt x="0" y="3947"/>
                      <a:pt x="2" y="3947"/>
                      <a:pt x="6" y="3947"/>
                    </a:cubicBezTo>
                    <a:cubicBezTo>
                      <a:pt x="22" y="3947"/>
                      <a:pt x="81" y="3926"/>
                      <a:pt x="83" y="3916"/>
                    </a:cubicBezTo>
                    <a:cubicBezTo>
                      <a:pt x="310" y="3428"/>
                      <a:pt x="2816" y="396"/>
                      <a:pt x="2983" y="126"/>
                    </a:cubicBezTo>
                    <a:cubicBezTo>
                      <a:pt x="2996" y="145"/>
                      <a:pt x="3011" y="170"/>
                      <a:pt x="3024" y="189"/>
                    </a:cubicBezTo>
                    <a:cubicBezTo>
                      <a:pt x="3026" y="196"/>
                      <a:pt x="3034" y="200"/>
                      <a:pt x="3040" y="200"/>
                    </a:cubicBezTo>
                    <a:cubicBezTo>
                      <a:pt x="3043" y="200"/>
                      <a:pt x="3044" y="199"/>
                      <a:pt x="3046" y="198"/>
                    </a:cubicBezTo>
                    <a:cubicBezTo>
                      <a:pt x="3056" y="192"/>
                      <a:pt x="3056" y="186"/>
                      <a:pt x="3056" y="176"/>
                    </a:cubicBezTo>
                    <a:cubicBezTo>
                      <a:pt x="3056" y="129"/>
                      <a:pt x="3037" y="88"/>
                      <a:pt x="3027" y="44"/>
                    </a:cubicBezTo>
                    <a:cubicBezTo>
                      <a:pt x="3027" y="19"/>
                      <a:pt x="3005" y="0"/>
                      <a:pt x="2980"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9" name="Google Shape;1129;p1"/>
              <p:cNvSpPr/>
              <p:nvPr/>
            </p:nvSpPr>
            <p:spPr>
              <a:xfrm>
                <a:off x="1494995" y="4616671"/>
                <a:ext cx="339672" cy="355961"/>
              </a:xfrm>
              <a:custGeom>
                <a:rect b="b" l="l" r="r" t="t"/>
                <a:pathLst>
                  <a:path extrusionOk="0" h="3999" w="3816">
                    <a:moveTo>
                      <a:pt x="3649" y="1"/>
                    </a:moveTo>
                    <a:lnTo>
                      <a:pt x="3771" y="491"/>
                    </a:lnTo>
                    <a:lnTo>
                      <a:pt x="3771" y="491"/>
                    </a:lnTo>
                    <a:cubicBezTo>
                      <a:pt x="3151" y="1084"/>
                      <a:pt x="2540" y="1689"/>
                      <a:pt x="1928" y="2290"/>
                    </a:cubicBezTo>
                    <a:cubicBezTo>
                      <a:pt x="1620" y="2592"/>
                      <a:pt x="1309" y="2891"/>
                      <a:pt x="994" y="3187"/>
                    </a:cubicBezTo>
                    <a:cubicBezTo>
                      <a:pt x="837" y="3332"/>
                      <a:pt x="680" y="3476"/>
                      <a:pt x="516" y="3615"/>
                    </a:cubicBezTo>
                    <a:cubicBezTo>
                      <a:pt x="356" y="3756"/>
                      <a:pt x="183" y="3885"/>
                      <a:pt x="0" y="3998"/>
                    </a:cubicBezTo>
                    <a:cubicBezTo>
                      <a:pt x="198" y="3910"/>
                      <a:pt x="387" y="3803"/>
                      <a:pt x="563" y="3671"/>
                    </a:cubicBezTo>
                    <a:cubicBezTo>
                      <a:pt x="739" y="3552"/>
                      <a:pt x="912" y="3416"/>
                      <a:pt x="1079" y="3278"/>
                    </a:cubicBezTo>
                    <a:cubicBezTo>
                      <a:pt x="1416" y="3004"/>
                      <a:pt x="1737" y="2706"/>
                      <a:pt x="2045" y="2410"/>
                    </a:cubicBezTo>
                    <a:cubicBezTo>
                      <a:pt x="2356" y="2117"/>
                      <a:pt x="2664" y="1806"/>
                      <a:pt x="2954" y="1488"/>
                    </a:cubicBezTo>
                    <a:cubicBezTo>
                      <a:pt x="3249" y="1168"/>
                      <a:pt x="3539" y="847"/>
                      <a:pt x="3806" y="513"/>
                    </a:cubicBezTo>
                    <a:lnTo>
                      <a:pt x="3816" y="501"/>
                    </a:lnTo>
                    <a:lnTo>
                      <a:pt x="3816" y="491"/>
                    </a:lnTo>
                    <a:lnTo>
                      <a:pt x="3649"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0" name="Google Shape;1130;p1"/>
              <p:cNvSpPr/>
              <p:nvPr/>
            </p:nvSpPr>
            <p:spPr>
              <a:xfrm>
                <a:off x="1253686" y="4788819"/>
                <a:ext cx="351955" cy="211583"/>
              </a:xfrm>
              <a:custGeom>
                <a:rect b="b" l="l" r="r" t="t"/>
                <a:pathLst>
                  <a:path extrusionOk="0" h="2377" w="3954">
                    <a:moveTo>
                      <a:pt x="345" y="1"/>
                    </a:moveTo>
                    <a:cubicBezTo>
                      <a:pt x="270" y="1"/>
                      <a:pt x="0" y="926"/>
                      <a:pt x="32" y="995"/>
                    </a:cubicBezTo>
                    <a:cubicBezTo>
                      <a:pt x="32" y="995"/>
                      <a:pt x="724" y="2152"/>
                      <a:pt x="1526" y="2347"/>
                    </a:cubicBezTo>
                    <a:cubicBezTo>
                      <a:pt x="1605" y="2367"/>
                      <a:pt x="1686" y="2377"/>
                      <a:pt x="1768" y="2377"/>
                    </a:cubicBezTo>
                    <a:cubicBezTo>
                      <a:pt x="2761" y="2377"/>
                      <a:pt x="3954" y="1039"/>
                      <a:pt x="3954" y="1039"/>
                    </a:cubicBezTo>
                    <a:cubicBezTo>
                      <a:pt x="3954" y="1039"/>
                      <a:pt x="3674" y="662"/>
                      <a:pt x="3542" y="611"/>
                    </a:cubicBezTo>
                    <a:cubicBezTo>
                      <a:pt x="3534" y="608"/>
                      <a:pt x="3523" y="607"/>
                      <a:pt x="3508" y="607"/>
                    </a:cubicBezTo>
                    <a:cubicBezTo>
                      <a:pt x="3286" y="607"/>
                      <a:pt x="2313" y="920"/>
                      <a:pt x="1883" y="920"/>
                    </a:cubicBezTo>
                    <a:cubicBezTo>
                      <a:pt x="1847" y="920"/>
                      <a:pt x="1814" y="918"/>
                      <a:pt x="1787" y="913"/>
                    </a:cubicBezTo>
                    <a:cubicBezTo>
                      <a:pt x="1416" y="847"/>
                      <a:pt x="415" y="14"/>
                      <a:pt x="346" y="1"/>
                    </a:cubicBezTo>
                    <a:cubicBezTo>
                      <a:pt x="346" y="1"/>
                      <a:pt x="345" y="1"/>
                      <a:pt x="345" y="1"/>
                    </a:cubicBezTo>
                    <a:close/>
                  </a:path>
                </a:pathLst>
              </a:custGeom>
              <a:solidFill>
                <a:srgbClr val="B1A0B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1" name="Google Shape;1131;p1"/>
              <p:cNvSpPr/>
              <p:nvPr/>
            </p:nvSpPr>
            <p:spPr>
              <a:xfrm>
                <a:off x="1253686" y="4788819"/>
                <a:ext cx="351955" cy="211583"/>
              </a:xfrm>
              <a:custGeom>
                <a:rect b="b" l="l" r="r" t="t"/>
                <a:pathLst>
                  <a:path extrusionOk="0" h="2377" w="3954">
                    <a:moveTo>
                      <a:pt x="345" y="1"/>
                    </a:moveTo>
                    <a:cubicBezTo>
                      <a:pt x="270" y="1"/>
                      <a:pt x="0" y="926"/>
                      <a:pt x="32" y="995"/>
                    </a:cubicBezTo>
                    <a:cubicBezTo>
                      <a:pt x="32" y="995"/>
                      <a:pt x="724" y="2152"/>
                      <a:pt x="1526" y="2347"/>
                    </a:cubicBezTo>
                    <a:cubicBezTo>
                      <a:pt x="1605" y="2367"/>
                      <a:pt x="1686" y="2377"/>
                      <a:pt x="1768" y="2377"/>
                    </a:cubicBezTo>
                    <a:cubicBezTo>
                      <a:pt x="2761" y="2377"/>
                      <a:pt x="3954" y="1039"/>
                      <a:pt x="3954" y="1039"/>
                    </a:cubicBezTo>
                    <a:cubicBezTo>
                      <a:pt x="3954" y="1039"/>
                      <a:pt x="3674" y="662"/>
                      <a:pt x="3542" y="611"/>
                    </a:cubicBezTo>
                    <a:cubicBezTo>
                      <a:pt x="3534" y="608"/>
                      <a:pt x="3523" y="607"/>
                      <a:pt x="3508" y="607"/>
                    </a:cubicBezTo>
                    <a:cubicBezTo>
                      <a:pt x="3286" y="607"/>
                      <a:pt x="2313" y="920"/>
                      <a:pt x="1883" y="920"/>
                    </a:cubicBezTo>
                    <a:cubicBezTo>
                      <a:pt x="1847" y="920"/>
                      <a:pt x="1814" y="918"/>
                      <a:pt x="1787" y="913"/>
                    </a:cubicBezTo>
                    <a:cubicBezTo>
                      <a:pt x="1416" y="847"/>
                      <a:pt x="415" y="14"/>
                      <a:pt x="346" y="1"/>
                    </a:cubicBezTo>
                    <a:cubicBezTo>
                      <a:pt x="346" y="1"/>
                      <a:pt x="345" y="1"/>
                      <a:pt x="345" y="1"/>
                    </a:cubicBezTo>
                    <a:close/>
                  </a:path>
                </a:pathLst>
              </a:custGeom>
              <a:solidFill>
                <a:srgbClr val="423542">
                  <a:alpha val="3921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2" name="Google Shape;1132;p1"/>
              <p:cNvSpPr/>
              <p:nvPr/>
            </p:nvSpPr>
            <p:spPr>
              <a:xfrm>
                <a:off x="1359164" y="4813742"/>
                <a:ext cx="20829" cy="75750"/>
              </a:xfrm>
              <a:custGeom>
                <a:rect b="b" l="l" r="r" t="t"/>
                <a:pathLst>
                  <a:path extrusionOk="0" h="851" w="234">
                    <a:moveTo>
                      <a:pt x="205" y="1"/>
                    </a:moveTo>
                    <a:cubicBezTo>
                      <a:pt x="158" y="64"/>
                      <a:pt x="124" y="130"/>
                      <a:pt x="95" y="202"/>
                    </a:cubicBezTo>
                    <a:cubicBezTo>
                      <a:pt x="70" y="268"/>
                      <a:pt x="48" y="337"/>
                      <a:pt x="32" y="410"/>
                    </a:cubicBezTo>
                    <a:cubicBezTo>
                      <a:pt x="1" y="555"/>
                      <a:pt x="1" y="705"/>
                      <a:pt x="29" y="850"/>
                    </a:cubicBezTo>
                    <a:cubicBezTo>
                      <a:pt x="76" y="790"/>
                      <a:pt x="117" y="724"/>
                      <a:pt x="149" y="652"/>
                    </a:cubicBezTo>
                    <a:cubicBezTo>
                      <a:pt x="174" y="586"/>
                      <a:pt x="196" y="517"/>
                      <a:pt x="212" y="444"/>
                    </a:cubicBezTo>
                    <a:cubicBezTo>
                      <a:pt x="227" y="375"/>
                      <a:pt x="234" y="303"/>
                      <a:pt x="234" y="227"/>
                    </a:cubicBezTo>
                    <a:cubicBezTo>
                      <a:pt x="234" y="149"/>
                      <a:pt x="227" y="76"/>
                      <a:pt x="20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3" name="Google Shape;1133;p1"/>
              <p:cNvSpPr/>
              <p:nvPr/>
            </p:nvSpPr>
            <p:spPr>
              <a:xfrm>
                <a:off x="1397795" y="4828073"/>
                <a:ext cx="37118" cy="68362"/>
              </a:xfrm>
              <a:custGeom>
                <a:rect b="b" l="l" r="r" t="t"/>
                <a:pathLst>
                  <a:path extrusionOk="0" h="768" w="417">
                    <a:moveTo>
                      <a:pt x="416" y="0"/>
                    </a:moveTo>
                    <a:lnTo>
                      <a:pt x="416" y="0"/>
                    </a:lnTo>
                    <a:cubicBezTo>
                      <a:pt x="353" y="48"/>
                      <a:pt x="300" y="104"/>
                      <a:pt x="253" y="167"/>
                    </a:cubicBezTo>
                    <a:cubicBezTo>
                      <a:pt x="209" y="224"/>
                      <a:pt x="171" y="283"/>
                      <a:pt x="133" y="346"/>
                    </a:cubicBezTo>
                    <a:cubicBezTo>
                      <a:pt x="61" y="475"/>
                      <a:pt x="17" y="617"/>
                      <a:pt x="1" y="768"/>
                    </a:cubicBezTo>
                    <a:cubicBezTo>
                      <a:pt x="64" y="724"/>
                      <a:pt x="117" y="670"/>
                      <a:pt x="165" y="607"/>
                    </a:cubicBezTo>
                    <a:cubicBezTo>
                      <a:pt x="212" y="548"/>
                      <a:pt x="253" y="488"/>
                      <a:pt x="287" y="425"/>
                    </a:cubicBezTo>
                    <a:cubicBezTo>
                      <a:pt x="322" y="362"/>
                      <a:pt x="353" y="296"/>
                      <a:pt x="378" y="224"/>
                    </a:cubicBezTo>
                    <a:cubicBezTo>
                      <a:pt x="400" y="154"/>
                      <a:pt x="413" y="76"/>
                      <a:pt x="41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4" name="Google Shape;1134;p1"/>
              <p:cNvSpPr/>
              <p:nvPr/>
            </p:nvSpPr>
            <p:spPr>
              <a:xfrm>
                <a:off x="1244162" y="4808491"/>
                <a:ext cx="50203" cy="60529"/>
              </a:xfrm>
              <a:custGeom>
                <a:rect b="b" l="l" r="r" t="t"/>
                <a:pathLst>
                  <a:path extrusionOk="0" h="680" w="564">
                    <a:moveTo>
                      <a:pt x="0" y="0"/>
                    </a:moveTo>
                    <a:lnTo>
                      <a:pt x="0" y="0"/>
                    </a:lnTo>
                    <a:cubicBezTo>
                      <a:pt x="13" y="79"/>
                      <a:pt x="44" y="154"/>
                      <a:pt x="82" y="220"/>
                    </a:cubicBezTo>
                    <a:cubicBezTo>
                      <a:pt x="117" y="286"/>
                      <a:pt x="161" y="346"/>
                      <a:pt x="208" y="403"/>
                    </a:cubicBezTo>
                    <a:cubicBezTo>
                      <a:pt x="255" y="459"/>
                      <a:pt x="312" y="513"/>
                      <a:pt x="365" y="560"/>
                    </a:cubicBezTo>
                    <a:cubicBezTo>
                      <a:pt x="425" y="604"/>
                      <a:pt x="491" y="648"/>
                      <a:pt x="563" y="680"/>
                    </a:cubicBezTo>
                    <a:cubicBezTo>
                      <a:pt x="544" y="604"/>
                      <a:pt x="510" y="535"/>
                      <a:pt x="472" y="469"/>
                    </a:cubicBezTo>
                    <a:cubicBezTo>
                      <a:pt x="437" y="406"/>
                      <a:pt x="393" y="343"/>
                      <a:pt x="346" y="286"/>
                    </a:cubicBezTo>
                    <a:cubicBezTo>
                      <a:pt x="252" y="170"/>
                      <a:pt x="135" y="69"/>
                      <a:pt x="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5" name="Google Shape;1135;p1"/>
              <p:cNvSpPr/>
              <p:nvPr/>
            </p:nvSpPr>
            <p:spPr>
              <a:xfrm>
                <a:off x="950069" y="3278207"/>
                <a:ext cx="386848" cy="408656"/>
              </a:xfrm>
              <a:custGeom>
                <a:rect b="b" l="l" r="r" t="t"/>
                <a:pathLst>
                  <a:path extrusionOk="0" h="4591" w="4346">
                    <a:moveTo>
                      <a:pt x="2150" y="0"/>
                    </a:moveTo>
                    <a:cubicBezTo>
                      <a:pt x="1175" y="0"/>
                      <a:pt x="1" y="13"/>
                      <a:pt x="17" y="76"/>
                    </a:cubicBezTo>
                    <a:cubicBezTo>
                      <a:pt x="153" y="589"/>
                      <a:pt x="253" y="1155"/>
                      <a:pt x="345" y="1667"/>
                    </a:cubicBezTo>
                    <a:cubicBezTo>
                      <a:pt x="483" y="2513"/>
                      <a:pt x="562" y="3209"/>
                      <a:pt x="612" y="3262"/>
                    </a:cubicBezTo>
                    <a:cubicBezTo>
                      <a:pt x="1235" y="3922"/>
                      <a:pt x="2430" y="4590"/>
                      <a:pt x="3223" y="4590"/>
                    </a:cubicBezTo>
                    <a:cubicBezTo>
                      <a:pt x="3391" y="4590"/>
                      <a:pt x="3540" y="4561"/>
                      <a:pt x="3663" y="4495"/>
                    </a:cubicBezTo>
                    <a:cubicBezTo>
                      <a:pt x="4345" y="4127"/>
                      <a:pt x="3899" y="2674"/>
                      <a:pt x="3726" y="2287"/>
                    </a:cubicBezTo>
                    <a:cubicBezTo>
                      <a:pt x="3719" y="2281"/>
                      <a:pt x="3713" y="2268"/>
                      <a:pt x="3710" y="2256"/>
                    </a:cubicBezTo>
                    <a:cubicBezTo>
                      <a:pt x="3679" y="2189"/>
                      <a:pt x="3650" y="2123"/>
                      <a:pt x="3631" y="2051"/>
                    </a:cubicBezTo>
                    <a:cubicBezTo>
                      <a:pt x="3395" y="1164"/>
                      <a:pt x="3427" y="7"/>
                      <a:pt x="3427" y="7"/>
                    </a:cubicBezTo>
                    <a:cubicBezTo>
                      <a:pt x="3427" y="7"/>
                      <a:pt x="2838" y="0"/>
                      <a:pt x="2150" y="0"/>
                    </a:cubicBezTo>
                    <a:close/>
                  </a:path>
                </a:pathLst>
              </a:custGeom>
              <a:solidFill>
                <a:srgbClr val="EB948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6" name="Google Shape;1136;p1"/>
              <p:cNvSpPr/>
              <p:nvPr/>
            </p:nvSpPr>
            <p:spPr>
              <a:xfrm>
                <a:off x="969740" y="3278118"/>
                <a:ext cx="312256" cy="218259"/>
              </a:xfrm>
              <a:custGeom>
                <a:rect b="b" l="l" r="r" t="t"/>
                <a:pathLst>
                  <a:path extrusionOk="0" h="2452" w="3508">
                    <a:moveTo>
                      <a:pt x="2083" y="0"/>
                    </a:moveTo>
                    <a:cubicBezTo>
                      <a:pt x="1326" y="0"/>
                      <a:pt x="399" y="7"/>
                      <a:pt x="1" y="36"/>
                    </a:cubicBezTo>
                    <a:cubicBezTo>
                      <a:pt x="343" y="785"/>
                      <a:pt x="1266" y="2452"/>
                      <a:pt x="2718" y="2452"/>
                    </a:cubicBezTo>
                    <a:cubicBezTo>
                      <a:pt x="2869" y="2452"/>
                      <a:pt x="3025" y="2434"/>
                      <a:pt x="3187" y="2395"/>
                    </a:cubicBezTo>
                    <a:cubicBezTo>
                      <a:pt x="3297" y="2373"/>
                      <a:pt x="3407" y="2335"/>
                      <a:pt x="3508" y="2294"/>
                    </a:cubicBezTo>
                    <a:lnTo>
                      <a:pt x="3495" y="2257"/>
                    </a:lnTo>
                    <a:cubicBezTo>
                      <a:pt x="3464" y="2190"/>
                      <a:pt x="3435" y="2124"/>
                      <a:pt x="3417" y="2052"/>
                    </a:cubicBezTo>
                    <a:cubicBezTo>
                      <a:pt x="3178" y="1159"/>
                      <a:pt x="3212" y="5"/>
                      <a:pt x="3212" y="5"/>
                    </a:cubicBezTo>
                    <a:cubicBezTo>
                      <a:pt x="3212" y="5"/>
                      <a:pt x="2705" y="0"/>
                      <a:pt x="2083" y="0"/>
                    </a:cubicBezTo>
                    <a:close/>
                  </a:path>
                </a:pathLst>
              </a:custGeom>
              <a:solidFill>
                <a:srgbClr val="423542">
                  <a:alpha val="3921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7" name="Google Shape;1137;p1"/>
              <p:cNvSpPr/>
              <p:nvPr/>
            </p:nvSpPr>
            <p:spPr>
              <a:xfrm>
                <a:off x="794833" y="2724111"/>
                <a:ext cx="624334" cy="695722"/>
              </a:xfrm>
              <a:custGeom>
                <a:rect b="b" l="l" r="r" t="t"/>
                <a:pathLst>
                  <a:path extrusionOk="0" h="7816" w="7014">
                    <a:moveTo>
                      <a:pt x="2964" y="0"/>
                    </a:moveTo>
                    <a:cubicBezTo>
                      <a:pt x="1509" y="0"/>
                      <a:pt x="0" y="1287"/>
                      <a:pt x="41" y="2841"/>
                    </a:cubicBezTo>
                    <a:cubicBezTo>
                      <a:pt x="72" y="4071"/>
                      <a:pt x="1746" y="7094"/>
                      <a:pt x="2771" y="7543"/>
                    </a:cubicBezTo>
                    <a:cubicBezTo>
                      <a:pt x="3188" y="7725"/>
                      <a:pt x="3636" y="7815"/>
                      <a:pt x="4075" y="7815"/>
                    </a:cubicBezTo>
                    <a:cubicBezTo>
                      <a:pt x="5218" y="7815"/>
                      <a:pt x="6301" y="7203"/>
                      <a:pt x="6605" y="5990"/>
                    </a:cubicBezTo>
                    <a:cubicBezTo>
                      <a:pt x="7014" y="4360"/>
                      <a:pt x="4768" y="460"/>
                      <a:pt x="3667" y="108"/>
                    </a:cubicBezTo>
                    <a:cubicBezTo>
                      <a:pt x="3439" y="35"/>
                      <a:pt x="3202" y="0"/>
                      <a:pt x="2964" y="0"/>
                    </a:cubicBezTo>
                    <a:close/>
                  </a:path>
                </a:pathLst>
              </a:custGeom>
              <a:solidFill>
                <a:srgbClr val="EB948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8" name="Google Shape;1138;p1"/>
              <p:cNvSpPr/>
              <p:nvPr/>
            </p:nvSpPr>
            <p:spPr>
              <a:xfrm>
                <a:off x="1131919" y="3067339"/>
                <a:ext cx="24656" cy="59104"/>
              </a:xfrm>
              <a:custGeom>
                <a:rect b="b" l="l" r="r" t="t"/>
                <a:pathLst>
                  <a:path extrusionOk="0" h="664" w="277">
                    <a:moveTo>
                      <a:pt x="11" y="0"/>
                    </a:moveTo>
                    <a:cubicBezTo>
                      <a:pt x="5" y="0"/>
                      <a:pt x="0" y="24"/>
                      <a:pt x="3" y="29"/>
                    </a:cubicBezTo>
                    <a:cubicBezTo>
                      <a:pt x="113" y="234"/>
                      <a:pt x="208" y="485"/>
                      <a:pt x="53" y="652"/>
                    </a:cubicBezTo>
                    <a:cubicBezTo>
                      <a:pt x="51" y="655"/>
                      <a:pt x="52" y="663"/>
                      <a:pt x="58" y="663"/>
                    </a:cubicBezTo>
                    <a:cubicBezTo>
                      <a:pt x="59" y="663"/>
                      <a:pt x="61" y="663"/>
                      <a:pt x="63" y="662"/>
                    </a:cubicBezTo>
                    <a:cubicBezTo>
                      <a:pt x="277" y="514"/>
                      <a:pt x="154" y="180"/>
                      <a:pt x="13" y="1"/>
                    </a:cubicBezTo>
                    <a:cubicBezTo>
                      <a:pt x="12" y="0"/>
                      <a:pt x="11" y="0"/>
                      <a:pt x="1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9" name="Google Shape;1139;p1"/>
              <p:cNvSpPr/>
              <p:nvPr/>
            </p:nvSpPr>
            <p:spPr>
              <a:xfrm>
                <a:off x="1078868" y="3055500"/>
                <a:ext cx="80200" cy="64445"/>
              </a:xfrm>
              <a:custGeom>
                <a:rect b="b" l="l" r="r" t="t"/>
                <a:pathLst>
                  <a:path extrusionOk="0" h="724" w="901">
                    <a:moveTo>
                      <a:pt x="385" y="1"/>
                    </a:moveTo>
                    <a:cubicBezTo>
                      <a:pt x="362" y="1"/>
                      <a:pt x="339" y="5"/>
                      <a:pt x="316" y="15"/>
                    </a:cubicBezTo>
                    <a:cubicBezTo>
                      <a:pt x="0" y="147"/>
                      <a:pt x="232" y="723"/>
                      <a:pt x="518" y="723"/>
                    </a:cubicBezTo>
                    <a:cubicBezTo>
                      <a:pt x="546" y="723"/>
                      <a:pt x="574" y="718"/>
                      <a:pt x="602" y="707"/>
                    </a:cubicBezTo>
                    <a:cubicBezTo>
                      <a:pt x="900" y="585"/>
                      <a:pt x="650" y="1"/>
                      <a:pt x="38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0" name="Google Shape;1140;p1"/>
              <p:cNvSpPr/>
              <p:nvPr/>
            </p:nvSpPr>
            <p:spPr>
              <a:xfrm>
                <a:off x="1235439" y="3015089"/>
                <a:ext cx="43260" cy="41658"/>
              </a:xfrm>
              <a:custGeom>
                <a:rect b="b" l="l" r="r" t="t"/>
                <a:pathLst>
                  <a:path extrusionOk="0" h="468" w="486">
                    <a:moveTo>
                      <a:pt x="4" y="1"/>
                    </a:moveTo>
                    <a:cubicBezTo>
                      <a:pt x="2" y="1"/>
                      <a:pt x="1" y="1"/>
                      <a:pt x="1" y="3"/>
                    </a:cubicBezTo>
                    <a:cubicBezTo>
                      <a:pt x="46" y="200"/>
                      <a:pt x="197" y="468"/>
                      <a:pt x="399" y="468"/>
                    </a:cubicBezTo>
                    <a:cubicBezTo>
                      <a:pt x="423" y="468"/>
                      <a:pt x="447" y="464"/>
                      <a:pt x="473" y="456"/>
                    </a:cubicBezTo>
                    <a:cubicBezTo>
                      <a:pt x="485" y="456"/>
                      <a:pt x="479" y="443"/>
                      <a:pt x="473" y="443"/>
                    </a:cubicBezTo>
                    <a:cubicBezTo>
                      <a:pt x="464" y="444"/>
                      <a:pt x="456" y="444"/>
                      <a:pt x="447" y="444"/>
                    </a:cubicBezTo>
                    <a:cubicBezTo>
                      <a:pt x="242" y="444"/>
                      <a:pt x="110" y="224"/>
                      <a:pt x="23" y="16"/>
                    </a:cubicBezTo>
                    <a:cubicBezTo>
                      <a:pt x="20" y="6"/>
                      <a:pt x="10" y="1"/>
                      <a:pt x="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1" name="Google Shape;1141;p1"/>
              <p:cNvSpPr/>
              <p:nvPr/>
            </p:nvSpPr>
            <p:spPr>
              <a:xfrm>
                <a:off x="1221553" y="2985359"/>
                <a:ext cx="77708" cy="63555"/>
              </a:xfrm>
              <a:custGeom>
                <a:rect b="b" l="l" r="r" t="t"/>
                <a:pathLst>
                  <a:path extrusionOk="0" h="714" w="873">
                    <a:moveTo>
                      <a:pt x="355" y="1"/>
                    </a:moveTo>
                    <a:cubicBezTo>
                      <a:pt x="317" y="1"/>
                      <a:pt x="278" y="10"/>
                      <a:pt x="239" y="32"/>
                    </a:cubicBezTo>
                    <a:cubicBezTo>
                      <a:pt x="1" y="166"/>
                      <a:pt x="228" y="713"/>
                      <a:pt x="498" y="713"/>
                    </a:cubicBezTo>
                    <a:cubicBezTo>
                      <a:pt x="532" y="713"/>
                      <a:pt x="566" y="705"/>
                      <a:pt x="600" y="686"/>
                    </a:cubicBezTo>
                    <a:cubicBezTo>
                      <a:pt x="872" y="539"/>
                      <a:pt x="640" y="1"/>
                      <a:pt x="35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2" name="Google Shape;1142;p1"/>
              <p:cNvSpPr/>
              <p:nvPr/>
            </p:nvSpPr>
            <p:spPr>
              <a:xfrm>
                <a:off x="1032760" y="2970583"/>
                <a:ext cx="68451" cy="55900"/>
              </a:xfrm>
              <a:custGeom>
                <a:rect b="b" l="l" r="r" t="t"/>
                <a:pathLst>
                  <a:path extrusionOk="0" h="628" w="769">
                    <a:moveTo>
                      <a:pt x="547" y="1"/>
                    </a:moveTo>
                    <a:cubicBezTo>
                      <a:pt x="458" y="1"/>
                      <a:pt x="369" y="40"/>
                      <a:pt x="284" y="91"/>
                    </a:cubicBezTo>
                    <a:cubicBezTo>
                      <a:pt x="158" y="160"/>
                      <a:pt x="67" y="280"/>
                      <a:pt x="26" y="418"/>
                    </a:cubicBezTo>
                    <a:cubicBezTo>
                      <a:pt x="1" y="506"/>
                      <a:pt x="57" y="601"/>
                      <a:pt x="145" y="623"/>
                    </a:cubicBezTo>
                    <a:cubicBezTo>
                      <a:pt x="159" y="626"/>
                      <a:pt x="173" y="628"/>
                      <a:pt x="187" y="628"/>
                    </a:cubicBezTo>
                    <a:cubicBezTo>
                      <a:pt x="212" y="628"/>
                      <a:pt x="239" y="622"/>
                      <a:pt x="265" y="610"/>
                    </a:cubicBezTo>
                    <a:cubicBezTo>
                      <a:pt x="350" y="560"/>
                      <a:pt x="438" y="500"/>
                      <a:pt x="520" y="437"/>
                    </a:cubicBezTo>
                    <a:cubicBezTo>
                      <a:pt x="617" y="371"/>
                      <a:pt x="702" y="327"/>
                      <a:pt x="749" y="214"/>
                    </a:cubicBezTo>
                    <a:cubicBezTo>
                      <a:pt x="768" y="141"/>
                      <a:pt x="737" y="72"/>
                      <a:pt x="677" y="31"/>
                    </a:cubicBezTo>
                    <a:cubicBezTo>
                      <a:pt x="634" y="10"/>
                      <a:pt x="591" y="1"/>
                      <a:pt x="54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3" name="Google Shape;1143;p1"/>
              <p:cNvSpPr/>
              <p:nvPr/>
            </p:nvSpPr>
            <p:spPr>
              <a:xfrm>
                <a:off x="1187551" y="2897238"/>
                <a:ext cx="76551" cy="40857"/>
              </a:xfrm>
              <a:custGeom>
                <a:rect b="b" l="l" r="r" t="t"/>
                <a:pathLst>
                  <a:path extrusionOk="0" h="459" w="860">
                    <a:moveTo>
                      <a:pt x="486" y="0"/>
                    </a:moveTo>
                    <a:cubicBezTo>
                      <a:pt x="440" y="0"/>
                      <a:pt x="393" y="6"/>
                      <a:pt x="347" y="19"/>
                    </a:cubicBezTo>
                    <a:cubicBezTo>
                      <a:pt x="202" y="50"/>
                      <a:pt x="70" y="107"/>
                      <a:pt x="20" y="248"/>
                    </a:cubicBezTo>
                    <a:cubicBezTo>
                      <a:pt x="1" y="321"/>
                      <a:pt x="26" y="396"/>
                      <a:pt x="89" y="431"/>
                    </a:cubicBezTo>
                    <a:cubicBezTo>
                      <a:pt x="135" y="452"/>
                      <a:pt x="178" y="459"/>
                      <a:pt x="220" y="459"/>
                    </a:cubicBezTo>
                    <a:cubicBezTo>
                      <a:pt x="280" y="459"/>
                      <a:pt x="340" y="445"/>
                      <a:pt x="410" y="434"/>
                    </a:cubicBezTo>
                    <a:cubicBezTo>
                      <a:pt x="510" y="418"/>
                      <a:pt x="614" y="402"/>
                      <a:pt x="712" y="380"/>
                    </a:cubicBezTo>
                    <a:cubicBezTo>
                      <a:pt x="749" y="368"/>
                      <a:pt x="787" y="339"/>
                      <a:pt x="812" y="305"/>
                    </a:cubicBezTo>
                    <a:cubicBezTo>
                      <a:pt x="860" y="226"/>
                      <a:pt x="838" y="122"/>
                      <a:pt x="759" y="72"/>
                    </a:cubicBezTo>
                    <a:cubicBezTo>
                      <a:pt x="674" y="26"/>
                      <a:pt x="581" y="0"/>
                      <a:pt x="48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4" name="Google Shape;1144;p1"/>
              <p:cNvSpPr/>
              <p:nvPr/>
            </p:nvSpPr>
            <p:spPr>
              <a:xfrm>
                <a:off x="1182388" y="3235481"/>
                <a:ext cx="42815" cy="22342"/>
              </a:xfrm>
              <a:custGeom>
                <a:rect b="b" l="l" r="r" t="t"/>
                <a:pathLst>
                  <a:path extrusionOk="0" h="251" w="481">
                    <a:moveTo>
                      <a:pt x="472" y="1"/>
                    </a:moveTo>
                    <a:cubicBezTo>
                      <a:pt x="470" y="1"/>
                      <a:pt x="468" y="2"/>
                      <a:pt x="465" y="5"/>
                    </a:cubicBezTo>
                    <a:cubicBezTo>
                      <a:pt x="408" y="72"/>
                      <a:pt x="339" y="122"/>
                      <a:pt x="260" y="163"/>
                    </a:cubicBezTo>
                    <a:cubicBezTo>
                      <a:pt x="242" y="165"/>
                      <a:pt x="223" y="166"/>
                      <a:pt x="204" y="166"/>
                    </a:cubicBezTo>
                    <a:cubicBezTo>
                      <a:pt x="142" y="166"/>
                      <a:pt x="80" y="153"/>
                      <a:pt x="24" y="119"/>
                    </a:cubicBezTo>
                    <a:cubicBezTo>
                      <a:pt x="23" y="118"/>
                      <a:pt x="23" y="118"/>
                      <a:pt x="22" y="118"/>
                    </a:cubicBezTo>
                    <a:cubicBezTo>
                      <a:pt x="12" y="118"/>
                      <a:pt x="1" y="132"/>
                      <a:pt x="15" y="138"/>
                    </a:cubicBezTo>
                    <a:cubicBezTo>
                      <a:pt x="61" y="208"/>
                      <a:pt x="140" y="251"/>
                      <a:pt x="226" y="251"/>
                    </a:cubicBezTo>
                    <a:cubicBezTo>
                      <a:pt x="239" y="251"/>
                      <a:pt x="253" y="250"/>
                      <a:pt x="266" y="248"/>
                    </a:cubicBezTo>
                    <a:cubicBezTo>
                      <a:pt x="377" y="216"/>
                      <a:pt x="458" y="125"/>
                      <a:pt x="480" y="12"/>
                    </a:cubicBezTo>
                    <a:cubicBezTo>
                      <a:pt x="480" y="9"/>
                      <a:pt x="480" y="5"/>
                      <a:pt x="477" y="5"/>
                    </a:cubicBezTo>
                    <a:cubicBezTo>
                      <a:pt x="476" y="2"/>
                      <a:pt x="474" y="1"/>
                      <a:pt x="47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5" name="Google Shape;1145;p1"/>
              <p:cNvSpPr/>
              <p:nvPr/>
            </p:nvSpPr>
            <p:spPr>
              <a:xfrm>
                <a:off x="1165476" y="2938984"/>
                <a:ext cx="121858" cy="252974"/>
              </a:xfrm>
              <a:custGeom>
                <a:rect b="b" l="l" r="r" t="t"/>
                <a:pathLst>
                  <a:path extrusionOk="0" h="2842" w="1369">
                    <a:moveTo>
                      <a:pt x="25" y="0"/>
                    </a:moveTo>
                    <a:cubicBezTo>
                      <a:pt x="20" y="0"/>
                      <a:pt x="15" y="2"/>
                      <a:pt x="10" y="6"/>
                    </a:cubicBezTo>
                    <a:cubicBezTo>
                      <a:pt x="4" y="12"/>
                      <a:pt x="0" y="21"/>
                      <a:pt x="7" y="31"/>
                    </a:cubicBezTo>
                    <a:cubicBezTo>
                      <a:pt x="331" y="704"/>
                      <a:pt x="771" y="1314"/>
                      <a:pt x="1108" y="1981"/>
                    </a:cubicBezTo>
                    <a:cubicBezTo>
                      <a:pt x="979" y="1981"/>
                      <a:pt x="850" y="1997"/>
                      <a:pt x="724" y="2034"/>
                    </a:cubicBezTo>
                    <a:cubicBezTo>
                      <a:pt x="702" y="2050"/>
                      <a:pt x="982" y="2494"/>
                      <a:pt x="1007" y="2572"/>
                    </a:cubicBezTo>
                    <a:lnTo>
                      <a:pt x="1007" y="2582"/>
                    </a:lnTo>
                    <a:cubicBezTo>
                      <a:pt x="843" y="2684"/>
                      <a:pt x="683" y="2725"/>
                      <a:pt x="499" y="2725"/>
                    </a:cubicBezTo>
                    <a:cubicBezTo>
                      <a:pt x="393" y="2725"/>
                      <a:pt x="279" y="2711"/>
                      <a:pt x="151" y="2689"/>
                    </a:cubicBezTo>
                    <a:cubicBezTo>
                      <a:pt x="149" y="2688"/>
                      <a:pt x="147" y="2687"/>
                      <a:pt x="145" y="2687"/>
                    </a:cubicBezTo>
                    <a:cubicBezTo>
                      <a:pt x="134" y="2687"/>
                      <a:pt x="129" y="2703"/>
                      <a:pt x="145" y="2714"/>
                    </a:cubicBezTo>
                    <a:cubicBezTo>
                      <a:pt x="275" y="2798"/>
                      <a:pt x="426" y="2841"/>
                      <a:pt x="579" y="2841"/>
                    </a:cubicBezTo>
                    <a:cubicBezTo>
                      <a:pt x="644" y="2841"/>
                      <a:pt x="710" y="2833"/>
                      <a:pt x="774" y="2818"/>
                    </a:cubicBezTo>
                    <a:cubicBezTo>
                      <a:pt x="869" y="2792"/>
                      <a:pt x="957" y="2758"/>
                      <a:pt x="1038" y="2711"/>
                    </a:cubicBezTo>
                    <a:cubicBezTo>
                      <a:pt x="1054" y="2701"/>
                      <a:pt x="1070" y="2695"/>
                      <a:pt x="1086" y="2682"/>
                    </a:cubicBezTo>
                    <a:lnTo>
                      <a:pt x="1126" y="2654"/>
                    </a:lnTo>
                    <a:cubicBezTo>
                      <a:pt x="1148" y="2638"/>
                      <a:pt x="1155" y="2610"/>
                      <a:pt x="1148" y="2588"/>
                    </a:cubicBezTo>
                    <a:cubicBezTo>
                      <a:pt x="1142" y="2578"/>
                      <a:pt x="1139" y="2572"/>
                      <a:pt x="1136" y="2569"/>
                    </a:cubicBezTo>
                    <a:lnTo>
                      <a:pt x="1126" y="2547"/>
                    </a:lnTo>
                    <a:cubicBezTo>
                      <a:pt x="1057" y="2383"/>
                      <a:pt x="928" y="2144"/>
                      <a:pt x="928" y="2144"/>
                    </a:cubicBezTo>
                    <a:cubicBezTo>
                      <a:pt x="997" y="2144"/>
                      <a:pt x="1369" y="2144"/>
                      <a:pt x="1321" y="2060"/>
                    </a:cubicBezTo>
                    <a:cubicBezTo>
                      <a:pt x="953" y="1377"/>
                      <a:pt x="551" y="616"/>
                      <a:pt x="41" y="9"/>
                    </a:cubicBezTo>
                    <a:cubicBezTo>
                      <a:pt x="38" y="3"/>
                      <a:pt x="32" y="0"/>
                      <a:pt x="2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6" name="Google Shape;1146;p1"/>
              <p:cNvSpPr/>
              <p:nvPr/>
            </p:nvSpPr>
            <p:spPr>
              <a:xfrm>
                <a:off x="1178382" y="3176556"/>
                <a:ext cx="67560" cy="48957"/>
              </a:xfrm>
              <a:custGeom>
                <a:rect b="b" l="l" r="r" t="t"/>
                <a:pathLst>
                  <a:path extrusionOk="0" h="550" w="759">
                    <a:moveTo>
                      <a:pt x="758" y="1"/>
                    </a:moveTo>
                    <a:cubicBezTo>
                      <a:pt x="618" y="54"/>
                      <a:pt x="468" y="81"/>
                      <a:pt x="317" y="81"/>
                    </a:cubicBezTo>
                    <a:cubicBezTo>
                      <a:pt x="211" y="81"/>
                      <a:pt x="104" y="68"/>
                      <a:pt x="0" y="42"/>
                    </a:cubicBezTo>
                    <a:lnTo>
                      <a:pt x="0" y="42"/>
                    </a:lnTo>
                    <a:cubicBezTo>
                      <a:pt x="0" y="120"/>
                      <a:pt x="3" y="199"/>
                      <a:pt x="19" y="277"/>
                    </a:cubicBezTo>
                    <a:cubicBezTo>
                      <a:pt x="48" y="412"/>
                      <a:pt x="113" y="549"/>
                      <a:pt x="266" y="549"/>
                    </a:cubicBezTo>
                    <a:cubicBezTo>
                      <a:pt x="281" y="549"/>
                      <a:pt x="298" y="548"/>
                      <a:pt x="315" y="545"/>
                    </a:cubicBezTo>
                    <a:cubicBezTo>
                      <a:pt x="396" y="529"/>
                      <a:pt x="481" y="485"/>
                      <a:pt x="538" y="422"/>
                    </a:cubicBezTo>
                    <a:cubicBezTo>
                      <a:pt x="648" y="306"/>
                      <a:pt x="724" y="158"/>
                      <a:pt x="75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7" name="Google Shape;1147;p1"/>
              <p:cNvSpPr/>
              <p:nvPr/>
            </p:nvSpPr>
            <p:spPr>
              <a:xfrm>
                <a:off x="1179985" y="3198542"/>
                <a:ext cx="46286" cy="26971"/>
              </a:xfrm>
              <a:custGeom>
                <a:rect b="b" l="l" r="r" t="t"/>
                <a:pathLst>
                  <a:path extrusionOk="0" h="303" w="520">
                    <a:moveTo>
                      <a:pt x="178" y="1"/>
                    </a:moveTo>
                    <a:cubicBezTo>
                      <a:pt x="118" y="1"/>
                      <a:pt x="58" y="11"/>
                      <a:pt x="1" y="30"/>
                    </a:cubicBezTo>
                    <a:cubicBezTo>
                      <a:pt x="30" y="165"/>
                      <a:pt x="95" y="302"/>
                      <a:pt x="248" y="302"/>
                    </a:cubicBezTo>
                    <a:cubicBezTo>
                      <a:pt x="263" y="302"/>
                      <a:pt x="280" y="301"/>
                      <a:pt x="297" y="298"/>
                    </a:cubicBezTo>
                    <a:cubicBezTo>
                      <a:pt x="378" y="282"/>
                      <a:pt x="463" y="238"/>
                      <a:pt x="520" y="175"/>
                    </a:cubicBezTo>
                    <a:cubicBezTo>
                      <a:pt x="454" y="56"/>
                      <a:pt x="318" y="1"/>
                      <a:pt x="178" y="1"/>
                    </a:cubicBezTo>
                    <a:close/>
                  </a:path>
                </a:pathLst>
              </a:custGeom>
              <a:solidFill>
                <a:srgbClr val="FF98B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8" name="Google Shape;1148;p1"/>
              <p:cNvSpPr/>
              <p:nvPr/>
            </p:nvSpPr>
            <p:spPr>
              <a:xfrm>
                <a:off x="692915" y="2673107"/>
                <a:ext cx="564784" cy="561580"/>
              </a:xfrm>
              <a:custGeom>
                <a:rect b="b" l="l" r="r" t="t"/>
                <a:pathLst>
                  <a:path extrusionOk="0" h="6309" w="6345">
                    <a:moveTo>
                      <a:pt x="4398" y="1"/>
                    </a:moveTo>
                    <a:cubicBezTo>
                      <a:pt x="4154" y="1"/>
                      <a:pt x="3890" y="35"/>
                      <a:pt x="3608" y="105"/>
                    </a:cubicBezTo>
                    <a:cubicBezTo>
                      <a:pt x="2529" y="373"/>
                      <a:pt x="1784" y="1162"/>
                      <a:pt x="1416" y="1691"/>
                    </a:cubicBezTo>
                    <a:cubicBezTo>
                      <a:pt x="1416" y="1691"/>
                      <a:pt x="1491" y="1247"/>
                      <a:pt x="1362" y="1172"/>
                    </a:cubicBezTo>
                    <a:cubicBezTo>
                      <a:pt x="1353" y="1167"/>
                      <a:pt x="1344" y="1164"/>
                      <a:pt x="1334" y="1164"/>
                    </a:cubicBezTo>
                    <a:cubicBezTo>
                      <a:pt x="1196" y="1164"/>
                      <a:pt x="945" y="1625"/>
                      <a:pt x="878" y="1807"/>
                    </a:cubicBezTo>
                    <a:cubicBezTo>
                      <a:pt x="834" y="1974"/>
                      <a:pt x="818" y="2147"/>
                      <a:pt x="840" y="2316"/>
                    </a:cubicBezTo>
                    <a:cubicBezTo>
                      <a:pt x="699" y="2335"/>
                      <a:pt x="557" y="2379"/>
                      <a:pt x="425" y="2436"/>
                    </a:cubicBezTo>
                    <a:cubicBezTo>
                      <a:pt x="205" y="2537"/>
                      <a:pt x="0" y="2823"/>
                      <a:pt x="7" y="2886"/>
                    </a:cubicBezTo>
                    <a:cubicBezTo>
                      <a:pt x="7" y="2900"/>
                      <a:pt x="25" y="2906"/>
                      <a:pt x="55" y="2906"/>
                    </a:cubicBezTo>
                    <a:cubicBezTo>
                      <a:pt x="156" y="2906"/>
                      <a:pt x="395" y="2836"/>
                      <a:pt x="573" y="2773"/>
                    </a:cubicBezTo>
                    <a:lnTo>
                      <a:pt x="573" y="2773"/>
                    </a:lnTo>
                    <a:cubicBezTo>
                      <a:pt x="573" y="2773"/>
                      <a:pt x="387" y="3490"/>
                      <a:pt x="592" y="3958"/>
                    </a:cubicBezTo>
                    <a:cubicBezTo>
                      <a:pt x="794" y="4421"/>
                      <a:pt x="2414" y="6309"/>
                      <a:pt x="2632" y="6309"/>
                    </a:cubicBezTo>
                    <a:cubicBezTo>
                      <a:pt x="2634" y="6309"/>
                      <a:pt x="2637" y="6308"/>
                      <a:pt x="2639" y="6308"/>
                    </a:cubicBezTo>
                    <a:cubicBezTo>
                      <a:pt x="2884" y="6245"/>
                      <a:pt x="2979" y="5216"/>
                      <a:pt x="2957" y="4946"/>
                    </a:cubicBezTo>
                    <a:cubicBezTo>
                      <a:pt x="2916" y="4273"/>
                      <a:pt x="2164" y="3420"/>
                      <a:pt x="2350" y="3034"/>
                    </a:cubicBezTo>
                    <a:cubicBezTo>
                      <a:pt x="2580" y="2551"/>
                      <a:pt x="3264" y="2533"/>
                      <a:pt x="3973" y="2533"/>
                    </a:cubicBezTo>
                    <a:cubicBezTo>
                      <a:pt x="4031" y="2533"/>
                      <a:pt x="4088" y="2533"/>
                      <a:pt x="4145" y="2533"/>
                    </a:cubicBezTo>
                    <a:cubicBezTo>
                      <a:pt x="4610" y="2533"/>
                      <a:pt x="5071" y="2526"/>
                      <a:pt x="5410" y="2386"/>
                    </a:cubicBezTo>
                    <a:cubicBezTo>
                      <a:pt x="6284" y="2027"/>
                      <a:pt x="6344" y="1348"/>
                      <a:pt x="5891" y="712"/>
                    </a:cubicBezTo>
                    <a:cubicBezTo>
                      <a:pt x="5561" y="247"/>
                      <a:pt x="5051" y="1"/>
                      <a:pt x="439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9" name="Google Shape;1149;p1"/>
              <p:cNvSpPr/>
              <p:nvPr/>
            </p:nvSpPr>
            <p:spPr>
              <a:xfrm>
                <a:off x="714723" y="2911391"/>
                <a:ext cx="182120" cy="296323"/>
              </a:xfrm>
              <a:custGeom>
                <a:rect b="b" l="l" r="r" t="t"/>
                <a:pathLst>
                  <a:path extrusionOk="0" h="3329" w="2046">
                    <a:moveTo>
                      <a:pt x="400" y="0"/>
                    </a:moveTo>
                    <a:cubicBezTo>
                      <a:pt x="398" y="0"/>
                      <a:pt x="396" y="2"/>
                      <a:pt x="394" y="4"/>
                    </a:cubicBezTo>
                    <a:cubicBezTo>
                      <a:pt x="1" y="536"/>
                      <a:pt x="139" y="1240"/>
                      <a:pt x="469" y="1759"/>
                    </a:cubicBezTo>
                    <a:cubicBezTo>
                      <a:pt x="866" y="2373"/>
                      <a:pt x="1447" y="2876"/>
                      <a:pt x="2010" y="3326"/>
                    </a:cubicBezTo>
                    <a:cubicBezTo>
                      <a:pt x="2013" y="3328"/>
                      <a:pt x="2016" y="3329"/>
                      <a:pt x="2019" y="3329"/>
                    </a:cubicBezTo>
                    <a:cubicBezTo>
                      <a:pt x="2033" y="3329"/>
                      <a:pt x="2045" y="3308"/>
                      <a:pt x="2032" y="3301"/>
                    </a:cubicBezTo>
                    <a:cubicBezTo>
                      <a:pt x="1532" y="2838"/>
                      <a:pt x="998" y="2407"/>
                      <a:pt x="604" y="1844"/>
                    </a:cubicBezTo>
                    <a:cubicBezTo>
                      <a:pt x="391" y="1561"/>
                      <a:pt x="255" y="1228"/>
                      <a:pt x="211" y="872"/>
                    </a:cubicBezTo>
                    <a:cubicBezTo>
                      <a:pt x="196" y="574"/>
                      <a:pt x="268" y="275"/>
                      <a:pt x="409" y="14"/>
                    </a:cubicBezTo>
                    <a:cubicBezTo>
                      <a:pt x="412" y="7"/>
                      <a:pt x="406" y="0"/>
                      <a:pt x="40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0" name="Google Shape;1150;p1"/>
              <p:cNvSpPr/>
              <p:nvPr/>
            </p:nvSpPr>
            <p:spPr>
              <a:xfrm>
                <a:off x="888829" y="2884865"/>
                <a:ext cx="306381" cy="44417"/>
              </a:xfrm>
              <a:custGeom>
                <a:rect b="b" l="l" r="r" t="t"/>
                <a:pathLst>
                  <a:path extrusionOk="0" h="499" w="3442">
                    <a:moveTo>
                      <a:pt x="3429" y="0"/>
                    </a:moveTo>
                    <a:cubicBezTo>
                      <a:pt x="3039" y="190"/>
                      <a:pt x="2614" y="254"/>
                      <a:pt x="2185" y="254"/>
                    </a:cubicBezTo>
                    <a:cubicBezTo>
                      <a:pt x="2002" y="254"/>
                      <a:pt x="1818" y="243"/>
                      <a:pt x="1636" y="224"/>
                    </a:cubicBezTo>
                    <a:cubicBezTo>
                      <a:pt x="1429" y="202"/>
                      <a:pt x="1217" y="157"/>
                      <a:pt x="1007" y="157"/>
                    </a:cubicBezTo>
                    <a:cubicBezTo>
                      <a:pt x="946" y="157"/>
                      <a:pt x="885" y="161"/>
                      <a:pt x="825" y="170"/>
                    </a:cubicBezTo>
                    <a:cubicBezTo>
                      <a:pt x="542" y="208"/>
                      <a:pt x="265" y="302"/>
                      <a:pt x="17" y="444"/>
                    </a:cubicBezTo>
                    <a:cubicBezTo>
                      <a:pt x="7" y="447"/>
                      <a:pt x="1" y="463"/>
                      <a:pt x="1" y="485"/>
                    </a:cubicBezTo>
                    <a:cubicBezTo>
                      <a:pt x="8" y="491"/>
                      <a:pt x="17" y="498"/>
                      <a:pt x="26" y="498"/>
                    </a:cubicBezTo>
                    <a:cubicBezTo>
                      <a:pt x="29" y="498"/>
                      <a:pt x="33" y="497"/>
                      <a:pt x="36" y="494"/>
                    </a:cubicBezTo>
                    <a:cubicBezTo>
                      <a:pt x="331" y="378"/>
                      <a:pt x="630" y="246"/>
                      <a:pt x="954" y="230"/>
                    </a:cubicBezTo>
                    <a:cubicBezTo>
                      <a:pt x="980" y="229"/>
                      <a:pt x="1006" y="228"/>
                      <a:pt x="1032" y="228"/>
                    </a:cubicBezTo>
                    <a:cubicBezTo>
                      <a:pt x="1285" y="228"/>
                      <a:pt x="1550" y="292"/>
                      <a:pt x="1806" y="309"/>
                    </a:cubicBezTo>
                    <a:cubicBezTo>
                      <a:pt x="1910" y="316"/>
                      <a:pt x="2015" y="320"/>
                      <a:pt x="2119" y="320"/>
                    </a:cubicBezTo>
                    <a:cubicBezTo>
                      <a:pt x="2575" y="320"/>
                      <a:pt x="3031" y="240"/>
                      <a:pt x="3432" y="10"/>
                    </a:cubicBezTo>
                    <a:cubicBezTo>
                      <a:pt x="3442" y="7"/>
                      <a:pt x="3439" y="0"/>
                      <a:pt x="342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1" name="Google Shape;1151;p1"/>
              <p:cNvSpPr/>
              <p:nvPr/>
            </p:nvSpPr>
            <p:spPr>
              <a:xfrm>
                <a:off x="857764" y="2657085"/>
                <a:ext cx="380617" cy="154259"/>
              </a:xfrm>
              <a:custGeom>
                <a:rect b="b" l="l" r="r" t="t"/>
                <a:pathLst>
                  <a:path extrusionOk="0" h="1733" w="4276">
                    <a:moveTo>
                      <a:pt x="1" y="1401"/>
                    </a:moveTo>
                    <a:lnTo>
                      <a:pt x="1" y="1401"/>
                    </a:lnTo>
                    <a:cubicBezTo>
                      <a:pt x="1" y="1402"/>
                      <a:pt x="1" y="1402"/>
                      <a:pt x="1" y="1402"/>
                    </a:cubicBezTo>
                    <a:cubicBezTo>
                      <a:pt x="2" y="1403"/>
                      <a:pt x="2" y="1403"/>
                      <a:pt x="2" y="1403"/>
                    </a:cubicBezTo>
                    <a:cubicBezTo>
                      <a:pt x="2" y="1403"/>
                      <a:pt x="2" y="1402"/>
                      <a:pt x="1" y="1401"/>
                    </a:cubicBezTo>
                    <a:close/>
                    <a:moveTo>
                      <a:pt x="2575" y="1"/>
                    </a:moveTo>
                    <a:cubicBezTo>
                      <a:pt x="2407" y="1"/>
                      <a:pt x="2238" y="21"/>
                      <a:pt x="2074" y="59"/>
                    </a:cubicBezTo>
                    <a:cubicBezTo>
                      <a:pt x="1677" y="163"/>
                      <a:pt x="1303" y="333"/>
                      <a:pt x="963" y="565"/>
                    </a:cubicBezTo>
                    <a:cubicBezTo>
                      <a:pt x="608" y="798"/>
                      <a:pt x="281" y="1078"/>
                      <a:pt x="1" y="1399"/>
                    </a:cubicBezTo>
                    <a:cubicBezTo>
                      <a:pt x="1" y="1400"/>
                      <a:pt x="1" y="1401"/>
                      <a:pt x="1" y="1401"/>
                    </a:cubicBezTo>
                    <a:lnTo>
                      <a:pt x="1" y="1401"/>
                    </a:lnTo>
                    <a:cubicBezTo>
                      <a:pt x="325" y="1084"/>
                      <a:pt x="680" y="801"/>
                      <a:pt x="1064" y="556"/>
                    </a:cubicBezTo>
                    <a:cubicBezTo>
                      <a:pt x="1519" y="275"/>
                      <a:pt x="2050" y="54"/>
                      <a:pt x="2587" y="54"/>
                    </a:cubicBezTo>
                    <a:cubicBezTo>
                      <a:pt x="2777" y="54"/>
                      <a:pt x="2967" y="81"/>
                      <a:pt x="3155" y="144"/>
                    </a:cubicBezTo>
                    <a:cubicBezTo>
                      <a:pt x="3825" y="373"/>
                      <a:pt x="4219" y="1028"/>
                      <a:pt x="4197" y="1716"/>
                    </a:cubicBezTo>
                    <a:cubicBezTo>
                      <a:pt x="4200" y="1726"/>
                      <a:pt x="4203" y="1732"/>
                      <a:pt x="4212" y="1732"/>
                    </a:cubicBezTo>
                    <a:cubicBezTo>
                      <a:pt x="4222" y="1732"/>
                      <a:pt x="4231" y="1729"/>
                      <a:pt x="4234" y="1716"/>
                    </a:cubicBezTo>
                    <a:cubicBezTo>
                      <a:pt x="4275" y="1342"/>
                      <a:pt x="4171" y="965"/>
                      <a:pt x="3948" y="660"/>
                    </a:cubicBezTo>
                    <a:cubicBezTo>
                      <a:pt x="3625" y="203"/>
                      <a:pt x="3107" y="1"/>
                      <a:pt x="2575"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2" name="Google Shape;1152;p1"/>
              <p:cNvSpPr/>
              <p:nvPr/>
            </p:nvSpPr>
            <p:spPr>
              <a:xfrm>
                <a:off x="1004455" y="3013487"/>
                <a:ext cx="210069" cy="185502"/>
              </a:xfrm>
              <a:custGeom>
                <a:rect b="b" l="l" r="r" t="t"/>
                <a:pathLst>
                  <a:path extrusionOk="0" h="2084" w="2360">
                    <a:moveTo>
                      <a:pt x="1170" y="138"/>
                    </a:moveTo>
                    <a:cubicBezTo>
                      <a:pt x="1459" y="138"/>
                      <a:pt x="1739" y="276"/>
                      <a:pt x="1916" y="521"/>
                    </a:cubicBezTo>
                    <a:cubicBezTo>
                      <a:pt x="1957" y="578"/>
                      <a:pt x="1995" y="647"/>
                      <a:pt x="2020" y="716"/>
                    </a:cubicBezTo>
                    <a:cubicBezTo>
                      <a:pt x="2199" y="1185"/>
                      <a:pt x="1964" y="1704"/>
                      <a:pt x="1498" y="1880"/>
                    </a:cubicBezTo>
                    <a:cubicBezTo>
                      <a:pt x="1391" y="1921"/>
                      <a:pt x="1282" y="1940"/>
                      <a:pt x="1175" y="1940"/>
                    </a:cubicBezTo>
                    <a:cubicBezTo>
                      <a:pt x="811" y="1940"/>
                      <a:pt x="470" y="1717"/>
                      <a:pt x="334" y="1358"/>
                    </a:cubicBezTo>
                    <a:cubicBezTo>
                      <a:pt x="158" y="889"/>
                      <a:pt x="394" y="370"/>
                      <a:pt x="856" y="194"/>
                    </a:cubicBezTo>
                    <a:cubicBezTo>
                      <a:pt x="959" y="156"/>
                      <a:pt x="1065" y="138"/>
                      <a:pt x="1170" y="138"/>
                    </a:cubicBezTo>
                    <a:close/>
                    <a:moveTo>
                      <a:pt x="1178" y="0"/>
                    </a:moveTo>
                    <a:cubicBezTo>
                      <a:pt x="1055" y="0"/>
                      <a:pt x="930" y="22"/>
                      <a:pt x="809" y="68"/>
                    </a:cubicBezTo>
                    <a:cubicBezTo>
                      <a:pt x="271" y="273"/>
                      <a:pt x="1" y="870"/>
                      <a:pt x="205" y="1408"/>
                    </a:cubicBezTo>
                    <a:cubicBezTo>
                      <a:pt x="364" y="1827"/>
                      <a:pt x="757" y="2083"/>
                      <a:pt x="1176" y="2083"/>
                    </a:cubicBezTo>
                    <a:cubicBezTo>
                      <a:pt x="1299" y="2083"/>
                      <a:pt x="1424" y="2061"/>
                      <a:pt x="1545" y="2015"/>
                    </a:cubicBezTo>
                    <a:cubicBezTo>
                      <a:pt x="1624" y="1984"/>
                      <a:pt x="1702" y="1943"/>
                      <a:pt x="1775" y="1896"/>
                    </a:cubicBezTo>
                    <a:cubicBezTo>
                      <a:pt x="2247" y="1565"/>
                      <a:pt x="2360" y="917"/>
                      <a:pt x="2030" y="446"/>
                    </a:cubicBezTo>
                    <a:cubicBezTo>
                      <a:pt x="1832" y="161"/>
                      <a:pt x="1511" y="0"/>
                      <a:pt x="117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3" name="Google Shape;1153;p1"/>
              <p:cNvSpPr/>
              <p:nvPr/>
            </p:nvSpPr>
            <p:spPr>
              <a:xfrm>
                <a:off x="1216390" y="2920292"/>
                <a:ext cx="161914" cy="176957"/>
              </a:xfrm>
              <a:custGeom>
                <a:rect b="b" l="l" r="r" t="t"/>
                <a:pathLst>
                  <a:path extrusionOk="0" h="1988" w="1819">
                    <a:moveTo>
                      <a:pt x="674" y="146"/>
                    </a:moveTo>
                    <a:cubicBezTo>
                      <a:pt x="772" y="146"/>
                      <a:pt x="870" y="170"/>
                      <a:pt x="957" y="219"/>
                    </a:cubicBezTo>
                    <a:cubicBezTo>
                      <a:pt x="1158" y="326"/>
                      <a:pt x="1322" y="499"/>
                      <a:pt x="1426" y="703"/>
                    </a:cubicBezTo>
                    <a:cubicBezTo>
                      <a:pt x="1652" y="1144"/>
                      <a:pt x="1586" y="1634"/>
                      <a:pt x="1275" y="1795"/>
                    </a:cubicBezTo>
                    <a:cubicBezTo>
                      <a:pt x="1207" y="1830"/>
                      <a:pt x="1133" y="1847"/>
                      <a:pt x="1057" y="1847"/>
                    </a:cubicBezTo>
                    <a:cubicBezTo>
                      <a:pt x="784" y="1847"/>
                      <a:pt x="476" y="1632"/>
                      <a:pt x="297" y="1288"/>
                    </a:cubicBezTo>
                    <a:cubicBezTo>
                      <a:pt x="186" y="1087"/>
                      <a:pt x="142" y="857"/>
                      <a:pt x="171" y="628"/>
                    </a:cubicBezTo>
                    <a:cubicBezTo>
                      <a:pt x="186" y="448"/>
                      <a:pt x="290" y="285"/>
                      <a:pt x="447" y="197"/>
                    </a:cubicBezTo>
                    <a:cubicBezTo>
                      <a:pt x="463" y="187"/>
                      <a:pt x="479" y="184"/>
                      <a:pt x="495" y="175"/>
                    </a:cubicBezTo>
                    <a:cubicBezTo>
                      <a:pt x="553" y="155"/>
                      <a:pt x="614" y="146"/>
                      <a:pt x="674" y="146"/>
                    </a:cubicBezTo>
                    <a:close/>
                    <a:moveTo>
                      <a:pt x="684" y="1"/>
                    </a:moveTo>
                    <a:cubicBezTo>
                      <a:pt x="346" y="1"/>
                      <a:pt x="60" y="264"/>
                      <a:pt x="39" y="609"/>
                    </a:cubicBezTo>
                    <a:cubicBezTo>
                      <a:pt x="1" y="864"/>
                      <a:pt x="54" y="1128"/>
                      <a:pt x="174" y="1354"/>
                    </a:cubicBezTo>
                    <a:cubicBezTo>
                      <a:pt x="379" y="1746"/>
                      <a:pt x="736" y="1988"/>
                      <a:pt x="1063" y="1988"/>
                    </a:cubicBezTo>
                    <a:cubicBezTo>
                      <a:pt x="1138" y="1988"/>
                      <a:pt x="1211" y="1975"/>
                      <a:pt x="1281" y="1949"/>
                    </a:cubicBezTo>
                    <a:cubicBezTo>
                      <a:pt x="1300" y="1942"/>
                      <a:pt x="1322" y="1933"/>
                      <a:pt x="1347" y="1927"/>
                    </a:cubicBezTo>
                    <a:cubicBezTo>
                      <a:pt x="1724" y="1729"/>
                      <a:pt x="1819" y="1153"/>
                      <a:pt x="1555" y="643"/>
                    </a:cubicBezTo>
                    <a:cubicBezTo>
                      <a:pt x="1438" y="411"/>
                      <a:pt x="1253" y="219"/>
                      <a:pt x="1023" y="96"/>
                    </a:cubicBezTo>
                    <a:cubicBezTo>
                      <a:pt x="935" y="43"/>
                      <a:pt x="831" y="11"/>
                      <a:pt x="724" y="2"/>
                    </a:cubicBezTo>
                    <a:cubicBezTo>
                      <a:pt x="711" y="1"/>
                      <a:pt x="697" y="1"/>
                      <a:pt x="684"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4" name="Google Shape;1154;p1"/>
              <p:cNvSpPr/>
              <p:nvPr/>
            </p:nvSpPr>
            <p:spPr>
              <a:xfrm>
                <a:off x="1175534" y="3021676"/>
                <a:ext cx="59994" cy="42192"/>
              </a:xfrm>
              <a:custGeom>
                <a:rect b="b" l="l" r="r" t="t"/>
                <a:pathLst>
                  <a:path extrusionOk="0" h="474" w="674">
                    <a:moveTo>
                      <a:pt x="523" y="1"/>
                    </a:moveTo>
                    <a:cubicBezTo>
                      <a:pt x="253" y="1"/>
                      <a:pt x="68" y="259"/>
                      <a:pt x="1" y="420"/>
                    </a:cubicBezTo>
                    <a:lnTo>
                      <a:pt x="130" y="473"/>
                    </a:lnTo>
                    <a:cubicBezTo>
                      <a:pt x="138" y="459"/>
                      <a:pt x="276" y="140"/>
                      <a:pt x="522" y="140"/>
                    </a:cubicBezTo>
                    <a:cubicBezTo>
                      <a:pt x="555" y="140"/>
                      <a:pt x="590" y="146"/>
                      <a:pt x="627" y="159"/>
                    </a:cubicBezTo>
                    <a:lnTo>
                      <a:pt x="674" y="27"/>
                    </a:lnTo>
                    <a:cubicBezTo>
                      <a:pt x="621" y="9"/>
                      <a:pt x="571" y="1"/>
                      <a:pt x="523"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5" name="Google Shape;1155;p1"/>
              <p:cNvSpPr/>
              <p:nvPr/>
            </p:nvSpPr>
            <p:spPr>
              <a:xfrm>
                <a:off x="841297" y="3122793"/>
                <a:ext cx="188172" cy="147405"/>
              </a:xfrm>
              <a:custGeom>
                <a:rect b="b" l="l" r="r" t="t"/>
                <a:pathLst>
                  <a:path extrusionOk="0" h="1656" w="2114">
                    <a:moveTo>
                      <a:pt x="2060" y="1"/>
                    </a:moveTo>
                    <a:cubicBezTo>
                      <a:pt x="1988" y="29"/>
                      <a:pt x="497" y="658"/>
                      <a:pt x="261" y="831"/>
                    </a:cubicBezTo>
                    <a:cubicBezTo>
                      <a:pt x="10" y="1020"/>
                      <a:pt x="0" y="1592"/>
                      <a:pt x="0" y="1655"/>
                    </a:cubicBezTo>
                    <a:lnTo>
                      <a:pt x="139" y="1655"/>
                    </a:lnTo>
                    <a:cubicBezTo>
                      <a:pt x="139" y="1498"/>
                      <a:pt x="173" y="1061"/>
                      <a:pt x="343" y="944"/>
                    </a:cubicBezTo>
                    <a:cubicBezTo>
                      <a:pt x="526" y="806"/>
                      <a:pt x="1614" y="331"/>
                      <a:pt x="2114" y="130"/>
                    </a:cubicBezTo>
                    <a:lnTo>
                      <a:pt x="2060"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6" name="Google Shape;1156;p1"/>
              <p:cNvSpPr/>
              <p:nvPr/>
            </p:nvSpPr>
            <p:spPr>
              <a:xfrm>
                <a:off x="788068" y="3144779"/>
                <a:ext cx="209268" cy="166186"/>
              </a:xfrm>
              <a:custGeom>
                <a:rect b="b" l="l" r="r" t="t"/>
                <a:pathLst>
                  <a:path extrusionOk="0" h="1867" w="2351">
                    <a:moveTo>
                      <a:pt x="704" y="1"/>
                    </a:moveTo>
                    <a:cubicBezTo>
                      <a:pt x="574" y="1"/>
                      <a:pt x="459" y="37"/>
                      <a:pt x="378" y="128"/>
                    </a:cubicBezTo>
                    <a:cubicBezTo>
                      <a:pt x="1" y="553"/>
                      <a:pt x="1083" y="1858"/>
                      <a:pt x="1709" y="1864"/>
                    </a:cubicBezTo>
                    <a:cubicBezTo>
                      <a:pt x="1726" y="1866"/>
                      <a:pt x="1743" y="1866"/>
                      <a:pt x="1760" y="1866"/>
                    </a:cubicBezTo>
                    <a:cubicBezTo>
                      <a:pt x="2065" y="1866"/>
                      <a:pt x="2323" y="1630"/>
                      <a:pt x="2350" y="1317"/>
                    </a:cubicBezTo>
                    <a:lnTo>
                      <a:pt x="2350" y="1295"/>
                    </a:lnTo>
                    <a:lnTo>
                      <a:pt x="1850" y="477"/>
                    </a:lnTo>
                    <a:cubicBezTo>
                      <a:pt x="1850" y="477"/>
                      <a:pt x="1176" y="1"/>
                      <a:pt x="704" y="1"/>
                    </a:cubicBezTo>
                    <a:close/>
                  </a:path>
                </a:pathLst>
              </a:custGeom>
              <a:solidFill>
                <a:srgbClr val="EB948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7" name="Google Shape;1157;p1"/>
              <p:cNvSpPr/>
              <p:nvPr/>
            </p:nvSpPr>
            <p:spPr>
              <a:xfrm>
                <a:off x="849664" y="3186614"/>
                <a:ext cx="122926" cy="89369"/>
              </a:xfrm>
              <a:custGeom>
                <a:rect b="b" l="l" r="r" t="t"/>
                <a:pathLst>
                  <a:path extrusionOk="0" h="1004" w="1381">
                    <a:moveTo>
                      <a:pt x="190" y="0"/>
                    </a:moveTo>
                    <a:cubicBezTo>
                      <a:pt x="129" y="0"/>
                      <a:pt x="69" y="8"/>
                      <a:pt x="10" y="23"/>
                    </a:cubicBezTo>
                    <a:cubicBezTo>
                      <a:pt x="1" y="23"/>
                      <a:pt x="1" y="39"/>
                      <a:pt x="10" y="39"/>
                    </a:cubicBezTo>
                    <a:cubicBezTo>
                      <a:pt x="450" y="58"/>
                      <a:pt x="784" y="341"/>
                      <a:pt x="1057" y="668"/>
                    </a:cubicBezTo>
                    <a:cubicBezTo>
                      <a:pt x="984" y="621"/>
                      <a:pt x="907" y="592"/>
                      <a:pt x="830" y="592"/>
                    </a:cubicBezTo>
                    <a:cubicBezTo>
                      <a:pt x="736" y="592"/>
                      <a:pt x="645" y="637"/>
                      <a:pt x="567" y="749"/>
                    </a:cubicBezTo>
                    <a:cubicBezTo>
                      <a:pt x="562" y="759"/>
                      <a:pt x="570" y="769"/>
                      <a:pt x="578" y="769"/>
                    </a:cubicBezTo>
                    <a:cubicBezTo>
                      <a:pt x="581" y="769"/>
                      <a:pt x="583" y="768"/>
                      <a:pt x="586" y="765"/>
                    </a:cubicBezTo>
                    <a:cubicBezTo>
                      <a:pt x="650" y="716"/>
                      <a:pt x="728" y="691"/>
                      <a:pt x="806" y="691"/>
                    </a:cubicBezTo>
                    <a:cubicBezTo>
                      <a:pt x="876" y="691"/>
                      <a:pt x="946" y="711"/>
                      <a:pt x="1007" y="749"/>
                    </a:cubicBezTo>
                    <a:cubicBezTo>
                      <a:pt x="1114" y="822"/>
                      <a:pt x="1212" y="900"/>
                      <a:pt x="1300" y="995"/>
                    </a:cubicBezTo>
                    <a:cubicBezTo>
                      <a:pt x="1307" y="1001"/>
                      <a:pt x="1315" y="1003"/>
                      <a:pt x="1324" y="1003"/>
                    </a:cubicBezTo>
                    <a:cubicBezTo>
                      <a:pt x="1352" y="1003"/>
                      <a:pt x="1381" y="974"/>
                      <a:pt x="1356" y="948"/>
                    </a:cubicBezTo>
                    <a:lnTo>
                      <a:pt x="1350" y="938"/>
                    </a:lnTo>
                    <a:cubicBezTo>
                      <a:pt x="1204" y="489"/>
                      <a:pt x="688" y="0"/>
                      <a:pt x="19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8" name="Google Shape;1158;p1"/>
              <p:cNvSpPr/>
              <p:nvPr/>
            </p:nvSpPr>
            <p:spPr>
              <a:xfrm>
                <a:off x="938141" y="3480352"/>
                <a:ext cx="433758" cy="382220"/>
              </a:xfrm>
              <a:custGeom>
                <a:rect b="b" l="l" r="r" t="t"/>
                <a:pathLst>
                  <a:path extrusionOk="0" h="4294" w="4873">
                    <a:moveTo>
                      <a:pt x="567" y="0"/>
                    </a:moveTo>
                    <a:lnTo>
                      <a:pt x="0" y="906"/>
                    </a:lnTo>
                    <a:cubicBezTo>
                      <a:pt x="0" y="906"/>
                      <a:pt x="2855" y="4294"/>
                      <a:pt x="2981" y="4294"/>
                    </a:cubicBezTo>
                    <a:cubicBezTo>
                      <a:pt x="2984" y="4294"/>
                      <a:pt x="2986" y="4292"/>
                      <a:pt x="2985" y="4287"/>
                    </a:cubicBezTo>
                    <a:lnTo>
                      <a:pt x="3523" y="2469"/>
                    </a:lnTo>
                    <a:lnTo>
                      <a:pt x="4872" y="3460"/>
                    </a:lnTo>
                    <a:lnTo>
                      <a:pt x="4316" y="529"/>
                    </a:lnTo>
                    <a:lnTo>
                      <a:pt x="3869" y="13"/>
                    </a:lnTo>
                    <a:lnTo>
                      <a:pt x="3391" y="2098"/>
                    </a:lnTo>
                    <a:lnTo>
                      <a:pt x="567"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9" name="Google Shape;1159;p1"/>
              <p:cNvSpPr/>
              <p:nvPr/>
            </p:nvSpPr>
            <p:spPr>
              <a:xfrm>
                <a:off x="933424" y="3528151"/>
                <a:ext cx="447466" cy="348128"/>
              </a:xfrm>
              <a:custGeom>
                <a:rect b="b" l="l" r="r" t="t"/>
                <a:pathLst>
                  <a:path extrusionOk="0" h="3911" w="5027">
                    <a:moveTo>
                      <a:pt x="4388" y="1"/>
                    </a:moveTo>
                    <a:cubicBezTo>
                      <a:pt x="4381" y="1"/>
                      <a:pt x="4373" y="5"/>
                      <a:pt x="4372" y="14"/>
                    </a:cubicBezTo>
                    <a:cubicBezTo>
                      <a:pt x="4350" y="498"/>
                      <a:pt x="4771" y="2338"/>
                      <a:pt x="4844" y="2781"/>
                    </a:cubicBezTo>
                    <a:cubicBezTo>
                      <a:pt x="4841" y="2781"/>
                      <a:pt x="4841" y="2778"/>
                      <a:pt x="4837" y="2778"/>
                    </a:cubicBezTo>
                    <a:cubicBezTo>
                      <a:pt x="4781" y="2735"/>
                      <a:pt x="3617" y="1932"/>
                      <a:pt x="3586" y="1932"/>
                    </a:cubicBezTo>
                    <a:cubicBezTo>
                      <a:pt x="3586" y="1932"/>
                      <a:pt x="3586" y="1932"/>
                      <a:pt x="3586" y="1932"/>
                    </a:cubicBezTo>
                    <a:cubicBezTo>
                      <a:pt x="3450" y="2228"/>
                      <a:pt x="3054" y="3549"/>
                      <a:pt x="3032" y="3668"/>
                    </a:cubicBezTo>
                    <a:cubicBezTo>
                      <a:pt x="2557" y="3102"/>
                      <a:pt x="569" y="888"/>
                      <a:pt x="31" y="369"/>
                    </a:cubicBezTo>
                    <a:cubicBezTo>
                      <a:pt x="29" y="365"/>
                      <a:pt x="26" y="364"/>
                      <a:pt x="22" y="364"/>
                    </a:cubicBezTo>
                    <a:cubicBezTo>
                      <a:pt x="17" y="364"/>
                      <a:pt x="11" y="367"/>
                      <a:pt x="9" y="369"/>
                    </a:cubicBezTo>
                    <a:cubicBezTo>
                      <a:pt x="3" y="372"/>
                      <a:pt x="0" y="385"/>
                      <a:pt x="9" y="388"/>
                    </a:cubicBezTo>
                    <a:cubicBezTo>
                      <a:pt x="443" y="994"/>
                      <a:pt x="3008" y="3911"/>
                      <a:pt x="3048" y="3911"/>
                    </a:cubicBezTo>
                    <a:cubicBezTo>
                      <a:pt x="3048" y="3911"/>
                      <a:pt x="3048" y="3911"/>
                      <a:pt x="3048" y="3911"/>
                    </a:cubicBezTo>
                    <a:cubicBezTo>
                      <a:pt x="3048" y="3911"/>
                      <a:pt x="3048" y="3911"/>
                      <a:pt x="3048" y="3911"/>
                    </a:cubicBezTo>
                    <a:cubicBezTo>
                      <a:pt x="3074" y="3911"/>
                      <a:pt x="3567" y="2293"/>
                      <a:pt x="3611" y="1992"/>
                    </a:cubicBezTo>
                    <a:cubicBezTo>
                      <a:pt x="3810" y="2171"/>
                      <a:pt x="4941" y="3053"/>
                      <a:pt x="5022" y="3053"/>
                    </a:cubicBezTo>
                    <a:cubicBezTo>
                      <a:pt x="5025" y="3053"/>
                      <a:pt x="5026" y="3052"/>
                      <a:pt x="5026" y="3049"/>
                    </a:cubicBezTo>
                    <a:cubicBezTo>
                      <a:pt x="4957" y="2520"/>
                      <a:pt x="4863" y="1986"/>
                      <a:pt x="4743" y="1457"/>
                    </a:cubicBezTo>
                    <a:cubicBezTo>
                      <a:pt x="4636" y="979"/>
                      <a:pt x="4539" y="492"/>
                      <a:pt x="4406" y="14"/>
                    </a:cubicBezTo>
                    <a:cubicBezTo>
                      <a:pt x="4405" y="5"/>
                      <a:pt x="4396" y="1"/>
                      <a:pt x="438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7" name="Shape 2147"/>
        <p:cNvGrpSpPr/>
        <p:nvPr/>
      </p:nvGrpSpPr>
      <p:grpSpPr>
        <a:xfrm>
          <a:off x="0" y="0"/>
          <a:ext cx="0" cy="0"/>
          <a:chOff x="0" y="0"/>
          <a:chExt cx="0" cy="0"/>
        </a:xfrm>
      </p:grpSpPr>
      <p:sp>
        <p:nvSpPr>
          <p:cNvPr id="2148" name="Google Shape;2148;g30cded51e9e_2_496"/>
          <p:cNvSpPr txBox="1"/>
          <p:nvPr>
            <p:ph type="title"/>
          </p:nvPr>
        </p:nvSpPr>
        <p:spPr>
          <a:xfrm>
            <a:off x="720000" y="552150"/>
            <a:ext cx="7704000" cy="524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n"/>
              <a:t>Recuperar Contraseña</a:t>
            </a:r>
            <a:endParaRPr/>
          </a:p>
        </p:txBody>
      </p:sp>
      <p:grpSp>
        <p:nvGrpSpPr>
          <p:cNvPr id="2149" name="Google Shape;2149;g30cded51e9e_2_496"/>
          <p:cNvGrpSpPr/>
          <p:nvPr/>
        </p:nvGrpSpPr>
        <p:grpSpPr>
          <a:xfrm>
            <a:off x="3844800" y="4756464"/>
            <a:ext cx="1458875" cy="23926"/>
            <a:chOff x="-2278825" y="1262800"/>
            <a:chExt cx="1458875" cy="45049"/>
          </a:xfrm>
        </p:grpSpPr>
        <p:sp>
          <p:nvSpPr>
            <p:cNvPr id="2150" name="Google Shape;2150;g30cded51e9e_2_496"/>
            <p:cNvSpPr/>
            <p:nvPr/>
          </p:nvSpPr>
          <p:spPr>
            <a:xfrm>
              <a:off x="-2278825" y="1262800"/>
              <a:ext cx="285404" cy="45049"/>
            </a:xfrm>
            <a:custGeom>
              <a:rect b="b" l="l" r="r" t="t"/>
              <a:pathLst>
                <a:path extrusionOk="0" h="538" w="8869">
                  <a:moveTo>
                    <a:pt x="1" y="1"/>
                  </a:moveTo>
                  <a:lnTo>
                    <a:pt x="1" y="538"/>
                  </a:lnTo>
                  <a:lnTo>
                    <a:pt x="8868" y="538"/>
                  </a:lnTo>
                  <a:lnTo>
                    <a:pt x="8868"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1" name="Google Shape;2151;g30cded51e9e_2_496"/>
            <p:cNvSpPr/>
            <p:nvPr/>
          </p:nvSpPr>
          <p:spPr>
            <a:xfrm>
              <a:off x="-1886778" y="1262800"/>
              <a:ext cx="285404" cy="45049"/>
            </a:xfrm>
            <a:custGeom>
              <a:rect b="b" l="l" r="r" t="t"/>
              <a:pathLst>
                <a:path extrusionOk="0" h="538" w="8869">
                  <a:moveTo>
                    <a:pt x="1" y="1"/>
                  </a:moveTo>
                  <a:lnTo>
                    <a:pt x="1" y="538"/>
                  </a:lnTo>
                  <a:lnTo>
                    <a:pt x="8868" y="538"/>
                  </a:lnTo>
                  <a:lnTo>
                    <a:pt x="8868"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2" name="Google Shape;2152;g30cded51e9e_2_496"/>
            <p:cNvSpPr/>
            <p:nvPr/>
          </p:nvSpPr>
          <p:spPr>
            <a:xfrm>
              <a:off x="-1496018" y="1262800"/>
              <a:ext cx="285404" cy="45049"/>
            </a:xfrm>
            <a:custGeom>
              <a:rect b="b" l="l" r="r" t="t"/>
              <a:pathLst>
                <a:path extrusionOk="0" h="538" w="8869">
                  <a:moveTo>
                    <a:pt x="1" y="1"/>
                  </a:moveTo>
                  <a:lnTo>
                    <a:pt x="1" y="538"/>
                  </a:lnTo>
                  <a:lnTo>
                    <a:pt x="8869" y="538"/>
                  </a:lnTo>
                  <a:lnTo>
                    <a:pt x="8869"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3" name="Google Shape;2153;g30cded51e9e_2_496"/>
            <p:cNvSpPr/>
            <p:nvPr/>
          </p:nvSpPr>
          <p:spPr>
            <a:xfrm>
              <a:off x="-1105354" y="1262800"/>
              <a:ext cx="285404" cy="45049"/>
            </a:xfrm>
            <a:custGeom>
              <a:rect b="b" l="l" r="r" t="t"/>
              <a:pathLst>
                <a:path extrusionOk="0" h="538" w="8869">
                  <a:moveTo>
                    <a:pt x="0" y="1"/>
                  </a:moveTo>
                  <a:lnTo>
                    <a:pt x="0" y="538"/>
                  </a:lnTo>
                  <a:lnTo>
                    <a:pt x="8868" y="538"/>
                  </a:lnTo>
                  <a:lnTo>
                    <a:pt x="8868"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2154" name="Google Shape;2154;g30cded51e9e_2_496"/>
          <p:cNvPicPr preferRelativeResize="0"/>
          <p:nvPr/>
        </p:nvPicPr>
        <p:blipFill>
          <a:blip r:embed="rId3">
            <a:alphaModFix/>
          </a:blip>
          <a:stretch>
            <a:fillRect/>
          </a:stretch>
        </p:blipFill>
        <p:spPr>
          <a:xfrm>
            <a:off x="837088" y="1112050"/>
            <a:ext cx="7469818" cy="3375414"/>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8" name="Shape 2158"/>
        <p:cNvGrpSpPr/>
        <p:nvPr/>
      </p:nvGrpSpPr>
      <p:grpSpPr>
        <a:xfrm>
          <a:off x="0" y="0"/>
          <a:ext cx="0" cy="0"/>
          <a:chOff x="0" y="0"/>
          <a:chExt cx="0" cy="0"/>
        </a:xfrm>
      </p:grpSpPr>
      <p:sp>
        <p:nvSpPr>
          <p:cNvPr id="2159" name="Google Shape;2159;g30cded51e9e_2_507"/>
          <p:cNvSpPr txBox="1"/>
          <p:nvPr>
            <p:ph type="title"/>
          </p:nvPr>
        </p:nvSpPr>
        <p:spPr>
          <a:xfrm>
            <a:off x="720000" y="552150"/>
            <a:ext cx="7704000" cy="52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SzPts val="3000"/>
              <a:buNone/>
            </a:pPr>
            <a:r>
              <a:rPr lang="en"/>
              <a:t>Recuperar Contraseña</a:t>
            </a:r>
            <a:endParaRPr/>
          </a:p>
          <a:p>
            <a:pPr indent="0" lvl="0" marL="0" rtl="0" algn="ctr">
              <a:lnSpc>
                <a:spcPct val="100000"/>
              </a:lnSpc>
              <a:spcBef>
                <a:spcPts val="0"/>
              </a:spcBef>
              <a:spcAft>
                <a:spcPts val="0"/>
              </a:spcAft>
              <a:buSzPts val="3000"/>
              <a:buNone/>
            </a:pPr>
            <a:r>
              <a:t/>
            </a:r>
            <a:endParaRPr/>
          </a:p>
        </p:txBody>
      </p:sp>
      <p:grpSp>
        <p:nvGrpSpPr>
          <p:cNvPr id="2160" name="Google Shape;2160;g30cded51e9e_2_507"/>
          <p:cNvGrpSpPr/>
          <p:nvPr/>
        </p:nvGrpSpPr>
        <p:grpSpPr>
          <a:xfrm>
            <a:off x="3844800" y="4756464"/>
            <a:ext cx="1458875" cy="23926"/>
            <a:chOff x="-2278825" y="1262800"/>
            <a:chExt cx="1458875" cy="45049"/>
          </a:xfrm>
        </p:grpSpPr>
        <p:sp>
          <p:nvSpPr>
            <p:cNvPr id="2161" name="Google Shape;2161;g30cded51e9e_2_507"/>
            <p:cNvSpPr/>
            <p:nvPr/>
          </p:nvSpPr>
          <p:spPr>
            <a:xfrm>
              <a:off x="-2278825" y="1262800"/>
              <a:ext cx="285404" cy="45049"/>
            </a:xfrm>
            <a:custGeom>
              <a:rect b="b" l="l" r="r" t="t"/>
              <a:pathLst>
                <a:path extrusionOk="0" h="538" w="8869">
                  <a:moveTo>
                    <a:pt x="1" y="1"/>
                  </a:moveTo>
                  <a:lnTo>
                    <a:pt x="1" y="538"/>
                  </a:lnTo>
                  <a:lnTo>
                    <a:pt x="8868" y="538"/>
                  </a:lnTo>
                  <a:lnTo>
                    <a:pt x="8868"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2" name="Google Shape;2162;g30cded51e9e_2_507"/>
            <p:cNvSpPr/>
            <p:nvPr/>
          </p:nvSpPr>
          <p:spPr>
            <a:xfrm>
              <a:off x="-1886778" y="1262800"/>
              <a:ext cx="285404" cy="45049"/>
            </a:xfrm>
            <a:custGeom>
              <a:rect b="b" l="l" r="r" t="t"/>
              <a:pathLst>
                <a:path extrusionOk="0" h="538" w="8869">
                  <a:moveTo>
                    <a:pt x="1" y="1"/>
                  </a:moveTo>
                  <a:lnTo>
                    <a:pt x="1" y="538"/>
                  </a:lnTo>
                  <a:lnTo>
                    <a:pt x="8868" y="538"/>
                  </a:lnTo>
                  <a:lnTo>
                    <a:pt x="8868"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3" name="Google Shape;2163;g30cded51e9e_2_507"/>
            <p:cNvSpPr/>
            <p:nvPr/>
          </p:nvSpPr>
          <p:spPr>
            <a:xfrm>
              <a:off x="-1496018" y="1262800"/>
              <a:ext cx="285404" cy="45049"/>
            </a:xfrm>
            <a:custGeom>
              <a:rect b="b" l="l" r="r" t="t"/>
              <a:pathLst>
                <a:path extrusionOk="0" h="538" w="8869">
                  <a:moveTo>
                    <a:pt x="1" y="1"/>
                  </a:moveTo>
                  <a:lnTo>
                    <a:pt x="1" y="538"/>
                  </a:lnTo>
                  <a:lnTo>
                    <a:pt x="8869" y="538"/>
                  </a:lnTo>
                  <a:lnTo>
                    <a:pt x="8869"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4" name="Google Shape;2164;g30cded51e9e_2_507"/>
            <p:cNvSpPr/>
            <p:nvPr/>
          </p:nvSpPr>
          <p:spPr>
            <a:xfrm>
              <a:off x="-1105354" y="1262800"/>
              <a:ext cx="285404" cy="45049"/>
            </a:xfrm>
            <a:custGeom>
              <a:rect b="b" l="l" r="r" t="t"/>
              <a:pathLst>
                <a:path extrusionOk="0" h="538" w="8869">
                  <a:moveTo>
                    <a:pt x="0" y="1"/>
                  </a:moveTo>
                  <a:lnTo>
                    <a:pt x="0" y="538"/>
                  </a:lnTo>
                  <a:lnTo>
                    <a:pt x="8868" y="538"/>
                  </a:lnTo>
                  <a:lnTo>
                    <a:pt x="8868"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2165" name="Google Shape;2165;g30cded51e9e_2_507"/>
          <p:cNvPicPr preferRelativeResize="0"/>
          <p:nvPr/>
        </p:nvPicPr>
        <p:blipFill>
          <a:blip r:embed="rId3">
            <a:alphaModFix/>
          </a:blip>
          <a:stretch>
            <a:fillRect/>
          </a:stretch>
        </p:blipFill>
        <p:spPr>
          <a:xfrm>
            <a:off x="854175" y="1147175"/>
            <a:ext cx="7440135" cy="3375414"/>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9" name="Shape 2169"/>
        <p:cNvGrpSpPr/>
        <p:nvPr/>
      </p:nvGrpSpPr>
      <p:grpSpPr>
        <a:xfrm>
          <a:off x="0" y="0"/>
          <a:ext cx="0" cy="0"/>
          <a:chOff x="0" y="0"/>
          <a:chExt cx="0" cy="0"/>
        </a:xfrm>
      </p:grpSpPr>
      <p:sp>
        <p:nvSpPr>
          <p:cNvPr id="2170" name="Google Shape;2170;g30cded51e9e_2_518"/>
          <p:cNvSpPr txBox="1"/>
          <p:nvPr>
            <p:ph type="title"/>
          </p:nvPr>
        </p:nvSpPr>
        <p:spPr>
          <a:xfrm>
            <a:off x="720000" y="552150"/>
            <a:ext cx="7704000" cy="52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SzPts val="3000"/>
              <a:buNone/>
            </a:pPr>
            <a:r>
              <a:rPr lang="en"/>
              <a:t>Recuperar Contraseña</a:t>
            </a:r>
            <a:endParaRPr/>
          </a:p>
          <a:p>
            <a:pPr indent="0" lvl="0" marL="0" rtl="0" algn="ctr">
              <a:lnSpc>
                <a:spcPct val="100000"/>
              </a:lnSpc>
              <a:spcBef>
                <a:spcPts val="0"/>
              </a:spcBef>
              <a:spcAft>
                <a:spcPts val="0"/>
              </a:spcAft>
              <a:buSzPts val="3000"/>
              <a:buNone/>
            </a:pPr>
            <a:r>
              <a:t/>
            </a:r>
            <a:endParaRPr/>
          </a:p>
        </p:txBody>
      </p:sp>
      <p:grpSp>
        <p:nvGrpSpPr>
          <p:cNvPr id="2171" name="Google Shape;2171;g30cded51e9e_2_518"/>
          <p:cNvGrpSpPr/>
          <p:nvPr/>
        </p:nvGrpSpPr>
        <p:grpSpPr>
          <a:xfrm>
            <a:off x="3844800" y="4756464"/>
            <a:ext cx="1458875" cy="23926"/>
            <a:chOff x="-2278825" y="1262800"/>
            <a:chExt cx="1458875" cy="45049"/>
          </a:xfrm>
        </p:grpSpPr>
        <p:sp>
          <p:nvSpPr>
            <p:cNvPr id="2172" name="Google Shape;2172;g30cded51e9e_2_518"/>
            <p:cNvSpPr/>
            <p:nvPr/>
          </p:nvSpPr>
          <p:spPr>
            <a:xfrm>
              <a:off x="-2278825" y="1262800"/>
              <a:ext cx="285404" cy="45049"/>
            </a:xfrm>
            <a:custGeom>
              <a:rect b="b" l="l" r="r" t="t"/>
              <a:pathLst>
                <a:path extrusionOk="0" h="538" w="8869">
                  <a:moveTo>
                    <a:pt x="1" y="1"/>
                  </a:moveTo>
                  <a:lnTo>
                    <a:pt x="1" y="538"/>
                  </a:lnTo>
                  <a:lnTo>
                    <a:pt x="8868" y="538"/>
                  </a:lnTo>
                  <a:lnTo>
                    <a:pt x="8868"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3" name="Google Shape;2173;g30cded51e9e_2_518"/>
            <p:cNvSpPr/>
            <p:nvPr/>
          </p:nvSpPr>
          <p:spPr>
            <a:xfrm>
              <a:off x="-1886778" y="1262800"/>
              <a:ext cx="285404" cy="45049"/>
            </a:xfrm>
            <a:custGeom>
              <a:rect b="b" l="l" r="r" t="t"/>
              <a:pathLst>
                <a:path extrusionOk="0" h="538" w="8869">
                  <a:moveTo>
                    <a:pt x="1" y="1"/>
                  </a:moveTo>
                  <a:lnTo>
                    <a:pt x="1" y="538"/>
                  </a:lnTo>
                  <a:lnTo>
                    <a:pt x="8868" y="538"/>
                  </a:lnTo>
                  <a:lnTo>
                    <a:pt x="8868"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4" name="Google Shape;2174;g30cded51e9e_2_518"/>
            <p:cNvSpPr/>
            <p:nvPr/>
          </p:nvSpPr>
          <p:spPr>
            <a:xfrm>
              <a:off x="-1496018" y="1262800"/>
              <a:ext cx="285404" cy="45049"/>
            </a:xfrm>
            <a:custGeom>
              <a:rect b="b" l="l" r="r" t="t"/>
              <a:pathLst>
                <a:path extrusionOk="0" h="538" w="8869">
                  <a:moveTo>
                    <a:pt x="1" y="1"/>
                  </a:moveTo>
                  <a:lnTo>
                    <a:pt x="1" y="538"/>
                  </a:lnTo>
                  <a:lnTo>
                    <a:pt x="8869" y="538"/>
                  </a:lnTo>
                  <a:lnTo>
                    <a:pt x="8869"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5" name="Google Shape;2175;g30cded51e9e_2_518"/>
            <p:cNvSpPr/>
            <p:nvPr/>
          </p:nvSpPr>
          <p:spPr>
            <a:xfrm>
              <a:off x="-1105354" y="1262800"/>
              <a:ext cx="285404" cy="45049"/>
            </a:xfrm>
            <a:custGeom>
              <a:rect b="b" l="l" r="r" t="t"/>
              <a:pathLst>
                <a:path extrusionOk="0" h="538" w="8869">
                  <a:moveTo>
                    <a:pt x="0" y="1"/>
                  </a:moveTo>
                  <a:lnTo>
                    <a:pt x="0" y="538"/>
                  </a:lnTo>
                  <a:lnTo>
                    <a:pt x="8868" y="538"/>
                  </a:lnTo>
                  <a:lnTo>
                    <a:pt x="8868"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2176" name="Google Shape;2176;g30cded51e9e_2_518"/>
          <p:cNvPicPr preferRelativeResize="0"/>
          <p:nvPr/>
        </p:nvPicPr>
        <p:blipFill>
          <a:blip r:embed="rId3">
            <a:alphaModFix/>
          </a:blip>
          <a:stretch>
            <a:fillRect/>
          </a:stretch>
        </p:blipFill>
        <p:spPr>
          <a:xfrm>
            <a:off x="1104900" y="1390950"/>
            <a:ext cx="6934200" cy="2457450"/>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0" name="Shape 2180"/>
        <p:cNvGrpSpPr/>
        <p:nvPr/>
      </p:nvGrpSpPr>
      <p:grpSpPr>
        <a:xfrm>
          <a:off x="0" y="0"/>
          <a:ext cx="0" cy="0"/>
          <a:chOff x="0" y="0"/>
          <a:chExt cx="0" cy="0"/>
        </a:xfrm>
      </p:grpSpPr>
      <p:sp>
        <p:nvSpPr>
          <p:cNvPr id="2181" name="Google Shape;2181;g30cded51e9e_2_529"/>
          <p:cNvSpPr txBox="1"/>
          <p:nvPr>
            <p:ph type="title"/>
          </p:nvPr>
        </p:nvSpPr>
        <p:spPr>
          <a:xfrm>
            <a:off x="720000" y="552150"/>
            <a:ext cx="7704000" cy="52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SzPts val="3000"/>
              <a:buNone/>
            </a:pPr>
            <a:r>
              <a:rPr lang="en"/>
              <a:t>Recuperar Contraseña</a:t>
            </a:r>
            <a:endParaRPr/>
          </a:p>
          <a:p>
            <a:pPr indent="0" lvl="0" marL="0" rtl="0" algn="ctr">
              <a:lnSpc>
                <a:spcPct val="100000"/>
              </a:lnSpc>
              <a:spcBef>
                <a:spcPts val="0"/>
              </a:spcBef>
              <a:spcAft>
                <a:spcPts val="0"/>
              </a:spcAft>
              <a:buSzPts val="3000"/>
              <a:buNone/>
            </a:pPr>
            <a:r>
              <a:t/>
            </a:r>
            <a:endParaRPr/>
          </a:p>
        </p:txBody>
      </p:sp>
      <p:grpSp>
        <p:nvGrpSpPr>
          <p:cNvPr id="2182" name="Google Shape;2182;g30cded51e9e_2_529"/>
          <p:cNvGrpSpPr/>
          <p:nvPr/>
        </p:nvGrpSpPr>
        <p:grpSpPr>
          <a:xfrm>
            <a:off x="3844800" y="4756464"/>
            <a:ext cx="1458875" cy="23926"/>
            <a:chOff x="-2278825" y="1262800"/>
            <a:chExt cx="1458875" cy="45049"/>
          </a:xfrm>
        </p:grpSpPr>
        <p:sp>
          <p:nvSpPr>
            <p:cNvPr id="2183" name="Google Shape;2183;g30cded51e9e_2_529"/>
            <p:cNvSpPr/>
            <p:nvPr/>
          </p:nvSpPr>
          <p:spPr>
            <a:xfrm>
              <a:off x="-2278825" y="1262800"/>
              <a:ext cx="285404" cy="45049"/>
            </a:xfrm>
            <a:custGeom>
              <a:rect b="b" l="l" r="r" t="t"/>
              <a:pathLst>
                <a:path extrusionOk="0" h="538" w="8869">
                  <a:moveTo>
                    <a:pt x="1" y="1"/>
                  </a:moveTo>
                  <a:lnTo>
                    <a:pt x="1" y="538"/>
                  </a:lnTo>
                  <a:lnTo>
                    <a:pt x="8868" y="538"/>
                  </a:lnTo>
                  <a:lnTo>
                    <a:pt x="8868"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4" name="Google Shape;2184;g30cded51e9e_2_529"/>
            <p:cNvSpPr/>
            <p:nvPr/>
          </p:nvSpPr>
          <p:spPr>
            <a:xfrm>
              <a:off x="-1886778" y="1262800"/>
              <a:ext cx="285404" cy="45049"/>
            </a:xfrm>
            <a:custGeom>
              <a:rect b="b" l="l" r="r" t="t"/>
              <a:pathLst>
                <a:path extrusionOk="0" h="538" w="8869">
                  <a:moveTo>
                    <a:pt x="1" y="1"/>
                  </a:moveTo>
                  <a:lnTo>
                    <a:pt x="1" y="538"/>
                  </a:lnTo>
                  <a:lnTo>
                    <a:pt x="8868" y="538"/>
                  </a:lnTo>
                  <a:lnTo>
                    <a:pt x="8868"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5" name="Google Shape;2185;g30cded51e9e_2_529"/>
            <p:cNvSpPr/>
            <p:nvPr/>
          </p:nvSpPr>
          <p:spPr>
            <a:xfrm>
              <a:off x="-1496018" y="1262800"/>
              <a:ext cx="285404" cy="45049"/>
            </a:xfrm>
            <a:custGeom>
              <a:rect b="b" l="l" r="r" t="t"/>
              <a:pathLst>
                <a:path extrusionOk="0" h="538" w="8869">
                  <a:moveTo>
                    <a:pt x="1" y="1"/>
                  </a:moveTo>
                  <a:lnTo>
                    <a:pt x="1" y="538"/>
                  </a:lnTo>
                  <a:lnTo>
                    <a:pt x="8869" y="538"/>
                  </a:lnTo>
                  <a:lnTo>
                    <a:pt x="8869"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6" name="Google Shape;2186;g30cded51e9e_2_529"/>
            <p:cNvSpPr/>
            <p:nvPr/>
          </p:nvSpPr>
          <p:spPr>
            <a:xfrm>
              <a:off x="-1105354" y="1262800"/>
              <a:ext cx="285404" cy="45049"/>
            </a:xfrm>
            <a:custGeom>
              <a:rect b="b" l="l" r="r" t="t"/>
              <a:pathLst>
                <a:path extrusionOk="0" h="538" w="8869">
                  <a:moveTo>
                    <a:pt x="0" y="1"/>
                  </a:moveTo>
                  <a:lnTo>
                    <a:pt x="0" y="538"/>
                  </a:lnTo>
                  <a:lnTo>
                    <a:pt x="8868" y="538"/>
                  </a:lnTo>
                  <a:lnTo>
                    <a:pt x="8868"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2187" name="Google Shape;2187;g30cded51e9e_2_529"/>
          <p:cNvPicPr preferRelativeResize="0"/>
          <p:nvPr/>
        </p:nvPicPr>
        <p:blipFill>
          <a:blip r:embed="rId3">
            <a:alphaModFix/>
          </a:blip>
          <a:stretch>
            <a:fillRect/>
          </a:stretch>
        </p:blipFill>
        <p:spPr>
          <a:xfrm>
            <a:off x="619263" y="1165275"/>
            <a:ext cx="7905464" cy="3375414"/>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1" name="Shape 2191"/>
        <p:cNvGrpSpPr/>
        <p:nvPr/>
      </p:nvGrpSpPr>
      <p:grpSpPr>
        <a:xfrm>
          <a:off x="0" y="0"/>
          <a:ext cx="0" cy="0"/>
          <a:chOff x="0" y="0"/>
          <a:chExt cx="0" cy="0"/>
        </a:xfrm>
      </p:grpSpPr>
      <p:sp>
        <p:nvSpPr>
          <p:cNvPr id="2192" name="Google Shape;2192;g30cded51e9e_2_551"/>
          <p:cNvSpPr txBox="1"/>
          <p:nvPr>
            <p:ph type="title"/>
          </p:nvPr>
        </p:nvSpPr>
        <p:spPr>
          <a:xfrm>
            <a:off x="720000" y="552150"/>
            <a:ext cx="7704000" cy="524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n"/>
              <a:t>Home</a:t>
            </a:r>
            <a:endParaRPr/>
          </a:p>
        </p:txBody>
      </p:sp>
      <p:grpSp>
        <p:nvGrpSpPr>
          <p:cNvPr id="2193" name="Google Shape;2193;g30cded51e9e_2_551"/>
          <p:cNvGrpSpPr/>
          <p:nvPr/>
        </p:nvGrpSpPr>
        <p:grpSpPr>
          <a:xfrm>
            <a:off x="3844800" y="4756464"/>
            <a:ext cx="1458875" cy="23926"/>
            <a:chOff x="-2278825" y="1262800"/>
            <a:chExt cx="1458875" cy="45049"/>
          </a:xfrm>
        </p:grpSpPr>
        <p:sp>
          <p:nvSpPr>
            <p:cNvPr id="2194" name="Google Shape;2194;g30cded51e9e_2_551"/>
            <p:cNvSpPr/>
            <p:nvPr/>
          </p:nvSpPr>
          <p:spPr>
            <a:xfrm>
              <a:off x="-2278825" y="1262800"/>
              <a:ext cx="285404" cy="45049"/>
            </a:xfrm>
            <a:custGeom>
              <a:rect b="b" l="l" r="r" t="t"/>
              <a:pathLst>
                <a:path extrusionOk="0" h="538" w="8869">
                  <a:moveTo>
                    <a:pt x="1" y="1"/>
                  </a:moveTo>
                  <a:lnTo>
                    <a:pt x="1" y="538"/>
                  </a:lnTo>
                  <a:lnTo>
                    <a:pt x="8868" y="538"/>
                  </a:lnTo>
                  <a:lnTo>
                    <a:pt x="8868"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5" name="Google Shape;2195;g30cded51e9e_2_551"/>
            <p:cNvSpPr/>
            <p:nvPr/>
          </p:nvSpPr>
          <p:spPr>
            <a:xfrm>
              <a:off x="-1886778" y="1262800"/>
              <a:ext cx="285404" cy="45049"/>
            </a:xfrm>
            <a:custGeom>
              <a:rect b="b" l="l" r="r" t="t"/>
              <a:pathLst>
                <a:path extrusionOk="0" h="538" w="8869">
                  <a:moveTo>
                    <a:pt x="1" y="1"/>
                  </a:moveTo>
                  <a:lnTo>
                    <a:pt x="1" y="538"/>
                  </a:lnTo>
                  <a:lnTo>
                    <a:pt x="8868" y="538"/>
                  </a:lnTo>
                  <a:lnTo>
                    <a:pt x="8868"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6" name="Google Shape;2196;g30cded51e9e_2_551"/>
            <p:cNvSpPr/>
            <p:nvPr/>
          </p:nvSpPr>
          <p:spPr>
            <a:xfrm>
              <a:off x="-1496018" y="1262800"/>
              <a:ext cx="285404" cy="45049"/>
            </a:xfrm>
            <a:custGeom>
              <a:rect b="b" l="l" r="r" t="t"/>
              <a:pathLst>
                <a:path extrusionOk="0" h="538" w="8869">
                  <a:moveTo>
                    <a:pt x="1" y="1"/>
                  </a:moveTo>
                  <a:lnTo>
                    <a:pt x="1" y="538"/>
                  </a:lnTo>
                  <a:lnTo>
                    <a:pt x="8869" y="538"/>
                  </a:lnTo>
                  <a:lnTo>
                    <a:pt x="8869"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7" name="Google Shape;2197;g30cded51e9e_2_551"/>
            <p:cNvSpPr/>
            <p:nvPr/>
          </p:nvSpPr>
          <p:spPr>
            <a:xfrm>
              <a:off x="-1105354" y="1262800"/>
              <a:ext cx="285404" cy="45049"/>
            </a:xfrm>
            <a:custGeom>
              <a:rect b="b" l="l" r="r" t="t"/>
              <a:pathLst>
                <a:path extrusionOk="0" h="538" w="8869">
                  <a:moveTo>
                    <a:pt x="0" y="1"/>
                  </a:moveTo>
                  <a:lnTo>
                    <a:pt x="0" y="538"/>
                  </a:lnTo>
                  <a:lnTo>
                    <a:pt x="8868" y="538"/>
                  </a:lnTo>
                  <a:lnTo>
                    <a:pt x="8868"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2198" name="Google Shape;2198;g30cded51e9e_2_551"/>
          <p:cNvPicPr preferRelativeResize="0"/>
          <p:nvPr/>
        </p:nvPicPr>
        <p:blipFill>
          <a:blip r:embed="rId3">
            <a:alphaModFix/>
          </a:blip>
          <a:stretch>
            <a:fillRect/>
          </a:stretch>
        </p:blipFill>
        <p:spPr>
          <a:xfrm>
            <a:off x="866138" y="1157825"/>
            <a:ext cx="7411707" cy="3375412"/>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2" name="Shape 2202"/>
        <p:cNvGrpSpPr/>
        <p:nvPr/>
      </p:nvGrpSpPr>
      <p:grpSpPr>
        <a:xfrm>
          <a:off x="0" y="0"/>
          <a:ext cx="0" cy="0"/>
          <a:chOff x="0" y="0"/>
          <a:chExt cx="0" cy="0"/>
        </a:xfrm>
      </p:grpSpPr>
      <p:sp>
        <p:nvSpPr>
          <p:cNvPr id="2203" name="Google Shape;2203;g30cded51e9e_2_540"/>
          <p:cNvSpPr txBox="1"/>
          <p:nvPr>
            <p:ph type="title"/>
          </p:nvPr>
        </p:nvSpPr>
        <p:spPr>
          <a:xfrm>
            <a:off x="720000" y="552150"/>
            <a:ext cx="7704000" cy="524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n"/>
              <a:t>Sidebar</a:t>
            </a:r>
            <a:endParaRPr/>
          </a:p>
        </p:txBody>
      </p:sp>
      <p:grpSp>
        <p:nvGrpSpPr>
          <p:cNvPr id="2204" name="Google Shape;2204;g30cded51e9e_2_540"/>
          <p:cNvGrpSpPr/>
          <p:nvPr/>
        </p:nvGrpSpPr>
        <p:grpSpPr>
          <a:xfrm>
            <a:off x="3844800" y="4756464"/>
            <a:ext cx="1458875" cy="23926"/>
            <a:chOff x="-2278825" y="1262800"/>
            <a:chExt cx="1458875" cy="45049"/>
          </a:xfrm>
        </p:grpSpPr>
        <p:sp>
          <p:nvSpPr>
            <p:cNvPr id="2205" name="Google Shape;2205;g30cded51e9e_2_540"/>
            <p:cNvSpPr/>
            <p:nvPr/>
          </p:nvSpPr>
          <p:spPr>
            <a:xfrm>
              <a:off x="-2278825" y="1262800"/>
              <a:ext cx="285404" cy="45049"/>
            </a:xfrm>
            <a:custGeom>
              <a:rect b="b" l="l" r="r" t="t"/>
              <a:pathLst>
                <a:path extrusionOk="0" h="538" w="8869">
                  <a:moveTo>
                    <a:pt x="1" y="1"/>
                  </a:moveTo>
                  <a:lnTo>
                    <a:pt x="1" y="538"/>
                  </a:lnTo>
                  <a:lnTo>
                    <a:pt x="8868" y="538"/>
                  </a:lnTo>
                  <a:lnTo>
                    <a:pt x="8868"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6" name="Google Shape;2206;g30cded51e9e_2_540"/>
            <p:cNvSpPr/>
            <p:nvPr/>
          </p:nvSpPr>
          <p:spPr>
            <a:xfrm>
              <a:off x="-1886778" y="1262800"/>
              <a:ext cx="285404" cy="45049"/>
            </a:xfrm>
            <a:custGeom>
              <a:rect b="b" l="l" r="r" t="t"/>
              <a:pathLst>
                <a:path extrusionOk="0" h="538" w="8869">
                  <a:moveTo>
                    <a:pt x="1" y="1"/>
                  </a:moveTo>
                  <a:lnTo>
                    <a:pt x="1" y="538"/>
                  </a:lnTo>
                  <a:lnTo>
                    <a:pt x="8868" y="538"/>
                  </a:lnTo>
                  <a:lnTo>
                    <a:pt x="8868"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7" name="Google Shape;2207;g30cded51e9e_2_540"/>
            <p:cNvSpPr/>
            <p:nvPr/>
          </p:nvSpPr>
          <p:spPr>
            <a:xfrm>
              <a:off x="-1496018" y="1262800"/>
              <a:ext cx="285404" cy="45049"/>
            </a:xfrm>
            <a:custGeom>
              <a:rect b="b" l="l" r="r" t="t"/>
              <a:pathLst>
                <a:path extrusionOk="0" h="538" w="8869">
                  <a:moveTo>
                    <a:pt x="1" y="1"/>
                  </a:moveTo>
                  <a:lnTo>
                    <a:pt x="1" y="538"/>
                  </a:lnTo>
                  <a:lnTo>
                    <a:pt x="8869" y="538"/>
                  </a:lnTo>
                  <a:lnTo>
                    <a:pt x="8869"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8" name="Google Shape;2208;g30cded51e9e_2_540"/>
            <p:cNvSpPr/>
            <p:nvPr/>
          </p:nvSpPr>
          <p:spPr>
            <a:xfrm>
              <a:off x="-1105354" y="1262800"/>
              <a:ext cx="285404" cy="45049"/>
            </a:xfrm>
            <a:custGeom>
              <a:rect b="b" l="l" r="r" t="t"/>
              <a:pathLst>
                <a:path extrusionOk="0" h="538" w="8869">
                  <a:moveTo>
                    <a:pt x="0" y="1"/>
                  </a:moveTo>
                  <a:lnTo>
                    <a:pt x="0" y="538"/>
                  </a:lnTo>
                  <a:lnTo>
                    <a:pt x="8868" y="538"/>
                  </a:lnTo>
                  <a:lnTo>
                    <a:pt x="8868"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2209" name="Google Shape;2209;g30cded51e9e_2_540"/>
          <p:cNvPicPr preferRelativeResize="0"/>
          <p:nvPr/>
        </p:nvPicPr>
        <p:blipFill>
          <a:blip r:embed="rId3">
            <a:alphaModFix/>
          </a:blip>
          <a:stretch>
            <a:fillRect/>
          </a:stretch>
        </p:blipFill>
        <p:spPr>
          <a:xfrm>
            <a:off x="866775" y="1120000"/>
            <a:ext cx="7414933" cy="3375414"/>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3" name="Shape 2213"/>
        <p:cNvGrpSpPr/>
        <p:nvPr/>
      </p:nvGrpSpPr>
      <p:grpSpPr>
        <a:xfrm>
          <a:off x="0" y="0"/>
          <a:ext cx="0" cy="0"/>
          <a:chOff x="0" y="0"/>
          <a:chExt cx="0" cy="0"/>
        </a:xfrm>
      </p:grpSpPr>
      <p:sp>
        <p:nvSpPr>
          <p:cNvPr id="2214" name="Google Shape;2214;g30cded51e9e_2_562"/>
          <p:cNvSpPr txBox="1"/>
          <p:nvPr>
            <p:ph type="title"/>
          </p:nvPr>
        </p:nvSpPr>
        <p:spPr>
          <a:xfrm>
            <a:off x="720000" y="552150"/>
            <a:ext cx="7704000" cy="524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n"/>
              <a:t>Propiedades</a:t>
            </a:r>
            <a:endParaRPr/>
          </a:p>
          <a:p>
            <a:pPr indent="0" lvl="0" marL="0" rtl="0" algn="ctr">
              <a:lnSpc>
                <a:spcPct val="100000"/>
              </a:lnSpc>
              <a:spcBef>
                <a:spcPts val="0"/>
              </a:spcBef>
              <a:spcAft>
                <a:spcPts val="0"/>
              </a:spcAft>
              <a:buSzPts val="3000"/>
              <a:buNone/>
            </a:pPr>
            <a:r>
              <a:t/>
            </a:r>
            <a:endParaRPr/>
          </a:p>
        </p:txBody>
      </p:sp>
      <p:grpSp>
        <p:nvGrpSpPr>
          <p:cNvPr id="2215" name="Google Shape;2215;g30cded51e9e_2_562"/>
          <p:cNvGrpSpPr/>
          <p:nvPr/>
        </p:nvGrpSpPr>
        <p:grpSpPr>
          <a:xfrm>
            <a:off x="3844800" y="4756464"/>
            <a:ext cx="1458875" cy="23926"/>
            <a:chOff x="-2278825" y="1262800"/>
            <a:chExt cx="1458875" cy="45049"/>
          </a:xfrm>
        </p:grpSpPr>
        <p:sp>
          <p:nvSpPr>
            <p:cNvPr id="2216" name="Google Shape;2216;g30cded51e9e_2_562"/>
            <p:cNvSpPr/>
            <p:nvPr/>
          </p:nvSpPr>
          <p:spPr>
            <a:xfrm>
              <a:off x="-2278825" y="1262800"/>
              <a:ext cx="285404" cy="45049"/>
            </a:xfrm>
            <a:custGeom>
              <a:rect b="b" l="l" r="r" t="t"/>
              <a:pathLst>
                <a:path extrusionOk="0" h="538" w="8869">
                  <a:moveTo>
                    <a:pt x="1" y="1"/>
                  </a:moveTo>
                  <a:lnTo>
                    <a:pt x="1" y="538"/>
                  </a:lnTo>
                  <a:lnTo>
                    <a:pt x="8868" y="538"/>
                  </a:lnTo>
                  <a:lnTo>
                    <a:pt x="8868"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7" name="Google Shape;2217;g30cded51e9e_2_562"/>
            <p:cNvSpPr/>
            <p:nvPr/>
          </p:nvSpPr>
          <p:spPr>
            <a:xfrm>
              <a:off x="-1886778" y="1262800"/>
              <a:ext cx="285404" cy="45049"/>
            </a:xfrm>
            <a:custGeom>
              <a:rect b="b" l="l" r="r" t="t"/>
              <a:pathLst>
                <a:path extrusionOk="0" h="538" w="8869">
                  <a:moveTo>
                    <a:pt x="1" y="1"/>
                  </a:moveTo>
                  <a:lnTo>
                    <a:pt x="1" y="538"/>
                  </a:lnTo>
                  <a:lnTo>
                    <a:pt x="8868" y="538"/>
                  </a:lnTo>
                  <a:lnTo>
                    <a:pt x="8868"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8" name="Google Shape;2218;g30cded51e9e_2_562"/>
            <p:cNvSpPr/>
            <p:nvPr/>
          </p:nvSpPr>
          <p:spPr>
            <a:xfrm>
              <a:off x="-1496018" y="1262800"/>
              <a:ext cx="285404" cy="45049"/>
            </a:xfrm>
            <a:custGeom>
              <a:rect b="b" l="l" r="r" t="t"/>
              <a:pathLst>
                <a:path extrusionOk="0" h="538" w="8869">
                  <a:moveTo>
                    <a:pt x="1" y="1"/>
                  </a:moveTo>
                  <a:lnTo>
                    <a:pt x="1" y="538"/>
                  </a:lnTo>
                  <a:lnTo>
                    <a:pt x="8869" y="538"/>
                  </a:lnTo>
                  <a:lnTo>
                    <a:pt x="8869"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9" name="Google Shape;2219;g30cded51e9e_2_562"/>
            <p:cNvSpPr/>
            <p:nvPr/>
          </p:nvSpPr>
          <p:spPr>
            <a:xfrm>
              <a:off x="-1105354" y="1262800"/>
              <a:ext cx="285404" cy="45049"/>
            </a:xfrm>
            <a:custGeom>
              <a:rect b="b" l="l" r="r" t="t"/>
              <a:pathLst>
                <a:path extrusionOk="0" h="538" w="8869">
                  <a:moveTo>
                    <a:pt x="0" y="1"/>
                  </a:moveTo>
                  <a:lnTo>
                    <a:pt x="0" y="538"/>
                  </a:lnTo>
                  <a:lnTo>
                    <a:pt x="8868" y="538"/>
                  </a:lnTo>
                  <a:lnTo>
                    <a:pt x="8868"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2220" name="Google Shape;2220;g30cded51e9e_2_562"/>
          <p:cNvPicPr preferRelativeResize="0"/>
          <p:nvPr/>
        </p:nvPicPr>
        <p:blipFill>
          <a:blip r:embed="rId3">
            <a:alphaModFix/>
          </a:blip>
          <a:stretch>
            <a:fillRect/>
          </a:stretch>
        </p:blipFill>
        <p:spPr>
          <a:xfrm>
            <a:off x="868350" y="1165275"/>
            <a:ext cx="7407307" cy="3375413"/>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4" name="Shape 2224"/>
        <p:cNvGrpSpPr/>
        <p:nvPr/>
      </p:nvGrpSpPr>
      <p:grpSpPr>
        <a:xfrm>
          <a:off x="0" y="0"/>
          <a:ext cx="0" cy="0"/>
          <a:chOff x="0" y="0"/>
          <a:chExt cx="0" cy="0"/>
        </a:xfrm>
      </p:grpSpPr>
      <p:sp>
        <p:nvSpPr>
          <p:cNvPr id="2225" name="Google Shape;2225;g30cded51e9e_2_573"/>
          <p:cNvSpPr txBox="1"/>
          <p:nvPr>
            <p:ph type="title"/>
          </p:nvPr>
        </p:nvSpPr>
        <p:spPr>
          <a:xfrm>
            <a:off x="720000" y="552150"/>
            <a:ext cx="7704000" cy="524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n"/>
              <a:t>Detalle Propiedad</a:t>
            </a:r>
            <a:endParaRPr/>
          </a:p>
          <a:p>
            <a:pPr indent="0" lvl="0" marL="0" rtl="0" algn="ctr">
              <a:lnSpc>
                <a:spcPct val="100000"/>
              </a:lnSpc>
              <a:spcBef>
                <a:spcPts val="0"/>
              </a:spcBef>
              <a:spcAft>
                <a:spcPts val="0"/>
              </a:spcAft>
              <a:buSzPts val="3000"/>
              <a:buNone/>
            </a:pPr>
            <a:r>
              <a:t/>
            </a:r>
            <a:endParaRPr/>
          </a:p>
        </p:txBody>
      </p:sp>
      <p:grpSp>
        <p:nvGrpSpPr>
          <p:cNvPr id="2226" name="Google Shape;2226;g30cded51e9e_2_573"/>
          <p:cNvGrpSpPr/>
          <p:nvPr/>
        </p:nvGrpSpPr>
        <p:grpSpPr>
          <a:xfrm>
            <a:off x="3844800" y="4756464"/>
            <a:ext cx="1458875" cy="23926"/>
            <a:chOff x="-2278825" y="1262800"/>
            <a:chExt cx="1458875" cy="45049"/>
          </a:xfrm>
        </p:grpSpPr>
        <p:sp>
          <p:nvSpPr>
            <p:cNvPr id="2227" name="Google Shape;2227;g30cded51e9e_2_573"/>
            <p:cNvSpPr/>
            <p:nvPr/>
          </p:nvSpPr>
          <p:spPr>
            <a:xfrm>
              <a:off x="-2278825" y="1262800"/>
              <a:ext cx="285404" cy="45049"/>
            </a:xfrm>
            <a:custGeom>
              <a:rect b="b" l="l" r="r" t="t"/>
              <a:pathLst>
                <a:path extrusionOk="0" h="538" w="8869">
                  <a:moveTo>
                    <a:pt x="1" y="1"/>
                  </a:moveTo>
                  <a:lnTo>
                    <a:pt x="1" y="538"/>
                  </a:lnTo>
                  <a:lnTo>
                    <a:pt x="8868" y="538"/>
                  </a:lnTo>
                  <a:lnTo>
                    <a:pt x="8868"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8" name="Google Shape;2228;g30cded51e9e_2_573"/>
            <p:cNvSpPr/>
            <p:nvPr/>
          </p:nvSpPr>
          <p:spPr>
            <a:xfrm>
              <a:off x="-1886778" y="1262800"/>
              <a:ext cx="285404" cy="45049"/>
            </a:xfrm>
            <a:custGeom>
              <a:rect b="b" l="l" r="r" t="t"/>
              <a:pathLst>
                <a:path extrusionOk="0" h="538" w="8869">
                  <a:moveTo>
                    <a:pt x="1" y="1"/>
                  </a:moveTo>
                  <a:lnTo>
                    <a:pt x="1" y="538"/>
                  </a:lnTo>
                  <a:lnTo>
                    <a:pt x="8868" y="538"/>
                  </a:lnTo>
                  <a:lnTo>
                    <a:pt x="8868"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9" name="Google Shape;2229;g30cded51e9e_2_573"/>
            <p:cNvSpPr/>
            <p:nvPr/>
          </p:nvSpPr>
          <p:spPr>
            <a:xfrm>
              <a:off x="-1496018" y="1262800"/>
              <a:ext cx="285404" cy="45049"/>
            </a:xfrm>
            <a:custGeom>
              <a:rect b="b" l="l" r="r" t="t"/>
              <a:pathLst>
                <a:path extrusionOk="0" h="538" w="8869">
                  <a:moveTo>
                    <a:pt x="1" y="1"/>
                  </a:moveTo>
                  <a:lnTo>
                    <a:pt x="1" y="538"/>
                  </a:lnTo>
                  <a:lnTo>
                    <a:pt x="8869" y="538"/>
                  </a:lnTo>
                  <a:lnTo>
                    <a:pt x="8869"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0" name="Google Shape;2230;g30cded51e9e_2_573"/>
            <p:cNvSpPr/>
            <p:nvPr/>
          </p:nvSpPr>
          <p:spPr>
            <a:xfrm>
              <a:off x="-1105354" y="1262800"/>
              <a:ext cx="285404" cy="45049"/>
            </a:xfrm>
            <a:custGeom>
              <a:rect b="b" l="l" r="r" t="t"/>
              <a:pathLst>
                <a:path extrusionOk="0" h="538" w="8869">
                  <a:moveTo>
                    <a:pt x="0" y="1"/>
                  </a:moveTo>
                  <a:lnTo>
                    <a:pt x="0" y="538"/>
                  </a:lnTo>
                  <a:lnTo>
                    <a:pt x="8868" y="538"/>
                  </a:lnTo>
                  <a:lnTo>
                    <a:pt x="8868"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2231" name="Google Shape;2231;g30cded51e9e_2_573"/>
          <p:cNvPicPr preferRelativeResize="0"/>
          <p:nvPr/>
        </p:nvPicPr>
        <p:blipFill>
          <a:blip r:embed="rId3">
            <a:alphaModFix/>
          </a:blip>
          <a:stretch>
            <a:fillRect/>
          </a:stretch>
        </p:blipFill>
        <p:spPr>
          <a:xfrm>
            <a:off x="854663" y="1174325"/>
            <a:ext cx="7434664" cy="3375414"/>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5" name="Shape 2235"/>
        <p:cNvGrpSpPr/>
        <p:nvPr/>
      </p:nvGrpSpPr>
      <p:grpSpPr>
        <a:xfrm>
          <a:off x="0" y="0"/>
          <a:ext cx="0" cy="0"/>
          <a:chOff x="0" y="0"/>
          <a:chExt cx="0" cy="0"/>
        </a:xfrm>
      </p:grpSpPr>
      <p:sp>
        <p:nvSpPr>
          <p:cNvPr id="2236" name="Google Shape;2236;g30cded51e9e_2_584"/>
          <p:cNvSpPr txBox="1"/>
          <p:nvPr>
            <p:ph type="title"/>
          </p:nvPr>
        </p:nvSpPr>
        <p:spPr>
          <a:xfrm>
            <a:off x="720000" y="552150"/>
            <a:ext cx="7704000" cy="524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n"/>
              <a:t>Gastos</a:t>
            </a:r>
            <a:endParaRPr/>
          </a:p>
          <a:p>
            <a:pPr indent="0" lvl="0" marL="0" rtl="0" algn="ctr">
              <a:lnSpc>
                <a:spcPct val="100000"/>
              </a:lnSpc>
              <a:spcBef>
                <a:spcPts val="0"/>
              </a:spcBef>
              <a:spcAft>
                <a:spcPts val="0"/>
              </a:spcAft>
              <a:buSzPts val="3000"/>
              <a:buNone/>
            </a:pPr>
            <a:r>
              <a:t/>
            </a:r>
            <a:endParaRPr/>
          </a:p>
        </p:txBody>
      </p:sp>
      <p:grpSp>
        <p:nvGrpSpPr>
          <p:cNvPr id="2237" name="Google Shape;2237;g30cded51e9e_2_584"/>
          <p:cNvGrpSpPr/>
          <p:nvPr/>
        </p:nvGrpSpPr>
        <p:grpSpPr>
          <a:xfrm>
            <a:off x="3844800" y="4756464"/>
            <a:ext cx="1458875" cy="23926"/>
            <a:chOff x="-2278825" y="1262800"/>
            <a:chExt cx="1458875" cy="45049"/>
          </a:xfrm>
        </p:grpSpPr>
        <p:sp>
          <p:nvSpPr>
            <p:cNvPr id="2238" name="Google Shape;2238;g30cded51e9e_2_584"/>
            <p:cNvSpPr/>
            <p:nvPr/>
          </p:nvSpPr>
          <p:spPr>
            <a:xfrm>
              <a:off x="-2278825" y="1262800"/>
              <a:ext cx="285404" cy="45049"/>
            </a:xfrm>
            <a:custGeom>
              <a:rect b="b" l="l" r="r" t="t"/>
              <a:pathLst>
                <a:path extrusionOk="0" h="538" w="8869">
                  <a:moveTo>
                    <a:pt x="1" y="1"/>
                  </a:moveTo>
                  <a:lnTo>
                    <a:pt x="1" y="538"/>
                  </a:lnTo>
                  <a:lnTo>
                    <a:pt x="8868" y="538"/>
                  </a:lnTo>
                  <a:lnTo>
                    <a:pt x="8868"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9" name="Google Shape;2239;g30cded51e9e_2_584"/>
            <p:cNvSpPr/>
            <p:nvPr/>
          </p:nvSpPr>
          <p:spPr>
            <a:xfrm>
              <a:off x="-1886778" y="1262800"/>
              <a:ext cx="285404" cy="45049"/>
            </a:xfrm>
            <a:custGeom>
              <a:rect b="b" l="l" r="r" t="t"/>
              <a:pathLst>
                <a:path extrusionOk="0" h="538" w="8869">
                  <a:moveTo>
                    <a:pt x="1" y="1"/>
                  </a:moveTo>
                  <a:lnTo>
                    <a:pt x="1" y="538"/>
                  </a:lnTo>
                  <a:lnTo>
                    <a:pt x="8868" y="538"/>
                  </a:lnTo>
                  <a:lnTo>
                    <a:pt x="8868"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0" name="Google Shape;2240;g30cded51e9e_2_584"/>
            <p:cNvSpPr/>
            <p:nvPr/>
          </p:nvSpPr>
          <p:spPr>
            <a:xfrm>
              <a:off x="-1496018" y="1262800"/>
              <a:ext cx="285404" cy="45049"/>
            </a:xfrm>
            <a:custGeom>
              <a:rect b="b" l="l" r="r" t="t"/>
              <a:pathLst>
                <a:path extrusionOk="0" h="538" w="8869">
                  <a:moveTo>
                    <a:pt x="1" y="1"/>
                  </a:moveTo>
                  <a:lnTo>
                    <a:pt x="1" y="538"/>
                  </a:lnTo>
                  <a:lnTo>
                    <a:pt x="8869" y="538"/>
                  </a:lnTo>
                  <a:lnTo>
                    <a:pt x="8869"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1" name="Google Shape;2241;g30cded51e9e_2_584"/>
            <p:cNvSpPr/>
            <p:nvPr/>
          </p:nvSpPr>
          <p:spPr>
            <a:xfrm>
              <a:off x="-1105354" y="1262800"/>
              <a:ext cx="285404" cy="45049"/>
            </a:xfrm>
            <a:custGeom>
              <a:rect b="b" l="l" r="r" t="t"/>
              <a:pathLst>
                <a:path extrusionOk="0" h="538" w="8869">
                  <a:moveTo>
                    <a:pt x="0" y="1"/>
                  </a:moveTo>
                  <a:lnTo>
                    <a:pt x="0" y="538"/>
                  </a:lnTo>
                  <a:lnTo>
                    <a:pt x="8868" y="538"/>
                  </a:lnTo>
                  <a:lnTo>
                    <a:pt x="8868"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2242" name="Google Shape;2242;g30cded51e9e_2_584"/>
          <p:cNvPicPr preferRelativeResize="0"/>
          <p:nvPr/>
        </p:nvPicPr>
        <p:blipFill>
          <a:blip r:embed="rId3">
            <a:alphaModFix/>
          </a:blip>
          <a:stretch>
            <a:fillRect/>
          </a:stretch>
        </p:blipFill>
        <p:spPr>
          <a:xfrm>
            <a:off x="872138" y="1174325"/>
            <a:ext cx="7399735" cy="3375413"/>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6" name="Shape 2246"/>
        <p:cNvGrpSpPr/>
        <p:nvPr/>
      </p:nvGrpSpPr>
      <p:grpSpPr>
        <a:xfrm>
          <a:off x="0" y="0"/>
          <a:ext cx="0" cy="0"/>
          <a:chOff x="0" y="0"/>
          <a:chExt cx="0" cy="0"/>
        </a:xfrm>
      </p:grpSpPr>
      <p:sp>
        <p:nvSpPr>
          <p:cNvPr id="2247" name="Google Shape;2247;g30cded51e9e_2_595"/>
          <p:cNvSpPr txBox="1"/>
          <p:nvPr>
            <p:ph type="title"/>
          </p:nvPr>
        </p:nvSpPr>
        <p:spPr>
          <a:xfrm>
            <a:off x="720000" y="552150"/>
            <a:ext cx="7704000" cy="524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n"/>
              <a:t>Crear Gastos</a:t>
            </a:r>
            <a:endParaRPr/>
          </a:p>
          <a:p>
            <a:pPr indent="0" lvl="0" marL="0" rtl="0" algn="ctr">
              <a:lnSpc>
                <a:spcPct val="100000"/>
              </a:lnSpc>
              <a:spcBef>
                <a:spcPts val="0"/>
              </a:spcBef>
              <a:spcAft>
                <a:spcPts val="0"/>
              </a:spcAft>
              <a:buSzPts val="3000"/>
              <a:buNone/>
            </a:pPr>
            <a:r>
              <a:t/>
            </a:r>
            <a:endParaRPr/>
          </a:p>
        </p:txBody>
      </p:sp>
      <p:grpSp>
        <p:nvGrpSpPr>
          <p:cNvPr id="2248" name="Google Shape;2248;g30cded51e9e_2_595"/>
          <p:cNvGrpSpPr/>
          <p:nvPr/>
        </p:nvGrpSpPr>
        <p:grpSpPr>
          <a:xfrm>
            <a:off x="3844800" y="4756464"/>
            <a:ext cx="1458875" cy="23926"/>
            <a:chOff x="-2278825" y="1262800"/>
            <a:chExt cx="1458875" cy="45049"/>
          </a:xfrm>
        </p:grpSpPr>
        <p:sp>
          <p:nvSpPr>
            <p:cNvPr id="2249" name="Google Shape;2249;g30cded51e9e_2_595"/>
            <p:cNvSpPr/>
            <p:nvPr/>
          </p:nvSpPr>
          <p:spPr>
            <a:xfrm>
              <a:off x="-2278825" y="1262800"/>
              <a:ext cx="285404" cy="45049"/>
            </a:xfrm>
            <a:custGeom>
              <a:rect b="b" l="l" r="r" t="t"/>
              <a:pathLst>
                <a:path extrusionOk="0" h="538" w="8869">
                  <a:moveTo>
                    <a:pt x="1" y="1"/>
                  </a:moveTo>
                  <a:lnTo>
                    <a:pt x="1" y="538"/>
                  </a:lnTo>
                  <a:lnTo>
                    <a:pt x="8868" y="538"/>
                  </a:lnTo>
                  <a:lnTo>
                    <a:pt x="8868"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0" name="Google Shape;2250;g30cded51e9e_2_595"/>
            <p:cNvSpPr/>
            <p:nvPr/>
          </p:nvSpPr>
          <p:spPr>
            <a:xfrm>
              <a:off x="-1886778" y="1262800"/>
              <a:ext cx="285404" cy="45049"/>
            </a:xfrm>
            <a:custGeom>
              <a:rect b="b" l="l" r="r" t="t"/>
              <a:pathLst>
                <a:path extrusionOk="0" h="538" w="8869">
                  <a:moveTo>
                    <a:pt x="1" y="1"/>
                  </a:moveTo>
                  <a:lnTo>
                    <a:pt x="1" y="538"/>
                  </a:lnTo>
                  <a:lnTo>
                    <a:pt x="8868" y="538"/>
                  </a:lnTo>
                  <a:lnTo>
                    <a:pt x="8868"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1" name="Google Shape;2251;g30cded51e9e_2_595"/>
            <p:cNvSpPr/>
            <p:nvPr/>
          </p:nvSpPr>
          <p:spPr>
            <a:xfrm>
              <a:off x="-1496018" y="1262800"/>
              <a:ext cx="285404" cy="45049"/>
            </a:xfrm>
            <a:custGeom>
              <a:rect b="b" l="l" r="r" t="t"/>
              <a:pathLst>
                <a:path extrusionOk="0" h="538" w="8869">
                  <a:moveTo>
                    <a:pt x="1" y="1"/>
                  </a:moveTo>
                  <a:lnTo>
                    <a:pt x="1" y="538"/>
                  </a:lnTo>
                  <a:lnTo>
                    <a:pt x="8869" y="538"/>
                  </a:lnTo>
                  <a:lnTo>
                    <a:pt x="8869"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2" name="Google Shape;2252;g30cded51e9e_2_595"/>
            <p:cNvSpPr/>
            <p:nvPr/>
          </p:nvSpPr>
          <p:spPr>
            <a:xfrm>
              <a:off x="-1105354" y="1262800"/>
              <a:ext cx="285404" cy="45049"/>
            </a:xfrm>
            <a:custGeom>
              <a:rect b="b" l="l" r="r" t="t"/>
              <a:pathLst>
                <a:path extrusionOk="0" h="538" w="8869">
                  <a:moveTo>
                    <a:pt x="0" y="1"/>
                  </a:moveTo>
                  <a:lnTo>
                    <a:pt x="0" y="538"/>
                  </a:lnTo>
                  <a:lnTo>
                    <a:pt x="8868" y="538"/>
                  </a:lnTo>
                  <a:lnTo>
                    <a:pt x="8868"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2253" name="Google Shape;2253;g30cded51e9e_2_595"/>
          <p:cNvPicPr preferRelativeResize="0"/>
          <p:nvPr/>
        </p:nvPicPr>
        <p:blipFill>
          <a:blip r:embed="rId3">
            <a:alphaModFix/>
          </a:blip>
          <a:stretch>
            <a:fillRect/>
          </a:stretch>
        </p:blipFill>
        <p:spPr>
          <a:xfrm>
            <a:off x="842575" y="1129075"/>
            <a:ext cx="7458841" cy="3375414"/>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3" name="Shape 1163"/>
        <p:cNvGrpSpPr/>
        <p:nvPr/>
      </p:nvGrpSpPr>
      <p:grpSpPr>
        <a:xfrm>
          <a:off x="0" y="0"/>
          <a:ext cx="0" cy="0"/>
          <a:chOff x="0" y="0"/>
          <a:chExt cx="0" cy="0"/>
        </a:xfrm>
      </p:grpSpPr>
      <p:sp>
        <p:nvSpPr>
          <p:cNvPr id="1164" name="Google Shape;1164;p3"/>
          <p:cNvSpPr txBox="1"/>
          <p:nvPr>
            <p:ph idx="9" type="title"/>
          </p:nvPr>
        </p:nvSpPr>
        <p:spPr>
          <a:xfrm>
            <a:off x="904510" y="1615070"/>
            <a:ext cx="775800" cy="775800"/>
          </a:xfrm>
          <a:prstGeom prst="rect">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4000"/>
              <a:buNone/>
            </a:pPr>
            <a:r>
              <a:rPr lang="en"/>
              <a:t>01</a:t>
            </a:r>
            <a:endParaRPr/>
          </a:p>
        </p:txBody>
      </p:sp>
      <p:sp>
        <p:nvSpPr>
          <p:cNvPr id="1165" name="Google Shape;1165;p3"/>
          <p:cNvSpPr txBox="1"/>
          <p:nvPr>
            <p:ph idx="13" type="title"/>
          </p:nvPr>
        </p:nvSpPr>
        <p:spPr>
          <a:xfrm>
            <a:off x="904510" y="3126120"/>
            <a:ext cx="775800" cy="775800"/>
          </a:xfrm>
          <a:prstGeom prst="rect">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4000"/>
              <a:buNone/>
            </a:pPr>
            <a:r>
              <a:rPr lang="en"/>
              <a:t>03</a:t>
            </a:r>
            <a:endParaRPr/>
          </a:p>
        </p:txBody>
      </p:sp>
      <p:sp>
        <p:nvSpPr>
          <p:cNvPr id="1166" name="Google Shape;1166;p3"/>
          <p:cNvSpPr txBox="1"/>
          <p:nvPr>
            <p:ph idx="14" type="title"/>
          </p:nvPr>
        </p:nvSpPr>
        <p:spPr>
          <a:xfrm>
            <a:off x="4648360" y="1615070"/>
            <a:ext cx="775800" cy="775800"/>
          </a:xfrm>
          <a:prstGeom prst="rect">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4000"/>
              <a:buNone/>
            </a:pPr>
            <a:r>
              <a:rPr lang="en"/>
              <a:t>02</a:t>
            </a:r>
            <a:endParaRPr/>
          </a:p>
        </p:txBody>
      </p:sp>
      <p:sp>
        <p:nvSpPr>
          <p:cNvPr id="1167" name="Google Shape;1167;p3"/>
          <p:cNvSpPr txBox="1"/>
          <p:nvPr>
            <p:ph idx="15" type="title"/>
          </p:nvPr>
        </p:nvSpPr>
        <p:spPr>
          <a:xfrm>
            <a:off x="4648360" y="3126120"/>
            <a:ext cx="775800" cy="775800"/>
          </a:xfrm>
          <a:prstGeom prst="rect">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4000"/>
              <a:buNone/>
            </a:pPr>
            <a:r>
              <a:rPr lang="en"/>
              <a:t>04</a:t>
            </a:r>
            <a:endParaRPr/>
          </a:p>
        </p:txBody>
      </p:sp>
      <p:sp>
        <p:nvSpPr>
          <p:cNvPr id="1168" name="Google Shape;1168;p3"/>
          <p:cNvSpPr txBox="1"/>
          <p:nvPr>
            <p:ph idx="7" type="subTitle"/>
          </p:nvPr>
        </p:nvSpPr>
        <p:spPr>
          <a:xfrm>
            <a:off x="1872350" y="3567900"/>
            <a:ext cx="2414100" cy="47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Resumen de logros alcanzados y evidencias del progreso en el proyecto.</a:t>
            </a:r>
            <a:endParaRPr/>
          </a:p>
          <a:p>
            <a:pPr indent="0" lvl="0" marL="0" rtl="0" algn="l">
              <a:spcBef>
                <a:spcPts val="0"/>
              </a:spcBef>
              <a:spcAft>
                <a:spcPts val="0"/>
              </a:spcAft>
              <a:buNone/>
            </a:pPr>
            <a:r>
              <a:t/>
            </a:r>
            <a:endParaRPr/>
          </a:p>
          <a:p>
            <a:pPr indent="0" lvl="0" marL="0" rtl="0" algn="l">
              <a:lnSpc>
                <a:spcPct val="100000"/>
              </a:lnSpc>
              <a:spcBef>
                <a:spcPts val="0"/>
              </a:spcBef>
              <a:spcAft>
                <a:spcPts val="0"/>
              </a:spcAft>
              <a:buSzPts val="1200"/>
              <a:buNone/>
            </a:pPr>
            <a:r>
              <a:t/>
            </a:r>
            <a:endParaRPr/>
          </a:p>
        </p:txBody>
      </p:sp>
      <p:sp>
        <p:nvSpPr>
          <p:cNvPr id="1169" name="Google Shape;1169;p3"/>
          <p:cNvSpPr txBox="1"/>
          <p:nvPr>
            <p:ph idx="6" type="title"/>
          </p:nvPr>
        </p:nvSpPr>
        <p:spPr>
          <a:xfrm>
            <a:off x="5616050" y="3002550"/>
            <a:ext cx="2414100" cy="6900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t>Estado y </a:t>
            </a:r>
            <a:r>
              <a:rPr lang="en"/>
              <a:t>Conclusiones</a:t>
            </a:r>
            <a:endParaRPr/>
          </a:p>
        </p:txBody>
      </p:sp>
      <p:sp>
        <p:nvSpPr>
          <p:cNvPr id="1170" name="Google Shape;1170;p3"/>
          <p:cNvSpPr txBox="1"/>
          <p:nvPr>
            <p:ph idx="5" type="title"/>
          </p:nvPr>
        </p:nvSpPr>
        <p:spPr>
          <a:xfrm>
            <a:off x="1872325" y="3002550"/>
            <a:ext cx="2414100" cy="6900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t>Avances y evidencia</a:t>
            </a:r>
            <a:endParaRPr/>
          </a:p>
        </p:txBody>
      </p:sp>
      <p:sp>
        <p:nvSpPr>
          <p:cNvPr id="1171" name="Google Shape;1171;p3"/>
          <p:cNvSpPr txBox="1"/>
          <p:nvPr>
            <p:ph type="title"/>
          </p:nvPr>
        </p:nvSpPr>
        <p:spPr>
          <a:xfrm>
            <a:off x="720000" y="552150"/>
            <a:ext cx="7704000" cy="531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t>Tabla de </a:t>
            </a:r>
            <a:r>
              <a:rPr lang="en">
                <a:solidFill>
                  <a:schemeClr val="accent2"/>
                </a:solidFill>
              </a:rPr>
              <a:t>contenidos</a:t>
            </a:r>
            <a:endParaRPr>
              <a:solidFill>
                <a:schemeClr val="accent2"/>
              </a:solidFill>
            </a:endParaRPr>
          </a:p>
        </p:txBody>
      </p:sp>
      <p:sp>
        <p:nvSpPr>
          <p:cNvPr id="1172" name="Google Shape;1172;p3"/>
          <p:cNvSpPr txBox="1"/>
          <p:nvPr>
            <p:ph idx="2" type="title"/>
          </p:nvPr>
        </p:nvSpPr>
        <p:spPr>
          <a:xfrm>
            <a:off x="1872325" y="1478200"/>
            <a:ext cx="2414100" cy="6900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000"/>
              <a:buNone/>
            </a:pPr>
            <a:r>
              <a:rPr lang="en"/>
              <a:t>Contexto e introducción</a:t>
            </a:r>
            <a:endParaRPr/>
          </a:p>
        </p:txBody>
      </p:sp>
      <p:sp>
        <p:nvSpPr>
          <p:cNvPr id="1173" name="Google Shape;1173;p3"/>
          <p:cNvSpPr txBox="1"/>
          <p:nvPr>
            <p:ph idx="3" type="title"/>
          </p:nvPr>
        </p:nvSpPr>
        <p:spPr>
          <a:xfrm>
            <a:off x="5616050" y="1478200"/>
            <a:ext cx="2414100" cy="6900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000"/>
              <a:buNone/>
            </a:pPr>
            <a:r>
              <a:rPr lang="en"/>
              <a:t>Product Backlog actual</a:t>
            </a:r>
            <a:endParaRPr/>
          </a:p>
        </p:txBody>
      </p:sp>
      <p:sp>
        <p:nvSpPr>
          <p:cNvPr id="1174" name="Google Shape;1174;p3"/>
          <p:cNvSpPr txBox="1"/>
          <p:nvPr>
            <p:ph idx="1" type="subTitle"/>
          </p:nvPr>
        </p:nvSpPr>
        <p:spPr>
          <a:xfrm>
            <a:off x="1872325" y="2043400"/>
            <a:ext cx="2414100" cy="47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Descripción general del proyecto 'SGCalerias' y sus objetivos.</a:t>
            </a:r>
            <a:endParaRPr/>
          </a:p>
          <a:p>
            <a:pPr indent="0" lvl="0" marL="0" rtl="0" algn="l">
              <a:spcBef>
                <a:spcPts val="0"/>
              </a:spcBef>
              <a:spcAft>
                <a:spcPts val="0"/>
              </a:spcAft>
              <a:buNone/>
            </a:pPr>
            <a:r>
              <a:t/>
            </a:r>
            <a:endParaRPr/>
          </a:p>
          <a:p>
            <a:pPr indent="0" lvl="0" marL="0" rtl="0" algn="l">
              <a:lnSpc>
                <a:spcPct val="100000"/>
              </a:lnSpc>
              <a:spcBef>
                <a:spcPts val="0"/>
              </a:spcBef>
              <a:spcAft>
                <a:spcPts val="0"/>
              </a:spcAft>
              <a:buClr>
                <a:schemeClr val="dk1"/>
              </a:buClr>
              <a:buSzPts val="1100"/>
              <a:buFont typeface="Arial"/>
              <a:buNone/>
            </a:pPr>
            <a:r>
              <a:t/>
            </a:r>
            <a:endParaRPr/>
          </a:p>
        </p:txBody>
      </p:sp>
      <p:sp>
        <p:nvSpPr>
          <p:cNvPr id="1175" name="Google Shape;1175;p3"/>
          <p:cNvSpPr txBox="1"/>
          <p:nvPr>
            <p:ph idx="4" type="subTitle"/>
          </p:nvPr>
        </p:nvSpPr>
        <p:spPr>
          <a:xfrm>
            <a:off x="5616050" y="2043400"/>
            <a:ext cx="2414100" cy="47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Listado de tareas y funcionalidades planificadas para el desarrollo del sistema.</a:t>
            </a:r>
            <a:endParaRPr/>
          </a:p>
          <a:p>
            <a:pPr indent="0" lvl="0" marL="0" rtl="0" algn="l">
              <a:spcBef>
                <a:spcPts val="0"/>
              </a:spcBef>
              <a:spcAft>
                <a:spcPts val="0"/>
              </a:spcAft>
              <a:buNone/>
            </a:pPr>
            <a:r>
              <a:t/>
            </a:r>
            <a:endParaRPr/>
          </a:p>
          <a:p>
            <a:pPr indent="0" lvl="0" marL="0" rtl="0" algn="l">
              <a:lnSpc>
                <a:spcPct val="100000"/>
              </a:lnSpc>
              <a:spcBef>
                <a:spcPts val="0"/>
              </a:spcBef>
              <a:spcAft>
                <a:spcPts val="0"/>
              </a:spcAft>
              <a:buClr>
                <a:schemeClr val="dk1"/>
              </a:buClr>
              <a:buSzPts val="1100"/>
              <a:buFont typeface="Arial"/>
              <a:buNone/>
            </a:pPr>
            <a:r>
              <a:t/>
            </a:r>
            <a:endParaRPr/>
          </a:p>
        </p:txBody>
      </p:sp>
      <p:sp>
        <p:nvSpPr>
          <p:cNvPr id="1176" name="Google Shape;1176;p3"/>
          <p:cNvSpPr txBox="1"/>
          <p:nvPr>
            <p:ph idx="8" type="subTitle"/>
          </p:nvPr>
        </p:nvSpPr>
        <p:spPr>
          <a:xfrm>
            <a:off x="5616051" y="3567900"/>
            <a:ext cx="2414100" cy="47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Estado actual del proyecto, desafíos superados y expectativas futuras.</a:t>
            </a:r>
            <a:endParaRPr/>
          </a:p>
          <a:p>
            <a:pPr indent="0" lvl="0" marL="0" rtl="0" algn="l">
              <a:spcBef>
                <a:spcPts val="0"/>
              </a:spcBef>
              <a:spcAft>
                <a:spcPts val="0"/>
              </a:spcAft>
              <a:buNone/>
            </a:pPr>
            <a:r>
              <a:t/>
            </a:r>
            <a:endParaRPr/>
          </a:p>
          <a:p>
            <a:pPr indent="0" lvl="0" marL="0" rtl="0" algn="l">
              <a:lnSpc>
                <a:spcPct val="100000"/>
              </a:lnSpc>
              <a:spcBef>
                <a:spcPts val="0"/>
              </a:spcBef>
              <a:spcAft>
                <a:spcPts val="0"/>
              </a:spcAft>
              <a:buSzPts val="1200"/>
              <a:buNone/>
            </a:pPr>
            <a:r>
              <a:t/>
            </a:r>
            <a:endParaRPr/>
          </a:p>
        </p:txBody>
      </p:sp>
      <p:grpSp>
        <p:nvGrpSpPr>
          <p:cNvPr id="1177" name="Google Shape;1177;p3"/>
          <p:cNvGrpSpPr/>
          <p:nvPr/>
        </p:nvGrpSpPr>
        <p:grpSpPr>
          <a:xfrm>
            <a:off x="578914" y="4152935"/>
            <a:ext cx="556729" cy="990605"/>
            <a:chOff x="5081850" y="1981125"/>
            <a:chExt cx="168125" cy="299150"/>
          </a:xfrm>
        </p:grpSpPr>
        <p:sp>
          <p:nvSpPr>
            <p:cNvPr id="1178" name="Google Shape;1178;p3"/>
            <p:cNvSpPr/>
            <p:nvPr/>
          </p:nvSpPr>
          <p:spPr>
            <a:xfrm>
              <a:off x="5115175" y="1981125"/>
              <a:ext cx="90525" cy="43050"/>
            </a:xfrm>
            <a:custGeom>
              <a:rect b="b" l="l" r="r" t="t"/>
              <a:pathLst>
                <a:path extrusionOk="0" h="1722" w="3621">
                  <a:moveTo>
                    <a:pt x="2468" y="1"/>
                  </a:moveTo>
                  <a:cubicBezTo>
                    <a:pt x="2160" y="1"/>
                    <a:pt x="1887" y="335"/>
                    <a:pt x="1809" y="712"/>
                  </a:cubicBezTo>
                  <a:cubicBezTo>
                    <a:pt x="1731" y="334"/>
                    <a:pt x="1450" y="2"/>
                    <a:pt x="1145" y="2"/>
                  </a:cubicBezTo>
                  <a:cubicBezTo>
                    <a:pt x="1095" y="2"/>
                    <a:pt x="1045" y="11"/>
                    <a:pt x="994" y="30"/>
                  </a:cubicBezTo>
                  <a:cubicBezTo>
                    <a:pt x="639" y="162"/>
                    <a:pt x="1039" y="951"/>
                    <a:pt x="1057" y="983"/>
                  </a:cubicBezTo>
                  <a:cubicBezTo>
                    <a:pt x="1042" y="971"/>
                    <a:pt x="712" y="703"/>
                    <a:pt x="452" y="703"/>
                  </a:cubicBezTo>
                  <a:cubicBezTo>
                    <a:pt x="352" y="703"/>
                    <a:pt x="262" y="743"/>
                    <a:pt x="205" y="854"/>
                  </a:cubicBezTo>
                  <a:cubicBezTo>
                    <a:pt x="1" y="1250"/>
                    <a:pt x="1215" y="1722"/>
                    <a:pt x="1812" y="1722"/>
                  </a:cubicBezTo>
                  <a:cubicBezTo>
                    <a:pt x="2413" y="1722"/>
                    <a:pt x="3621" y="1244"/>
                    <a:pt x="3413" y="854"/>
                  </a:cubicBezTo>
                  <a:cubicBezTo>
                    <a:pt x="3357" y="747"/>
                    <a:pt x="3269" y="709"/>
                    <a:pt x="3170" y="709"/>
                  </a:cubicBezTo>
                  <a:cubicBezTo>
                    <a:pt x="2911" y="709"/>
                    <a:pt x="2579" y="971"/>
                    <a:pt x="2561" y="983"/>
                  </a:cubicBezTo>
                  <a:cubicBezTo>
                    <a:pt x="2580" y="958"/>
                    <a:pt x="2989" y="165"/>
                    <a:pt x="2624" y="30"/>
                  </a:cubicBezTo>
                  <a:cubicBezTo>
                    <a:pt x="2571" y="10"/>
                    <a:pt x="2519" y="1"/>
                    <a:pt x="246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9" name="Google Shape;1179;p3"/>
            <p:cNvSpPr/>
            <p:nvPr/>
          </p:nvSpPr>
          <p:spPr>
            <a:xfrm>
              <a:off x="5081850" y="2012125"/>
              <a:ext cx="155150" cy="169850"/>
            </a:xfrm>
            <a:custGeom>
              <a:rect b="b" l="l" r="r" t="t"/>
              <a:pathLst>
                <a:path extrusionOk="0" h="6794" w="6206">
                  <a:moveTo>
                    <a:pt x="3139" y="1"/>
                  </a:moveTo>
                  <a:cubicBezTo>
                    <a:pt x="2821" y="1"/>
                    <a:pt x="2500" y="42"/>
                    <a:pt x="2192" y="120"/>
                  </a:cubicBezTo>
                  <a:cubicBezTo>
                    <a:pt x="1305" y="353"/>
                    <a:pt x="286" y="1007"/>
                    <a:pt x="104" y="2712"/>
                  </a:cubicBezTo>
                  <a:cubicBezTo>
                    <a:pt x="0" y="3655"/>
                    <a:pt x="252" y="5492"/>
                    <a:pt x="972" y="6386"/>
                  </a:cubicBezTo>
                  <a:cubicBezTo>
                    <a:pt x="1670" y="6658"/>
                    <a:pt x="2405" y="6794"/>
                    <a:pt x="3141" y="6794"/>
                  </a:cubicBezTo>
                  <a:cubicBezTo>
                    <a:pt x="3876" y="6794"/>
                    <a:pt x="4611" y="6658"/>
                    <a:pt x="5309" y="6386"/>
                  </a:cubicBezTo>
                  <a:cubicBezTo>
                    <a:pt x="5643" y="5967"/>
                    <a:pt x="5878" y="5341"/>
                    <a:pt x="6020" y="4697"/>
                  </a:cubicBezTo>
                  <a:cubicBezTo>
                    <a:pt x="6095" y="4376"/>
                    <a:pt x="6146" y="4045"/>
                    <a:pt x="6174" y="3715"/>
                  </a:cubicBezTo>
                  <a:cubicBezTo>
                    <a:pt x="6206" y="3382"/>
                    <a:pt x="6206" y="3042"/>
                    <a:pt x="6174" y="2712"/>
                  </a:cubicBezTo>
                  <a:cubicBezTo>
                    <a:pt x="5919" y="315"/>
                    <a:pt x="4007" y="1"/>
                    <a:pt x="3139"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0" name="Google Shape;1180;p3"/>
            <p:cNvSpPr/>
            <p:nvPr/>
          </p:nvSpPr>
          <p:spPr>
            <a:xfrm>
              <a:off x="5096625" y="2172450"/>
              <a:ext cx="128750" cy="107825"/>
            </a:xfrm>
            <a:custGeom>
              <a:rect b="b" l="l" r="r" t="t"/>
              <a:pathLst>
                <a:path extrusionOk="0" h="4313" w="5150">
                  <a:moveTo>
                    <a:pt x="0" y="1"/>
                  </a:moveTo>
                  <a:lnTo>
                    <a:pt x="519" y="4313"/>
                  </a:lnTo>
                  <a:lnTo>
                    <a:pt x="4636" y="4313"/>
                  </a:lnTo>
                  <a:lnTo>
                    <a:pt x="5149"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1" name="Google Shape;1181;p3"/>
            <p:cNvSpPr/>
            <p:nvPr/>
          </p:nvSpPr>
          <p:spPr>
            <a:xfrm>
              <a:off x="5096625" y="2172450"/>
              <a:ext cx="128750" cy="24475"/>
            </a:xfrm>
            <a:custGeom>
              <a:rect b="b" l="l" r="r" t="t"/>
              <a:pathLst>
                <a:path extrusionOk="0" h="979" w="5150">
                  <a:moveTo>
                    <a:pt x="0" y="1"/>
                  </a:moveTo>
                  <a:lnTo>
                    <a:pt x="117" y="979"/>
                  </a:lnTo>
                  <a:lnTo>
                    <a:pt x="5064" y="737"/>
                  </a:lnTo>
                  <a:lnTo>
                    <a:pt x="5149"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182" name="Google Shape;1182;p3"/>
            <p:cNvGrpSpPr/>
            <p:nvPr/>
          </p:nvGrpSpPr>
          <p:grpSpPr>
            <a:xfrm>
              <a:off x="5086475" y="2011175"/>
              <a:ext cx="163500" cy="170825"/>
              <a:chOff x="5086475" y="2011175"/>
              <a:chExt cx="163500" cy="170825"/>
            </a:xfrm>
          </p:grpSpPr>
          <p:sp>
            <p:nvSpPr>
              <p:cNvPr id="1183" name="Google Shape;1183;p3"/>
              <p:cNvSpPr/>
              <p:nvPr/>
            </p:nvSpPr>
            <p:spPr>
              <a:xfrm>
                <a:off x="5160475" y="2011975"/>
                <a:ext cx="3725" cy="170025"/>
              </a:xfrm>
              <a:custGeom>
                <a:rect b="b" l="l" r="r" t="t"/>
                <a:pathLst>
                  <a:path extrusionOk="0" h="6801" w="149">
                    <a:moveTo>
                      <a:pt x="79" y="0"/>
                    </a:moveTo>
                    <a:cubicBezTo>
                      <a:pt x="76" y="567"/>
                      <a:pt x="73" y="1133"/>
                      <a:pt x="63" y="1702"/>
                    </a:cubicBezTo>
                    <a:lnTo>
                      <a:pt x="63" y="3404"/>
                    </a:lnTo>
                    <a:cubicBezTo>
                      <a:pt x="66" y="3970"/>
                      <a:pt x="60" y="4536"/>
                      <a:pt x="60" y="5102"/>
                    </a:cubicBezTo>
                    <a:cubicBezTo>
                      <a:pt x="60" y="5385"/>
                      <a:pt x="57" y="5668"/>
                      <a:pt x="47" y="5951"/>
                    </a:cubicBezTo>
                    <a:cubicBezTo>
                      <a:pt x="44" y="6093"/>
                      <a:pt x="44" y="6234"/>
                      <a:pt x="32" y="6376"/>
                    </a:cubicBezTo>
                    <a:lnTo>
                      <a:pt x="19" y="6587"/>
                    </a:lnTo>
                    <a:lnTo>
                      <a:pt x="0" y="6800"/>
                    </a:lnTo>
                    <a:cubicBezTo>
                      <a:pt x="91" y="6241"/>
                      <a:pt x="104" y="5671"/>
                      <a:pt x="120" y="5105"/>
                    </a:cubicBezTo>
                    <a:cubicBezTo>
                      <a:pt x="135" y="4539"/>
                      <a:pt x="148" y="3976"/>
                      <a:pt x="142" y="3407"/>
                    </a:cubicBezTo>
                    <a:cubicBezTo>
                      <a:pt x="139" y="2831"/>
                      <a:pt x="139" y="2265"/>
                      <a:pt x="126" y="1699"/>
                    </a:cubicBezTo>
                    <a:cubicBezTo>
                      <a:pt x="120" y="1133"/>
                      <a:pt x="104" y="567"/>
                      <a:pt x="79"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4" name="Google Shape;1184;p3"/>
              <p:cNvSpPr/>
              <p:nvPr/>
            </p:nvSpPr>
            <p:spPr>
              <a:xfrm>
                <a:off x="5139550" y="2012300"/>
                <a:ext cx="13250" cy="168200"/>
              </a:xfrm>
              <a:custGeom>
                <a:rect b="b" l="l" r="r" t="t"/>
                <a:pathLst>
                  <a:path extrusionOk="0" h="6728" w="530">
                    <a:moveTo>
                      <a:pt x="529" y="0"/>
                    </a:moveTo>
                    <a:cubicBezTo>
                      <a:pt x="343" y="535"/>
                      <a:pt x="208" y="1088"/>
                      <a:pt x="136" y="1651"/>
                    </a:cubicBezTo>
                    <a:cubicBezTo>
                      <a:pt x="60" y="2214"/>
                      <a:pt x="13" y="2780"/>
                      <a:pt x="10" y="3347"/>
                    </a:cubicBezTo>
                    <a:lnTo>
                      <a:pt x="10" y="3771"/>
                    </a:lnTo>
                    <a:cubicBezTo>
                      <a:pt x="1" y="3913"/>
                      <a:pt x="13" y="4054"/>
                      <a:pt x="13" y="4196"/>
                    </a:cubicBezTo>
                    <a:cubicBezTo>
                      <a:pt x="19" y="4479"/>
                      <a:pt x="42" y="4762"/>
                      <a:pt x="64" y="5045"/>
                    </a:cubicBezTo>
                    <a:cubicBezTo>
                      <a:pt x="76" y="5186"/>
                      <a:pt x="92" y="5328"/>
                      <a:pt x="108" y="5470"/>
                    </a:cubicBezTo>
                    <a:lnTo>
                      <a:pt x="155" y="5891"/>
                    </a:lnTo>
                    <a:cubicBezTo>
                      <a:pt x="199" y="6168"/>
                      <a:pt x="240" y="6448"/>
                      <a:pt x="287" y="6728"/>
                    </a:cubicBezTo>
                    <a:lnTo>
                      <a:pt x="192" y="5885"/>
                    </a:lnTo>
                    <a:lnTo>
                      <a:pt x="155" y="5463"/>
                    </a:lnTo>
                    <a:cubicBezTo>
                      <a:pt x="142" y="5328"/>
                      <a:pt x="126" y="5186"/>
                      <a:pt x="123" y="5045"/>
                    </a:cubicBezTo>
                    <a:cubicBezTo>
                      <a:pt x="108" y="4765"/>
                      <a:pt x="82" y="4482"/>
                      <a:pt x="82" y="4199"/>
                    </a:cubicBezTo>
                    <a:cubicBezTo>
                      <a:pt x="79" y="4057"/>
                      <a:pt x="76" y="3916"/>
                      <a:pt x="98" y="3774"/>
                    </a:cubicBezTo>
                    <a:lnTo>
                      <a:pt x="98" y="3350"/>
                    </a:lnTo>
                    <a:cubicBezTo>
                      <a:pt x="82" y="2784"/>
                      <a:pt x="123" y="2221"/>
                      <a:pt x="189" y="1661"/>
                    </a:cubicBezTo>
                    <a:cubicBezTo>
                      <a:pt x="224" y="1378"/>
                      <a:pt x="268" y="1098"/>
                      <a:pt x="325" y="821"/>
                    </a:cubicBezTo>
                    <a:cubicBezTo>
                      <a:pt x="375" y="544"/>
                      <a:pt x="444" y="271"/>
                      <a:pt x="529"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5" name="Google Shape;1185;p3"/>
              <p:cNvSpPr/>
              <p:nvPr/>
            </p:nvSpPr>
            <p:spPr>
              <a:xfrm>
                <a:off x="5115650" y="2014100"/>
                <a:ext cx="24950" cy="166475"/>
              </a:xfrm>
              <a:custGeom>
                <a:rect b="b" l="l" r="r" t="t"/>
                <a:pathLst>
                  <a:path extrusionOk="0" h="6659" w="998">
                    <a:moveTo>
                      <a:pt x="998" y="0"/>
                    </a:moveTo>
                    <a:cubicBezTo>
                      <a:pt x="812" y="224"/>
                      <a:pt x="655" y="466"/>
                      <a:pt x="526" y="730"/>
                    </a:cubicBezTo>
                    <a:cubicBezTo>
                      <a:pt x="494" y="793"/>
                      <a:pt x="463" y="859"/>
                      <a:pt x="435" y="928"/>
                    </a:cubicBezTo>
                    <a:lnTo>
                      <a:pt x="356" y="1133"/>
                    </a:lnTo>
                    <a:lnTo>
                      <a:pt x="315" y="1233"/>
                    </a:lnTo>
                    <a:cubicBezTo>
                      <a:pt x="306" y="1265"/>
                      <a:pt x="296" y="1299"/>
                      <a:pt x="284" y="1337"/>
                    </a:cubicBezTo>
                    <a:lnTo>
                      <a:pt x="221" y="1545"/>
                    </a:lnTo>
                    <a:cubicBezTo>
                      <a:pt x="73" y="2108"/>
                      <a:pt x="0" y="2690"/>
                      <a:pt x="7" y="3271"/>
                    </a:cubicBezTo>
                    <a:lnTo>
                      <a:pt x="16" y="3705"/>
                    </a:lnTo>
                    <a:lnTo>
                      <a:pt x="63" y="4139"/>
                    </a:lnTo>
                    <a:lnTo>
                      <a:pt x="89" y="4356"/>
                    </a:lnTo>
                    <a:cubicBezTo>
                      <a:pt x="101" y="4429"/>
                      <a:pt x="117" y="4501"/>
                      <a:pt x="126" y="4570"/>
                    </a:cubicBezTo>
                    <a:lnTo>
                      <a:pt x="211" y="5001"/>
                    </a:lnTo>
                    <a:cubicBezTo>
                      <a:pt x="221" y="5070"/>
                      <a:pt x="243" y="5143"/>
                      <a:pt x="262" y="5212"/>
                    </a:cubicBezTo>
                    <a:lnTo>
                      <a:pt x="315" y="5420"/>
                    </a:lnTo>
                    <a:lnTo>
                      <a:pt x="431" y="5841"/>
                    </a:lnTo>
                    <a:cubicBezTo>
                      <a:pt x="526" y="6118"/>
                      <a:pt x="623" y="6391"/>
                      <a:pt x="721" y="6659"/>
                    </a:cubicBezTo>
                    <a:lnTo>
                      <a:pt x="466" y="5828"/>
                    </a:lnTo>
                    <a:lnTo>
                      <a:pt x="362" y="5407"/>
                    </a:lnTo>
                    <a:lnTo>
                      <a:pt x="312" y="5199"/>
                    </a:lnTo>
                    <a:cubicBezTo>
                      <a:pt x="293" y="5130"/>
                      <a:pt x="277" y="5058"/>
                      <a:pt x="265" y="4989"/>
                    </a:cubicBezTo>
                    <a:lnTo>
                      <a:pt x="195" y="4564"/>
                    </a:lnTo>
                    <a:lnTo>
                      <a:pt x="158" y="4350"/>
                    </a:lnTo>
                    <a:lnTo>
                      <a:pt x="139" y="4136"/>
                    </a:lnTo>
                    <a:lnTo>
                      <a:pt x="95" y="3705"/>
                    </a:lnTo>
                    <a:lnTo>
                      <a:pt x="89" y="3275"/>
                    </a:lnTo>
                    <a:cubicBezTo>
                      <a:pt x="79" y="2696"/>
                      <a:pt x="148" y="2123"/>
                      <a:pt x="284" y="1564"/>
                    </a:cubicBezTo>
                    <a:lnTo>
                      <a:pt x="343" y="1356"/>
                    </a:lnTo>
                    <a:cubicBezTo>
                      <a:pt x="356" y="1325"/>
                      <a:pt x="362" y="1290"/>
                      <a:pt x="375" y="1252"/>
                    </a:cubicBezTo>
                    <a:lnTo>
                      <a:pt x="409" y="1152"/>
                    </a:lnTo>
                    <a:lnTo>
                      <a:pt x="482" y="947"/>
                    </a:lnTo>
                    <a:cubicBezTo>
                      <a:pt x="510" y="881"/>
                      <a:pt x="541" y="812"/>
                      <a:pt x="567" y="746"/>
                    </a:cubicBezTo>
                    <a:cubicBezTo>
                      <a:pt x="677" y="482"/>
                      <a:pt x="825" y="230"/>
                      <a:pt x="998"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6" name="Google Shape;1186;p3"/>
              <p:cNvSpPr/>
              <p:nvPr/>
            </p:nvSpPr>
            <p:spPr>
              <a:xfrm>
                <a:off x="5096000" y="2016525"/>
                <a:ext cx="35400" cy="162575"/>
              </a:xfrm>
              <a:custGeom>
                <a:rect b="b" l="l" r="r" t="t"/>
                <a:pathLst>
                  <a:path extrusionOk="0" h="6503" w="1416">
                    <a:moveTo>
                      <a:pt x="1416" y="1"/>
                    </a:moveTo>
                    <a:cubicBezTo>
                      <a:pt x="1299" y="86"/>
                      <a:pt x="1189" y="186"/>
                      <a:pt x="1082" y="287"/>
                    </a:cubicBezTo>
                    <a:cubicBezTo>
                      <a:pt x="981" y="394"/>
                      <a:pt x="881" y="507"/>
                      <a:pt x="796" y="627"/>
                    </a:cubicBezTo>
                    <a:cubicBezTo>
                      <a:pt x="623" y="866"/>
                      <a:pt x="472" y="1121"/>
                      <a:pt x="356" y="1391"/>
                    </a:cubicBezTo>
                    <a:cubicBezTo>
                      <a:pt x="123" y="1938"/>
                      <a:pt x="6" y="2530"/>
                      <a:pt x="6" y="3121"/>
                    </a:cubicBezTo>
                    <a:cubicBezTo>
                      <a:pt x="0" y="3272"/>
                      <a:pt x="0" y="3420"/>
                      <a:pt x="22" y="3564"/>
                    </a:cubicBezTo>
                    <a:cubicBezTo>
                      <a:pt x="38" y="3712"/>
                      <a:pt x="44" y="3860"/>
                      <a:pt x="73" y="4008"/>
                    </a:cubicBezTo>
                    <a:lnTo>
                      <a:pt x="107" y="4228"/>
                    </a:lnTo>
                    <a:lnTo>
                      <a:pt x="154" y="4442"/>
                    </a:lnTo>
                    <a:cubicBezTo>
                      <a:pt x="183" y="4587"/>
                      <a:pt x="227" y="4731"/>
                      <a:pt x="264" y="4873"/>
                    </a:cubicBezTo>
                    <a:cubicBezTo>
                      <a:pt x="434" y="5439"/>
                      <a:pt x="658" y="5983"/>
                      <a:pt x="937" y="6502"/>
                    </a:cubicBezTo>
                    <a:lnTo>
                      <a:pt x="755" y="6103"/>
                    </a:lnTo>
                    <a:lnTo>
                      <a:pt x="591" y="5694"/>
                    </a:lnTo>
                    <a:lnTo>
                      <a:pt x="447" y="5282"/>
                    </a:lnTo>
                    <a:cubicBezTo>
                      <a:pt x="403" y="5140"/>
                      <a:pt x="356" y="5002"/>
                      <a:pt x="321" y="4860"/>
                    </a:cubicBezTo>
                    <a:lnTo>
                      <a:pt x="268" y="4646"/>
                    </a:lnTo>
                    <a:cubicBezTo>
                      <a:pt x="249" y="4577"/>
                      <a:pt x="233" y="4502"/>
                      <a:pt x="217" y="4432"/>
                    </a:cubicBezTo>
                    <a:lnTo>
                      <a:pt x="173" y="4215"/>
                    </a:lnTo>
                    <a:lnTo>
                      <a:pt x="142" y="3998"/>
                    </a:lnTo>
                    <a:cubicBezTo>
                      <a:pt x="120" y="3854"/>
                      <a:pt x="101" y="3709"/>
                      <a:pt x="95" y="3561"/>
                    </a:cubicBezTo>
                    <a:cubicBezTo>
                      <a:pt x="91" y="3417"/>
                      <a:pt x="79" y="3272"/>
                      <a:pt x="85" y="3127"/>
                    </a:cubicBezTo>
                    <a:cubicBezTo>
                      <a:pt x="85" y="2539"/>
                      <a:pt x="192" y="1963"/>
                      <a:pt x="415" y="1419"/>
                    </a:cubicBezTo>
                    <a:cubicBezTo>
                      <a:pt x="525" y="1149"/>
                      <a:pt x="661" y="894"/>
                      <a:pt x="831" y="652"/>
                    </a:cubicBezTo>
                    <a:cubicBezTo>
                      <a:pt x="997" y="410"/>
                      <a:pt x="1192" y="190"/>
                      <a:pt x="141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7" name="Google Shape;1187;p3"/>
              <p:cNvSpPr/>
              <p:nvPr/>
            </p:nvSpPr>
            <p:spPr>
              <a:xfrm>
                <a:off x="5170600" y="2012375"/>
                <a:ext cx="14100" cy="168125"/>
              </a:xfrm>
              <a:custGeom>
                <a:rect b="b" l="l" r="r" t="t"/>
                <a:pathLst>
                  <a:path extrusionOk="0" h="6725" w="564">
                    <a:moveTo>
                      <a:pt x="1" y="0"/>
                    </a:moveTo>
                    <a:lnTo>
                      <a:pt x="1" y="0"/>
                    </a:lnTo>
                    <a:cubicBezTo>
                      <a:pt x="83" y="274"/>
                      <a:pt x="155" y="544"/>
                      <a:pt x="205" y="824"/>
                    </a:cubicBezTo>
                    <a:cubicBezTo>
                      <a:pt x="262" y="1101"/>
                      <a:pt x="303" y="1381"/>
                      <a:pt x="341" y="1661"/>
                    </a:cubicBezTo>
                    <a:cubicBezTo>
                      <a:pt x="410" y="2218"/>
                      <a:pt x="444" y="2781"/>
                      <a:pt x="473" y="3347"/>
                    </a:cubicBezTo>
                    <a:lnTo>
                      <a:pt x="473" y="3771"/>
                    </a:lnTo>
                    <a:cubicBezTo>
                      <a:pt x="460" y="3913"/>
                      <a:pt x="448" y="4054"/>
                      <a:pt x="448" y="4196"/>
                    </a:cubicBezTo>
                    <a:cubicBezTo>
                      <a:pt x="444" y="4476"/>
                      <a:pt x="422" y="4759"/>
                      <a:pt x="410" y="5042"/>
                    </a:cubicBezTo>
                    <a:cubicBezTo>
                      <a:pt x="407" y="5180"/>
                      <a:pt x="391" y="5322"/>
                      <a:pt x="378" y="5463"/>
                    </a:cubicBezTo>
                    <a:lnTo>
                      <a:pt x="338" y="5882"/>
                    </a:lnTo>
                    <a:lnTo>
                      <a:pt x="243" y="6725"/>
                    </a:lnTo>
                    <a:cubicBezTo>
                      <a:pt x="287" y="6445"/>
                      <a:pt x="338" y="6165"/>
                      <a:pt x="378" y="5888"/>
                    </a:cubicBezTo>
                    <a:lnTo>
                      <a:pt x="426" y="5467"/>
                    </a:lnTo>
                    <a:cubicBezTo>
                      <a:pt x="441" y="5328"/>
                      <a:pt x="460" y="5187"/>
                      <a:pt x="470" y="5045"/>
                    </a:cubicBezTo>
                    <a:cubicBezTo>
                      <a:pt x="492" y="4762"/>
                      <a:pt x="517" y="4479"/>
                      <a:pt x="520" y="4196"/>
                    </a:cubicBezTo>
                    <a:cubicBezTo>
                      <a:pt x="523" y="4054"/>
                      <a:pt x="529" y="3913"/>
                      <a:pt x="564" y="3771"/>
                    </a:cubicBezTo>
                    <a:lnTo>
                      <a:pt x="564" y="3347"/>
                    </a:lnTo>
                    <a:cubicBezTo>
                      <a:pt x="517" y="2781"/>
                      <a:pt x="473" y="2214"/>
                      <a:pt x="394" y="1651"/>
                    </a:cubicBezTo>
                    <a:cubicBezTo>
                      <a:pt x="319" y="1092"/>
                      <a:pt x="190" y="535"/>
                      <a:pt x="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8" name="Google Shape;1188;p3"/>
              <p:cNvSpPr/>
              <p:nvPr/>
            </p:nvSpPr>
            <p:spPr>
              <a:xfrm>
                <a:off x="5182875" y="2014175"/>
                <a:ext cx="24650" cy="166475"/>
              </a:xfrm>
              <a:custGeom>
                <a:rect b="b" l="l" r="r" t="t"/>
                <a:pathLst>
                  <a:path extrusionOk="0" h="6659" w="986">
                    <a:moveTo>
                      <a:pt x="1" y="1"/>
                    </a:moveTo>
                    <a:cubicBezTo>
                      <a:pt x="170" y="233"/>
                      <a:pt x="312" y="485"/>
                      <a:pt x="416" y="752"/>
                    </a:cubicBezTo>
                    <a:cubicBezTo>
                      <a:pt x="447" y="815"/>
                      <a:pt x="479" y="881"/>
                      <a:pt x="504" y="947"/>
                    </a:cubicBezTo>
                    <a:lnTo>
                      <a:pt x="576" y="1152"/>
                    </a:lnTo>
                    <a:lnTo>
                      <a:pt x="611" y="1255"/>
                    </a:lnTo>
                    <a:cubicBezTo>
                      <a:pt x="623" y="1287"/>
                      <a:pt x="630" y="1322"/>
                      <a:pt x="642" y="1356"/>
                    </a:cubicBezTo>
                    <a:lnTo>
                      <a:pt x="702" y="1564"/>
                    </a:lnTo>
                    <a:cubicBezTo>
                      <a:pt x="840" y="2124"/>
                      <a:pt x="906" y="2702"/>
                      <a:pt x="897" y="3275"/>
                    </a:cubicBezTo>
                    <a:lnTo>
                      <a:pt x="891" y="3709"/>
                    </a:lnTo>
                    <a:lnTo>
                      <a:pt x="847" y="4136"/>
                    </a:lnTo>
                    <a:lnTo>
                      <a:pt x="828" y="4353"/>
                    </a:lnTo>
                    <a:cubicBezTo>
                      <a:pt x="818" y="4423"/>
                      <a:pt x="803" y="4495"/>
                      <a:pt x="793" y="4564"/>
                    </a:cubicBezTo>
                    <a:lnTo>
                      <a:pt x="721" y="4989"/>
                    </a:lnTo>
                    <a:cubicBezTo>
                      <a:pt x="708" y="5061"/>
                      <a:pt x="693" y="5130"/>
                      <a:pt x="674" y="5203"/>
                    </a:cubicBezTo>
                    <a:lnTo>
                      <a:pt x="623" y="5410"/>
                    </a:lnTo>
                    <a:lnTo>
                      <a:pt x="520" y="5832"/>
                    </a:lnTo>
                    <a:lnTo>
                      <a:pt x="265" y="6659"/>
                    </a:lnTo>
                    <a:cubicBezTo>
                      <a:pt x="362" y="6388"/>
                      <a:pt x="457" y="6109"/>
                      <a:pt x="557" y="5841"/>
                    </a:cubicBezTo>
                    <a:lnTo>
                      <a:pt x="671" y="5423"/>
                    </a:lnTo>
                    <a:lnTo>
                      <a:pt x="724" y="5212"/>
                    </a:lnTo>
                    <a:cubicBezTo>
                      <a:pt x="743" y="5143"/>
                      <a:pt x="765" y="5071"/>
                      <a:pt x="774" y="5001"/>
                    </a:cubicBezTo>
                    <a:lnTo>
                      <a:pt x="859" y="4574"/>
                    </a:lnTo>
                    <a:cubicBezTo>
                      <a:pt x="872" y="4501"/>
                      <a:pt x="884" y="4426"/>
                      <a:pt x="897" y="4357"/>
                    </a:cubicBezTo>
                    <a:lnTo>
                      <a:pt x="922" y="4140"/>
                    </a:lnTo>
                    <a:lnTo>
                      <a:pt x="969" y="3709"/>
                    </a:lnTo>
                    <a:lnTo>
                      <a:pt x="982" y="3272"/>
                    </a:lnTo>
                    <a:cubicBezTo>
                      <a:pt x="985" y="2690"/>
                      <a:pt x="913" y="2108"/>
                      <a:pt x="765" y="1545"/>
                    </a:cubicBezTo>
                    <a:lnTo>
                      <a:pt x="702" y="1337"/>
                    </a:lnTo>
                    <a:cubicBezTo>
                      <a:pt x="689" y="1306"/>
                      <a:pt x="683" y="1271"/>
                      <a:pt x="671" y="1233"/>
                    </a:cubicBezTo>
                    <a:lnTo>
                      <a:pt x="630" y="1133"/>
                    </a:lnTo>
                    <a:lnTo>
                      <a:pt x="551" y="928"/>
                    </a:lnTo>
                    <a:cubicBezTo>
                      <a:pt x="526" y="862"/>
                      <a:pt x="491" y="799"/>
                      <a:pt x="460" y="730"/>
                    </a:cubicBezTo>
                    <a:cubicBezTo>
                      <a:pt x="340" y="469"/>
                      <a:pt x="186" y="224"/>
                      <a:pt x="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9" name="Google Shape;1189;p3"/>
              <p:cNvSpPr/>
              <p:nvPr/>
            </p:nvSpPr>
            <p:spPr>
              <a:xfrm>
                <a:off x="5191850" y="2016625"/>
                <a:ext cx="35175" cy="162625"/>
              </a:xfrm>
              <a:custGeom>
                <a:rect b="b" l="l" r="r" t="t"/>
                <a:pathLst>
                  <a:path extrusionOk="0" h="6505" w="1407">
                    <a:moveTo>
                      <a:pt x="0" y="0"/>
                    </a:moveTo>
                    <a:lnTo>
                      <a:pt x="0" y="0"/>
                    </a:lnTo>
                    <a:cubicBezTo>
                      <a:pt x="224" y="189"/>
                      <a:pt x="425" y="406"/>
                      <a:pt x="582" y="654"/>
                    </a:cubicBezTo>
                    <a:cubicBezTo>
                      <a:pt x="749" y="893"/>
                      <a:pt x="890" y="1148"/>
                      <a:pt x="1000" y="1419"/>
                    </a:cubicBezTo>
                    <a:cubicBezTo>
                      <a:pt x="1221" y="1963"/>
                      <a:pt x="1334" y="2541"/>
                      <a:pt x="1331" y="3126"/>
                    </a:cubicBezTo>
                    <a:cubicBezTo>
                      <a:pt x="1334" y="3271"/>
                      <a:pt x="1334" y="3416"/>
                      <a:pt x="1318" y="3564"/>
                    </a:cubicBezTo>
                    <a:cubicBezTo>
                      <a:pt x="1302" y="3708"/>
                      <a:pt x="1299" y="3853"/>
                      <a:pt x="1271" y="3998"/>
                    </a:cubicBezTo>
                    <a:lnTo>
                      <a:pt x="1239" y="4215"/>
                    </a:lnTo>
                    <a:lnTo>
                      <a:pt x="1195" y="4432"/>
                    </a:lnTo>
                    <a:cubicBezTo>
                      <a:pt x="1180" y="4501"/>
                      <a:pt x="1164" y="4573"/>
                      <a:pt x="1145" y="4642"/>
                    </a:cubicBezTo>
                    <a:lnTo>
                      <a:pt x="1092" y="4856"/>
                    </a:lnTo>
                    <a:cubicBezTo>
                      <a:pt x="1057" y="4998"/>
                      <a:pt x="1007" y="5136"/>
                      <a:pt x="966" y="5278"/>
                    </a:cubicBezTo>
                    <a:lnTo>
                      <a:pt x="821" y="5693"/>
                    </a:lnTo>
                    <a:lnTo>
                      <a:pt x="658" y="6102"/>
                    </a:lnTo>
                    <a:lnTo>
                      <a:pt x="475" y="6504"/>
                    </a:lnTo>
                    <a:cubicBezTo>
                      <a:pt x="755" y="5985"/>
                      <a:pt x="978" y="5438"/>
                      <a:pt x="1148" y="4872"/>
                    </a:cubicBezTo>
                    <a:cubicBezTo>
                      <a:pt x="1189" y="4730"/>
                      <a:pt x="1230" y="4589"/>
                      <a:pt x="1258" y="4444"/>
                    </a:cubicBezTo>
                    <a:lnTo>
                      <a:pt x="1305" y="4227"/>
                    </a:lnTo>
                    <a:lnTo>
                      <a:pt x="1340" y="4010"/>
                    </a:lnTo>
                    <a:cubicBezTo>
                      <a:pt x="1365" y="3865"/>
                      <a:pt x="1384" y="3718"/>
                      <a:pt x="1390" y="3570"/>
                    </a:cubicBezTo>
                    <a:cubicBezTo>
                      <a:pt x="1400" y="3422"/>
                      <a:pt x="1406" y="3274"/>
                      <a:pt x="1406" y="3126"/>
                    </a:cubicBezTo>
                    <a:cubicBezTo>
                      <a:pt x="1406" y="2532"/>
                      <a:pt x="1290" y="1944"/>
                      <a:pt x="1057" y="1396"/>
                    </a:cubicBezTo>
                    <a:cubicBezTo>
                      <a:pt x="944" y="1126"/>
                      <a:pt x="796" y="865"/>
                      <a:pt x="617" y="629"/>
                    </a:cubicBezTo>
                    <a:cubicBezTo>
                      <a:pt x="525" y="513"/>
                      <a:pt x="434" y="396"/>
                      <a:pt x="330" y="293"/>
                    </a:cubicBezTo>
                    <a:cubicBezTo>
                      <a:pt x="230" y="186"/>
                      <a:pt x="120" y="88"/>
                      <a:pt x="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0" name="Google Shape;1190;p3"/>
              <p:cNvSpPr/>
              <p:nvPr/>
            </p:nvSpPr>
            <p:spPr>
              <a:xfrm>
                <a:off x="5156850" y="2060575"/>
                <a:ext cx="12125" cy="12750"/>
              </a:xfrm>
              <a:custGeom>
                <a:rect b="b" l="l" r="r" t="t"/>
                <a:pathLst>
                  <a:path extrusionOk="0" h="510" w="485">
                    <a:moveTo>
                      <a:pt x="485" y="0"/>
                    </a:moveTo>
                    <a:cubicBezTo>
                      <a:pt x="460" y="35"/>
                      <a:pt x="431" y="76"/>
                      <a:pt x="409" y="110"/>
                    </a:cubicBezTo>
                    <a:cubicBezTo>
                      <a:pt x="384" y="145"/>
                      <a:pt x="362" y="179"/>
                      <a:pt x="337" y="220"/>
                    </a:cubicBezTo>
                    <a:cubicBezTo>
                      <a:pt x="303" y="278"/>
                      <a:pt x="265" y="341"/>
                      <a:pt x="228" y="404"/>
                    </a:cubicBezTo>
                    <a:lnTo>
                      <a:pt x="228" y="404"/>
                    </a:lnTo>
                    <a:cubicBezTo>
                      <a:pt x="157" y="289"/>
                      <a:pt x="82" y="176"/>
                      <a:pt x="1" y="66"/>
                    </a:cubicBezTo>
                    <a:lnTo>
                      <a:pt x="1" y="66"/>
                    </a:lnTo>
                    <a:cubicBezTo>
                      <a:pt x="63" y="205"/>
                      <a:pt x="130" y="337"/>
                      <a:pt x="202" y="472"/>
                    </a:cubicBezTo>
                    <a:lnTo>
                      <a:pt x="224" y="510"/>
                    </a:lnTo>
                    <a:lnTo>
                      <a:pt x="249" y="472"/>
                    </a:lnTo>
                    <a:cubicBezTo>
                      <a:pt x="287" y="406"/>
                      <a:pt x="321" y="337"/>
                      <a:pt x="359" y="271"/>
                    </a:cubicBezTo>
                    <a:cubicBezTo>
                      <a:pt x="384" y="220"/>
                      <a:pt x="409" y="173"/>
                      <a:pt x="431" y="123"/>
                    </a:cubicBezTo>
                    <a:cubicBezTo>
                      <a:pt x="447" y="82"/>
                      <a:pt x="469" y="38"/>
                      <a:pt x="48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1" name="Google Shape;1191;p3"/>
              <p:cNvSpPr/>
              <p:nvPr/>
            </p:nvSpPr>
            <p:spPr>
              <a:xfrm>
                <a:off x="5161400" y="2057725"/>
                <a:ext cx="1850" cy="14650"/>
              </a:xfrm>
              <a:custGeom>
                <a:rect b="b" l="l" r="r" t="t"/>
                <a:pathLst>
                  <a:path extrusionOk="0" h="586" w="74">
                    <a:moveTo>
                      <a:pt x="26" y="1"/>
                    </a:moveTo>
                    <a:cubicBezTo>
                      <a:pt x="1" y="196"/>
                      <a:pt x="7" y="397"/>
                      <a:pt x="48" y="586"/>
                    </a:cubicBezTo>
                    <a:cubicBezTo>
                      <a:pt x="73" y="394"/>
                      <a:pt x="70" y="193"/>
                      <a:pt x="2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2" name="Google Shape;1192;p3"/>
              <p:cNvSpPr/>
              <p:nvPr/>
            </p:nvSpPr>
            <p:spPr>
              <a:xfrm>
                <a:off x="5204825" y="2012525"/>
                <a:ext cx="12450" cy="12300"/>
              </a:xfrm>
              <a:custGeom>
                <a:rect b="b" l="l" r="r" t="t"/>
                <a:pathLst>
                  <a:path extrusionOk="0" h="492" w="498">
                    <a:moveTo>
                      <a:pt x="50" y="0"/>
                    </a:moveTo>
                    <a:cubicBezTo>
                      <a:pt x="25" y="145"/>
                      <a:pt x="6" y="299"/>
                      <a:pt x="0" y="444"/>
                    </a:cubicBezTo>
                    <a:lnTo>
                      <a:pt x="0" y="491"/>
                    </a:lnTo>
                    <a:lnTo>
                      <a:pt x="41" y="472"/>
                    </a:lnTo>
                    <a:cubicBezTo>
                      <a:pt x="120" y="431"/>
                      <a:pt x="198" y="387"/>
                      <a:pt x="271" y="343"/>
                    </a:cubicBezTo>
                    <a:lnTo>
                      <a:pt x="387" y="277"/>
                    </a:lnTo>
                    <a:cubicBezTo>
                      <a:pt x="422" y="255"/>
                      <a:pt x="459" y="230"/>
                      <a:pt x="497" y="208"/>
                    </a:cubicBezTo>
                    <a:lnTo>
                      <a:pt x="497" y="208"/>
                    </a:lnTo>
                    <a:cubicBezTo>
                      <a:pt x="456" y="224"/>
                      <a:pt x="418" y="236"/>
                      <a:pt x="374" y="255"/>
                    </a:cubicBezTo>
                    <a:cubicBezTo>
                      <a:pt x="330" y="274"/>
                      <a:pt x="293" y="290"/>
                      <a:pt x="252" y="309"/>
                    </a:cubicBezTo>
                    <a:lnTo>
                      <a:pt x="58" y="407"/>
                    </a:lnTo>
                    <a:lnTo>
                      <a:pt x="58" y="407"/>
                    </a:lnTo>
                    <a:cubicBezTo>
                      <a:pt x="63" y="272"/>
                      <a:pt x="62" y="134"/>
                      <a:pt x="5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3" name="Google Shape;1193;p3"/>
              <p:cNvSpPr/>
              <p:nvPr/>
            </p:nvSpPr>
            <p:spPr>
              <a:xfrm>
                <a:off x="5205450" y="2011175"/>
                <a:ext cx="7575" cy="12625"/>
              </a:xfrm>
              <a:custGeom>
                <a:rect b="b" l="l" r="r" t="t"/>
                <a:pathLst>
                  <a:path extrusionOk="0" h="505" w="303">
                    <a:moveTo>
                      <a:pt x="302" y="1"/>
                    </a:moveTo>
                    <a:lnTo>
                      <a:pt x="302" y="1"/>
                    </a:lnTo>
                    <a:cubicBezTo>
                      <a:pt x="173" y="149"/>
                      <a:pt x="70" y="322"/>
                      <a:pt x="0" y="504"/>
                    </a:cubicBezTo>
                    <a:cubicBezTo>
                      <a:pt x="66" y="432"/>
                      <a:pt x="120" y="353"/>
                      <a:pt x="173" y="265"/>
                    </a:cubicBezTo>
                    <a:cubicBezTo>
                      <a:pt x="224" y="183"/>
                      <a:pt x="268" y="95"/>
                      <a:pt x="302"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4" name="Google Shape;1194;p3"/>
              <p:cNvSpPr/>
              <p:nvPr/>
            </p:nvSpPr>
            <p:spPr>
              <a:xfrm>
                <a:off x="5194200" y="2046100"/>
                <a:ext cx="12300" cy="11900"/>
              </a:xfrm>
              <a:custGeom>
                <a:rect b="b" l="l" r="r" t="t"/>
                <a:pathLst>
                  <a:path extrusionOk="0" h="476" w="492">
                    <a:moveTo>
                      <a:pt x="491" y="0"/>
                    </a:moveTo>
                    <a:cubicBezTo>
                      <a:pt x="460" y="32"/>
                      <a:pt x="428" y="67"/>
                      <a:pt x="403" y="98"/>
                    </a:cubicBezTo>
                    <a:cubicBezTo>
                      <a:pt x="375" y="136"/>
                      <a:pt x="347" y="167"/>
                      <a:pt x="318" y="202"/>
                    </a:cubicBezTo>
                    <a:cubicBezTo>
                      <a:pt x="275" y="256"/>
                      <a:pt x="229" y="314"/>
                      <a:pt x="186" y="371"/>
                    </a:cubicBezTo>
                    <a:lnTo>
                      <a:pt x="186" y="371"/>
                    </a:lnTo>
                    <a:cubicBezTo>
                      <a:pt x="131" y="249"/>
                      <a:pt x="68" y="126"/>
                      <a:pt x="1" y="10"/>
                    </a:cubicBezTo>
                    <a:lnTo>
                      <a:pt x="1" y="10"/>
                    </a:lnTo>
                    <a:cubicBezTo>
                      <a:pt x="45" y="155"/>
                      <a:pt x="98" y="296"/>
                      <a:pt x="155" y="438"/>
                    </a:cubicBezTo>
                    <a:lnTo>
                      <a:pt x="174" y="475"/>
                    </a:lnTo>
                    <a:lnTo>
                      <a:pt x="202" y="441"/>
                    </a:lnTo>
                    <a:cubicBezTo>
                      <a:pt x="255" y="372"/>
                      <a:pt x="302" y="296"/>
                      <a:pt x="356" y="224"/>
                    </a:cubicBezTo>
                    <a:cubicBezTo>
                      <a:pt x="378" y="189"/>
                      <a:pt x="403" y="155"/>
                      <a:pt x="425" y="114"/>
                    </a:cubicBezTo>
                    <a:cubicBezTo>
                      <a:pt x="450" y="76"/>
                      <a:pt x="472" y="41"/>
                      <a:pt x="49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5" name="Google Shape;1195;p3"/>
              <p:cNvSpPr/>
              <p:nvPr/>
            </p:nvSpPr>
            <p:spPr>
              <a:xfrm>
                <a:off x="5198450" y="2042100"/>
                <a:ext cx="2000" cy="14650"/>
              </a:xfrm>
              <a:custGeom>
                <a:rect b="b" l="l" r="r" t="t"/>
                <a:pathLst>
                  <a:path extrusionOk="0" h="586" w="80">
                    <a:moveTo>
                      <a:pt x="60" y="0"/>
                    </a:moveTo>
                    <a:lnTo>
                      <a:pt x="60" y="0"/>
                    </a:lnTo>
                    <a:cubicBezTo>
                      <a:pt x="35" y="94"/>
                      <a:pt x="19" y="192"/>
                      <a:pt x="13" y="289"/>
                    </a:cubicBezTo>
                    <a:cubicBezTo>
                      <a:pt x="0" y="390"/>
                      <a:pt x="0" y="488"/>
                      <a:pt x="13" y="585"/>
                    </a:cubicBezTo>
                    <a:cubicBezTo>
                      <a:pt x="63" y="393"/>
                      <a:pt x="79" y="195"/>
                      <a:pt x="6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6" name="Google Shape;1196;p3"/>
              <p:cNvSpPr/>
              <p:nvPr/>
            </p:nvSpPr>
            <p:spPr>
              <a:xfrm>
                <a:off x="5123050" y="2029200"/>
                <a:ext cx="12200" cy="12275"/>
              </a:xfrm>
              <a:custGeom>
                <a:rect b="b" l="l" r="r" t="t"/>
                <a:pathLst>
                  <a:path extrusionOk="0" h="491" w="488">
                    <a:moveTo>
                      <a:pt x="0" y="0"/>
                    </a:moveTo>
                    <a:lnTo>
                      <a:pt x="0" y="0"/>
                    </a:lnTo>
                    <a:cubicBezTo>
                      <a:pt x="16" y="151"/>
                      <a:pt x="44" y="296"/>
                      <a:pt x="76" y="450"/>
                    </a:cubicBezTo>
                    <a:lnTo>
                      <a:pt x="88" y="491"/>
                    </a:lnTo>
                    <a:lnTo>
                      <a:pt x="123" y="459"/>
                    </a:lnTo>
                    <a:lnTo>
                      <a:pt x="305" y="277"/>
                    </a:lnTo>
                    <a:cubicBezTo>
                      <a:pt x="337" y="239"/>
                      <a:pt x="362" y="208"/>
                      <a:pt x="396" y="176"/>
                    </a:cubicBezTo>
                    <a:cubicBezTo>
                      <a:pt x="434" y="145"/>
                      <a:pt x="459" y="113"/>
                      <a:pt x="488" y="79"/>
                    </a:cubicBezTo>
                    <a:lnTo>
                      <a:pt x="488" y="79"/>
                    </a:lnTo>
                    <a:cubicBezTo>
                      <a:pt x="453" y="104"/>
                      <a:pt x="415" y="129"/>
                      <a:pt x="381" y="158"/>
                    </a:cubicBezTo>
                    <a:lnTo>
                      <a:pt x="280" y="239"/>
                    </a:lnTo>
                    <a:cubicBezTo>
                      <a:pt x="227" y="292"/>
                      <a:pt x="172" y="340"/>
                      <a:pt x="119" y="392"/>
                    </a:cubicBezTo>
                    <a:lnTo>
                      <a:pt x="119" y="392"/>
                    </a:lnTo>
                    <a:cubicBezTo>
                      <a:pt x="86" y="259"/>
                      <a:pt x="46" y="128"/>
                      <a:pt x="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7" name="Google Shape;1197;p3"/>
              <p:cNvSpPr/>
              <p:nvPr/>
            </p:nvSpPr>
            <p:spPr>
              <a:xfrm>
                <a:off x="5125625" y="2025975"/>
                <a:ext cx="3800" cy="14175"/>
              </a:xfrm>
              <a:custGeom>
                <a:rect b="b" l="l" r="r" t="t"/>
                <a:pathLst>
                  <a:path extrusionOk="0" h="567" w="152">
                    <a:moveTo>
                      <a:pt x="152" y="0"/>
                    </a:moveTo>
                    <a:lnTo>
                      <a:pt x="152" y="0"/>
                    </a:lnTo>
                    <a:cubicBezTo>
                      <a:pt x="70" y="176"/>
                      <a:pt x="20" y="368"/>
                      <a:pt x="1" y="566"/>
                    </a:cubicBezTo>
                    <a:cubicBezTo>
                      <a:pt x="86" y="390"/>
                      <a:pt x="136" y="195"/>
                      <a:pt x="15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8" name="Google Shape;1198;p3"/>
              <p:cNvSpPr/>
              <p:nvPr/>
            </p:nvSpPr>
            <p:spPr>
              <a:xfrm>
                <a:off x="5236900" y="2069925"/>
                <a:ext cx="13075" cy="12200"/>
              </a:xfrm>
              <a:custGeom>
                <a:rect b="b" l="l" r="r" t="t"/>
                <a:pathLst>
                  <a:path extrusionOk="0" h="488" w="523">
                    <a:moveTo>
                      <a:pt x="104" y="0"/>
                    </a:moveTo>
                    <a:lnTo>
                      <a:pt x="104" y="0"/>
                    </a:lnTo>
                    <a:cubicBezTo>
                      <a:pt x="60" y="148"/>
                      <a:pt x="26" y="299"/>
                      <a:pt x="7" y="450"/>
                    </a:cubicBezTo>
                    <a:lnTo>
                      <a:pt x="0" y="488"/>
                    </a:lnTo>
                    <a:lnTo>
                      <a:pt x="41" y="472"/>
                    </a:lnTo>
                    <a:cubicBezTo>
                      <a:pt x="126" y="441"/>
                      <a:pt x="205" y="409"/>
                      <a:pt x="287" y="372"/>
                    </a:cubicBezTo>
                    <a:cubicBezTo>
                      <a:pt x="324" y="353"/>
                      <a:pt x="365" y="337"/>
                      <a:pt x="403" y="318"/>
                    </a:cubicBezTo>
                    <a:lnTo>
                      <a:pt x="523" y="258"/>
                    </a:lnTo>
                    <a:lnTo>
                      <a:pt x="523" y="258"/>
                    </a:lnTo>
                    <a:cubicBezTo>
                      <a:pt x="478" y="268"/>
                      <a:pt x="441" y="277"/>
                      <a:pt x="397" y="290"/>
                    </a:cubicBezTo>
                    <a:lnTo>
                      <a:pt x="271" y="331"/>
                    </a:lnTo>
                    <a:cubicBezTo>
                      <a:pt x="203" y="352"/>
                      <a:pt x="133" y="377"/>
                      <a:pt x="64" y="403"/>
                    </a:cubicBezTo>
                    <a:lnTo>
                      <a:pt x="64" y="403"/>
                    </a:lnTo>
                    <a:cubicBezTo>
                      <a:pt x="85" y="269"/>
                      <a:pt x="99" y="134"/>
                      <a:pt x="10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9" name="Google Shape;1199;p3"/>
              <p:cNvSpPr/>
              <p:nvPr/>
            </p:nvSpPr>
            <p:spPr>
              <a:xfrm>
                <a:off x="5237600" y="2069375"/>
                <a:ext cx="9000" cy="11650"/>
              </a:xfrm>
              <a:custGeom>
                <a:rect b="b" l="l" r="r" t="t"/>
                <a:pathLst>
                  <a:path extrusionOk="0" h="466" w="360">
                    <a:moveTo>
                      <a:pt x="359" y="0"/>
                    </a:moveTo>
                    <a:cubicBezTo>
                      <a:pt x="215" y="133"/>
                      <a:pt x="92" y="293"/>
                      <a:pt x="1" y="466"/>
                    </a:cubicBezTo>
                    <a:cubicBezTo>
                      <a:pt x="76" y="403"/>
                      <a:pt x="145" y="328"/>
                      <a:pt x="202" y="249"/>
                    </a:cubicBezTo>
                    <a:cubicBezTo>
                      <a:pt x="262" y="173"/>
                      <a:pt x="315" y="89"/>
                      <a:pt x="359"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0" name="Google Shape;1200;p3"/>
              <p:cNvSpPr/>
              <p:nvPr/>
            </p:nvSpPr>
            <p:spPr>
              <a:xfrm>
                <a:off x="5135300" y="2109800"/>
                <a:ext cx="12300" cy="12825"/>
              </a:xfrm>
              <a:custGeom>
                <a:rect b="b" l="l" r="r" t="t"/>
                <a:pathLst>
                  <a:path extrusionOk="0" h="513" w="492">
                    <a:moveTo>
                      <a:pt x="491" y="0"/>
                    </a:moveTo>
                    <a:cubicBezTo>
                      <a:pt x="466" y="35"/>
                      <a:pt x="441" y="72"/>
                      <a:pt x="419" y="107"/>
                    </a:cubicBezTo>
                    <a:cubicBezTo>
                      <a:pt x="394" y="142"/>
                      <a:pt x="372" y="176"/>
                      <a:pt x="347" y="217"/>
                    </a:cubicBezTo>
                    <a:cubicBezTo>
                      <a:pt x="312" y="281"/>
                      <a:pt x="274" y="342"/>
                      <a:pt x="236" y="407"/>
                    </a:cubicBezTo>
                    <a:lnTo>
                      <a:pt x="236" y="407"/>
                    </a:lnTo>
                    <a:cubicBezTo>
                      <a:pt x="164" y="291"/>
                      <a:pt x="86" y="178"/>
                      <a:pt x="1" y="72"/>
                    </a:cubicBezTo>
                    <a:lnTo>
                      <a:pt x="1" y="72"/>
                    </a:lnTo>
                    <a:cubicBezTo>
                      <a:pt x="61" y="208"/>
                      <a:pt x="133" y="343"/>
                      <a:pt x="215" y="472"/>
                    </a:cubicBezTo>
                    <a:lnTo>
                      <a:pt x="237" y="513"/>
                    </a:lnTo>
                    <a:lnTo>
                      <a:pt x="262" y="472"/>
                    </a:lnTo>
                    <a:cubicBezTo>
                      <a:pt x="300" y="409"/>
                      <a:pt x="334" y="343"/>
                      <a:pt x="366" y="277"/>
                    </a:cubicBezTo>
                    <a:cubicBezTo>
                      <a:pt x="391" y="223"/>
                      <a:pt x="419" y="173"/>
                      <a:pt x="441" y="123"/>
                    </a:cubicBezTo>
                    <a:cubicBezTo>
                      <a:pt x="457" y="82"/>
                      <a:pt x="476" y="41"/>
                      <a:pt x="49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1" name="Google Shape;1201;p3"/>
              <p:cNvSpPr/>
              <p:nvPr/>
            </p:nvSpPr>
            <p:spPr>
              <a:xfrm>
                <a:off x="5095525" y="2130550"/>
                <a:ext cx="10725" cy="14250"/>
              </a:xfrm>
              <a:custGeom>
                <a:rect b="b" l="l" r="r" t="t"/>
                <a:pathLst>
                  <a:path extrusionOk="0" h="570" w="429">
                    <a:moveTo>
                      <a:pt x="428" y="0"/>
                    </a:moveTo>
                    <a:cubicBezTo>
                      <a:pt x="415" y="35"/>
                      <a:pt x="409" y="79"/>
                      <a:pt x="403" y="117"/>
                    </a:cubicBezTo>
                    <a:cubicBezTo>
                      <a:pt x="390" y="164"/>
                      <a:pt x="378" y="236"/>
                      <a:pt x="368" y="280"/>
                    </a:cubicBezTo>
                    <a:cubicBezTo>
                      <a:pt x="358" y="344"/>
                      <a:pt x="348" y="407"/>
                      <a:pt x="339" y="472"/>
                    </a:cubicBezTo>
                    <a:lnTo>
                      <a:pt x="339" y="472"/>
                    </a:lnTo>
                    <a:cubicBezTo>
                      <a:pt x="229" y="392"/>
                      <a:pt x="116" y="319"/>
                      <a:pt x="0" y="249"/>
                    </a:cubicBezTo>
                    <a:lnTo>
                      <a:pt x="0" y="249"/>
                    </a:lnTo>
                    <a:cubicBezTo>
                      <a:pt x="110" y="350"/>
                      <a:pt x="224" y="447"/>
                      <a:pt x="349" y="541"/>
                    </a:cubicBezTo>
                    <a:lnTo>
                      <a:pt x="387" y="570"/>
                    </a:lnTo>
                    <a:lnTo>
                      <a:pt x="393" y="523"/>
                    </a:lnTo>
                    <a:cubicBezTo>
                      <a:pt x="406" y="434"/>
                      <a:pt x="412" y="353"/>
                      <a:pt x="422" y="261"/>
                    </a:cubicBezTo>
                    <a:cubicBezTo>
                      <a:pt x="428" y="224"/>
                      <a:pt x="428" y="177"/>
                      <a:pt x="428" y="133"/>
                    </a:cubicBezTo>
                    <a:lnTo>
                      <a:pt x="428"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2" name="Google Shape;1202;p3"/>
              <p:cNvSpPr/>
              <p:nvPr/>
            </p:nvSpPr>
            <p:spPr>
              <a:xfrm>
                <a:off x="5099050" y="2130150"/>
                <a:ext cx="6175" cy="13475"/>
              </a:xfrm>
              <a:custGeom>
                <a:rect b="b" l="l" r="r" t="t"/>
                <a:pathLst>
                  <a:path extrusionOk="0" h="539" w="247">
                    <a:moveTo>
                      <a:pt x="1" y="1"/>
                    </a:moveTo>
                    <a:lnTo>
                      <a:pt x="1" y="1"/>
                    </a:lnTo>
                    <a:cubicBezTo>
                      <a:pt x="26" y="98"/>
                      <a:pt x="57" y="193"/>
                      <a:pt x="98" y="284"/>
                    </a:cubicBezTo>
                    <a:cubicBezTo>
                      <a:pt x="139" y="375"/>
                      <a:pt x="186" y="460"/>
                      <a:pt x="246" y="539"/>
                    </a:cubicBezTo>
                    <a:cubicBezTo>
                      <a:pt x="199" y="347"/>
                      <a:pt x="114" y="164"/>
                      <a:pt x="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3" name="Google Shape;1203;p3"/>
              <p:cNvSpPr/>
              <p:nvPr/>
            </p:nvSpPr>
            <p:spPr>
              <a:xfrm>
                <a:off x="5086475" y="2029275"/>
                <a:ext cx="10725" cy="14325"/>
              </a:xfrm>
              <a:custGeom>
                <a:rect b="b" l="l" r="r" t="t"/>
                <a:pathLst>
                  <a:path extrusionOk="0" h="573" w="429">
                    <a:moveTo>
                      <a:pt x="372" y="0"/>
                    </a:moveTo>
                    <a:cubicBezTo>
                      <a:pt x="365" y="44"/>
                      <a:pt x="365" y="95"/>
                      <a:pt x="340" y="136"/>
                    </a:cubicBezTo>
                    <a:lnTo>
                      <a:pt x="340" y="265"/>
                    </a:lnTo>
                    <a:cubicBezTo>
                      <a:pt x="361" y="339"/>
                      <a:pt x="369" y="406"/>
                      <a:pt x="374" y="478"/>
                    </a:cubicBezTo>
                    <a:lnTo>
                      <a:pt x="374" y="478"/>
                    </a:lnTo>
                    <a:cubicBezTo>
                      <a:pt x="253" y="418"/>
                      <a:pt x="127" y="366"/>
                      <a:pt x="1" y="321"/>
                    </a:cubicBezTo>
                    <a:lnTo>
                      <a:pt x="1" y="321"/>
                    </a:lnTo>
                    <a:cubicBezTo>
                      <a:pt x="126" y="403"/>
                      <a:pt x="255" y="478"/>
                      <a:pt x="394" y="551"/>
                    </a:cubicBezTo>
                    <a:lnTo>
                      <a:pt x="428" y="573"/>
                    </a:lnTo>
                    <a:lnTo>
                      <a:pt x="428" y="526"/>
                    </a:lnTo>
                    <a:cubicBezTo>
                      <a:pt x="425" y="434"/>
                      <a:pt x="422" y="353"/>
                      <a:pt x="409" y="261"/>
                    </a:cubicBezTo>
                    <a:cubicBezTo>
                      <a:pt x="406" y="221"/>
                      <a:pt x="403" y="170"/>
                      <a:pt x="394" y="132"/>
                    </a:cubicBezTo>
                    <a:cubicBezTo>
                      <a:pt x="387" y="92"/>
                      <a:pt x="378" y="44"/>
                      <a:pt x="37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4" name="Google Shape;1204;p3"/>
              <p:cNvSpPr/>
              <p:nvPr/>
            </p:nvSpPr>
            <p:spPr>
              <a:xfrm>
                <a:off x="5088050" y="2030300"/>
                <a:ext cx="8600" cy="11975"/>
              </a:xfrm>
              <a:custGeom>
                <a:rect b="b" l="l" r="r" t="t"/>
                <a:pathLst>
                  <a:path extrusionOk="0" h="479" w="344">
                    <a:moveTo>
                      <a:pt x="0" y="0"/>
                    </a:moveTo>
                    <a:lnTo>
                      <a:pt x="0" y="0"/>
                    </a:lnTo>
                    <a:cubicBezTo>
                      <a:pt x="45" y="91"/>
                      <a:pt x="92" y="173"/>
                      <a:pt x="151" y="255"/>
                    </a:cubicBezTo>
                    <a:cubicBezTo>
                      <a:pt x="208" y="337"/>
                      <a:pt x="271" y="412"/>
                      <a:pt x="343" y="478"/>
                    </a:cubicBezTo>
                    <a:cubicBezTo>
                      <a:pt x="299" y="390"/>
                      <a:pt x="252" y="302"/>
                      <a:pt x="192" y="224"/>
                    </a:cubicBezTo>
                    <a:cubicBezTo>
                      <a:pt x="133" y="142"/>
                      <a:pt x="73" y="66"/>
                      <a:pt x="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5" name="Google Shape;1205;p3"/>
              <p:cNvSpPr/>
              <p:nvPr/>
            </p:nvSpPr>
            <p:spPr>
              <a:xfrm>
                <a:off x="5220075" y="2108450"/>
                <a:ext cx="12275" cy="11975"/>
              </a:xfrm>
              <a:custGeom>
                <a:rect b="b" l="l" r="r" t="t"/>
                <a:pathLst>
                  <a:path extrusionOk="0" h="479" w="491">
                    <a:moveTo>
                      <a:pt x="491" y="1"/>
                    </a:moveTo>
                    <a:cubicBezTo>
                      <a:pt x="456" y="32"/>
                      <a:pt x="428" y="67"/>
                      <a:pt x="400" y="98"/>
                    </a:cubicBezTo>
                    <a:cubicBezTo>
                      <a:pt x="371" y="130"/>
                      <a:pt x="346" y="164"/>
                      <a:pt x="318" y="199"/>
                    </a:cubicBezTo>
                    <a:lnTo>
                      <a:pt x="193" y="373"/>
                    </a:lnTo>
                    <a:lnTo>
                      <a:pt x="193" y="373"/>
                    </a:lnTo>
                    <a:cubicBezTo>
                      <a:pt x="135" y="249"/>
                      <a:pt x="71" y="129"/>
                      <a:pt x="0" y="10"/>
                    </a:cubicBezTo>
                    <a:lnTo>
                      <a:pt x="0" y="10"/>
                    </a:lnTo>
                    <a:cubicBezTo>
                      <a:pt x="48" y="158"/>
                      <a:pt x="104" y="299"/>
                      <a:pt x="164" y="441"/>
                    </a:cubicBezTo>
                    <a:lnTo>
                      <a:pt x="183" y="479"/>
                    </a:lnTo>
                    <a:lnTo>
                      <a:pt x="211" y="444"/>
                    </a:lnTo>
                    <a:cubicBezTo>
                      <a:pt x="261" y="372"/>
                      <a:pt x="309" y="303"/>
                      <a:pt x="356" y="227"/>
                    </a:cubicBezTo>
                    <a:cubicBezTo>
                      <a:pt x="384" y="189"/>
                      <a:pt x="409" y="152"/>
                      <a:pt x="428" y="114"/>
                    </a:cubicBezTo>
                    <a:cubicBezTo>
                      <a:pt x="447" y="79"/>
                      <a:pt x="472" y="38"/>
                      <a:pt x="49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6" name="Google Shape;1206;p3"/>
              <p:cNvSpPr/>
              <p:nvPr/>
            </p:nvSpPr>
            <p:spPr>
              <a:xfrm>
                <a:off x="5088275" y="2159175"/>
                <a:ext cx="145750" cy="20150"/>
              </a:xfrm>
              <a:custGeom>
                <a:rect b="b" l="l" r="r" t="t"/>
                <a:pathLst>
                  <a:path extrusionOk="0" h="806" w="5830">
                    <a:moveTo>
                      <a:pt x="1" y="0"/>
                    </a:moveTo>
                    <a:lnTo>
                      <a:pt x="1" y="805"/>
                    </a:lnTo>
                    <a:lnTo>
                      <a:pt x="5829" y="805"/>
                    </a:lnTo>
                    <a:lnTo>
                      <a:pt x="5829"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1207" name="Google Shape;1207;p3"/>
          <p:cNvGrpSpPr/>
          <p:nvPr/>
        </p:nvGrpSpPr>
        <p:grpSpPr>
          <a:xfrm>
            <a:off x="3844800" y="4756477"/>
            <a:ext cx="1458875" cy="23926"/>
            <a:chOff x="-2278825" y="1262800"/>
            <a:chExt cx="1458875" cy="45049"/>
          </a:xfrm>
        </p:grpSpPr>
        <p:sp>
          <p:nvSpPr>
            <p:cNvPr id="1208" name="Google Shape;1208;p3"/>
            <p:cNvSpPr/>
            <p:nvPr/>
          </p:nvSpPr>
          <p:spPr>
            <a:xfrm>
              <a:off x="-2278825" y="1262800"/>
              <a:ext cx="285404" cy="45049"/>
            </a:xfrm>
            <a:custGeom>
              <a:rect b="b" l="l" r="r" t="t"/>
              <a:pathLst>
                <a:path extrusionOk="0" h="538" w="8869">
                  <a:moveTo>
                    <a:pt x="1" y="1"/>
                  </a:moveTo>
                  <a:lnTo>
                    <a:pt x="1" y="538"/>
                  </a:lnTo>
                  <a:lnTo>
                    <a:pt x="8868" y="538"/>
                  </a:lnTo>
                  <a:lnTo>
                    <a:pt x="8868"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9" name="Google Shape;1209;p3"/>
            <p:cNvSpPr/>
            <p:nvPr/>
          </p:nvSpPr>
          <p:spPr>
            <a:xfrm>
              <a:off x="-1886778" y="1262800"/>
              <a:ext cx="285404" cy="45049"/>
            </a:xfrm>
            <a:custGeom>
              <a:rect b="b" l="l" r="r" t="t"/>
              <a:pathLst>
                <a:path extrusionOk="0" h="538" w="8869">
                  <a:moveTo>
                    <a:pt x="1" y="1"/>
                  </a:moveTo>
                  <a:lnTo>
                    <a:pt x="1" y="538"/>
                  </a:lnTo>
                  <a:lnTo>
                    <a:pt x="8868" y="538"/>
                  </a:lnTo>
                  <a:lnTo>
                    <a:pt x="8868"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0" name="Google Shape;1210;p3"/>
            <p:cNvSpPr/>
            <p:nvPr/>
          </p:nvSpPr>
          <p:spPr>
            <a:xfrm>
              <a:off x="-1496018" y="1262800"/>
              <a:ext cx="285404" cy="45049"/>
            </a:xfrm>
            <a:custGeom>
              <a:rect b="b" l="l" r="r" t="t"/>
              <a:pathLst>
                <a:path extrusionOk="0" h="538" w="8869">
                  <a:moveTo>
                    <a:pt x="1" y="1"/>
                  </a:moveTo>
                  <a:lnTo>
                    <a:pt x="1" y="538"/>
                  </a:lnTo>
                  <a:lnTo>
                    <a:pt x="8869" y="538"/>
                  </a:lnTo>
                  <a:lnTo>
                    <a:pt x="8869"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1" name="Google Shape;1211;p3"/>
            <p:cNvSpPr/>
            <p:nvPr/>
          </p:nvSpPr>
          <p:spPr>
            <a:xfrm>
              <a:off x="-1105354" y="1262800"/>
              <a:ext cx="285404" cy="45049"/>
            </a:xfrm>
            <a:custGeom>
              <a:rect b="b" l="l" r="r" t="t"/>
              <a:pathLst>
                <a:path extrusionOk="0" h="538" w="8869">
                  <a:moveTo>
                    <a:pt x="0" y="1"/>
                  </a:moveTo>
                  <a:lnTo>
                    <a:pt x="0" y="538"/>
                  </a:lnTo>
                  <a:lnTo>
                    <a:pt x="8868" y="538"/>
                  </a:lnTo>
                  <a:lnTo>
                    <a:pt x="8868"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12" name="Google Shape;1212;p3"/>
          <p:cNvGrpSpPr/>
          <p:nvPr/>
        </p:nvGrpSpPr>
        <p:grpSpPr>
          <a:xfrm>
            <a:off x="7896179" y="702393"/>
            <a:ext cx="1132876" cy="775796"/>
            <a:chOff x="4354825" y="2560575"/>
            <a:chExt cx="284900" cy="195100"/>
          </a:xfrm>
        </p:grpSpPr>
        <p:sp>
          <p:nvSpPr>
            <p:cNvPr id="1213" name="Google Shape;1213;p3"/>
            <p:cNvSpPr/>
            <p:nvPr/>
          </p:nvSpPr>
          <p:spPr>
            <a:xfrm>
              <a:off x="4354825" y="2560575"/>
              <a:ext cx="284900" cy="195100"/>
            </a:xfrm>
            <a:custGeom>
              <a:rect b="b" l="l" r="r" t="t"/>
              <a:pathLst>
                <a:path extrusionOk="0" h="7804" w="11396">
                  <a:moveTo>
                    <a:pt x="11304" y="89"/>
                  </a:moveTo>
                  <a:lnTo>
                    <a:pt x="11304" y="7713"/>
                  </a:lnTo>
                  <a:lnTo>
                    <a:pt x="91" y="7713"/>
                  </a:lnTo>
                  <a:lnTo>
                    <a:pt x="91" y="89"/>
                  </a:lnTo>
                  <a:close/>
                  <a:moveTo>
                    <a:pt x="0" y="1"/>
                  </a:moveTo>
                  <a:lnTo>
                    <a:pt x="0" y="7804"/>
                  </a:lnTo>
                  <a:lnTo>
                    <a:pt x="11395" y="7804"/>
                  </a:lnTo>
                  <a:lnTo>
                    <a:pt x="11395"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4" name="Google Shape;1214;p3"/>
            <p:cNvSpPr/>
            <p:nvPr/>
          </p:nvSpPr>
          <p:spPr>
            <a:xfrm>
              <a:off x="4366850" y="2568525"/>
              <a:ext cx="11275" cy="11175"/>
            </a:xfrm>
            <a:custGeom>
              <a:rect b="b" l="l" r="r" t="t"/>
              <a:pathLst>
                <a:path extrusionOk="0" h="447" w="451">
                  <a:moveTo>
                    <a:pt x="224" y="0"/>
                  </a:moveTo>
                  <a:cubicBezTo>
                    <a:pt x="101" y="0"/>
                    <a:pt x="0" y="101"/>
                    <a:pt x="0" y="224"/>
                  </a:cubicBezTo>
                  <a:cubicBezTo>
                    <a:pt x="0" y="346"/>
                    <a:pt x="98" y="447"/>
                    <a:pt x="224" y="447"/>
                  </a:cubicBezTo>
                  <a:cubicBezTo>
                    <a:pt x="350" y="447"/>
                    <a:pt x="450" y="349"/>
                    <a:pt x="450" y="224"/>
                  </a:cubicBezTo>
                  <a:cubicBezTo>
                    <a:pt x="450" y="101"/>
                    <a:pt x="350" y="0"/>
                    <a:pt x="22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5" name="Google Shape;1215;p3"/>
            <p:cNvSpPr/>
            <p:nvPr/>
          </p:nvSpPr>
          <p:spPr>
            <a:xfrm>
              <a:off x="4389800" y="2568525"/>
              <a:ext cx="11350" cy="11175"/>
            </a:xfrm>
            <a:custGeom>
              <a:rect b="b" l="l" r="r" t="t"/>
              <a:pathLst>
                <a:path extrusionOk="0" h="447" w="454">
                  <a:moveTo>
                    <a:pt x="230" y="0"/>
                  </a:moveTo>
                  <a:cubicBezTo>
                    <a:pt x="105" y="0"/>
                    <a:pt x="1" y="101"/>
                    <a:pt x="1" y="224"/>
                  </a:cubicBezTo>
                  <a:cubicBezTo>
                    <a:pt x="1" y="346"/>
                    <a:pt x="105" y="447"/>
                    <a:pt x="230" y="447"/>
                  </a:cubicBezTo>
                  <a:cubicBezTo>
                    <a:pt x="350" y="447"/>
                    <a:pt x="454" y="349"/>
                    <a:pt x="454" y="224"/>
                  </a:cubicBezTo>
                  <a:cubicBezTo>
                    <a:pt x="454" y="101"/>
                    <a:pt x="356" y="0"/>
                    <a:pt x="23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6" name="Google Shape;1216;p3"/>
            <p:cNvSpPr/>
            <p:nvPr/>
          </p:nvSpPr>
          <p:spPr>
            <a:xfrm>
              <a:off x="4412925" y="2568525"/>
              <a:ext cx="11350" cy="11175"/>
            </a:xfrm>
            <a:custGeom>
              <a:rect b="b" l="l" r="r" t="t"/>
              <a:pathLst>
                <a:path extrusionOk="0" h="447" w="454">
                  <a:moveTo>
                    <a:pt x="227" y="0"/>
                  </a:moveTo>
                  <a:cubicBezTo>
                    <a:pt x="101" y="0"/>
                    <a:pt x="1" y="101"/>
                    <a:pt x="1" y="224"/>
                  </a:cubicBezTo>
                  <a:cubicBezTo>
                    <a:pt x="1" y="346"/>
                    <a:pt x="101" y="447"/>
                    <a:pt x="227" y="447"/>
                  </a:cubicBezTo>
                  <a:cubicBezTo>
                    <a:pt x="350" y="447"/>
                    <a:pt x="454" y="349"/>
                    <a:pt x="454" y="224"/>
                  </a:cubicBezTo>
                  <a:cubicBezTo>
                    <a:pt x="454" y="101"/>
                    <a:pt x="353" y="0"/>
                    <a:pt x="227"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7" name="Google Shape;1217;p3"/>
            <p:cNvSpPr/>
            <p:nvPr/>
          </p:nvSpPr>
          <p:spPr>
            <a:xfrm>
              <a:off x="4357100" y="2585200"/>
              <a:ext cx="282625" cy="2300"/>
            </a:xfrm>
            <a:custGeom>
              <a:rect b="b" l="l" r="r" t="t"/>
              <a:pathLst>
                <a:path extrusionOk="0" h="92" w="11305">
                  <a:moveTo>
                    <a:pt x="0" y="0"/>
                  </a:moveTo>
                  <a:lnTo>
                    <a:pt x="0" y="91"/>
                  </a:lnTo>
                  <a:lnTo>
                    <a:pt x="11304" y="91"/>
                  </a:lnTo>
                  <a:lnTo>
                    <a:pt x="11304"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18" name="Google Shape;1218;p3"/>
          <p:cNvGrpSpPr/>
          <p:nvPr/>
        </p:nvGrpSpPr>
        <p:grpSpPr>
          <a:xfrm>
            <a:off x="91673" y="2043391"/>
            <a:ext cx="556725" cy="557007"/>
            <a:chOff x="4205500" y="2990700"/>
            <a:chExt cx="443499" cy="443724"/>
          </a:xfrm>
        </p:grpSpPr>
        <p:sp>
          <p:nvSpPr>
            <p:cNvPr id="1219" name="Google Shape;1219;p3"/>
            <p:cNvSpPr/>
            <p:nvPr/>
          </p:nvSpPr>
          <p:spPr>
            <a:xfrm>
              <a:off x="4246413" y="3406821"/>
              <a:ext cx="361746" cy="7072"/>
            </a:xfrm>
            <a:custGeom>
              <a:rect b="b" l="l" r="r" t="t"/>
              <a:pathLst>
                <a:path extrusionOk="0" h="93" w="4757">
                  <a:moveTo>
                    <a:pt x="0" y="1"/>
                  </a:moveTo>
                  <a:lnTo>
                    <a:pt x="0" y="92"/>
                  </a:lnTo>
                  <a:lnTo>
                    <a:pt x="180" y="92"/>
                  </a:lnTo>
                  <a:lnTo>
                    <a:pt x="180" y="1"/>
                  </a:lnTo>
                  <a:close/>
                  <a:moveTo>
                    <a:pt x="271" y="1"/>
                  </a:moveTo>
                  <a:lnTo>
                    <a:pt x="271" y="92"/>
                  </a:lnTo>
                  <a:lnTo>
                    <a:pt x="453" y="92"/>
                  </a:lnTo>
                  <a:lnTo>
                    <a:pt x="453" y="1"/>
                  </a:lnTo>
                  <a:close/>
                  <a:moveTo>
                    <a:pt x="538" y="1"/>
                  </a:moveTo>
                  <a:lnTo>
                    <a:pt x="538" y="92"/>
                  </a:lnTo>
                  <a:lnTo>
                    <a:pt x="721" y="92"/>
                  </a:lnTo>
                  <a:lnTo>
                    <a:pt x="721" y="1"/>
                  </a:lnTo>
                  <a:close/>
                  <a:moveTo>
                    <a:pt x="897" y="1"/>
                  </a:moveTo>
                  <a:lnTo>
                    <a:pt x="897" y="92"/>
                  </a:lnTo>
                  <a:lnTo>
                    <a:pt x="1076" y="92"/>
                  </a:lnTo>
                  <a:lnTo>
                    <a:pt x="1076" y="1"/>
                  </a:lnTo>
                  <a:close/>
                  <a:moveTo>
                    <a:pt x="1167" y="1"/>
                  </a:moveTo>
                  <a:lnTo>
                    <a:pt x="1167" y="92"/>
                  </a:lnTo>
                  <a:lnTo>
                    <a:pt x="1350" y="92"/>
                  </a:lnTo>
                  <a:lnTo>
                    <a:pt x="1350" y="1"/>
                  </a:lnTo>
                  <a:close/>
                  <a:moveTo>
                    <a:pt x="1435" y="1"/>
                  </a:moveTo>
                  <a:lnTo>
                    <a:pt x="1435" y="92"/>
                  </a:lnTo>
                  <a:lnTo>
                    <a:pt x="1617" y="92"/>
                  </a:lnTo>
                  <a:lnTo>
                    <a:pt x="1617" y="1"/>
                  </a:lnTo>
                  <a:close/>
                  <a:moveTo>
                    <a:pt x="1705" y="1"/>
                  </a:moveTo>
                  <a:lnTo>
                    <a:pt x="1705" y="92"/>
                  </a:lnTo>
                  <a:lnTo>
                    <a:pt x="1888" y="92"/>
                  </a:lnTo>
                  <a:lnTo>
                    <a:pt x="1888" y="1"/>
                  </a:lnTo>
                  <a:close/>
                  <a:moveTo>
                    <a:pt x="1972" y="1"/>
                  </a:moveTo>
                  <a:lnTo>
                    <a:pt x="1972" y="92"/>
                  </a:lnTo>
                  <a:lnTo>
                    <a:pt x="2155" y="92"/>
                  </a:lnTo>
                  <a:lnTo>
                    <a:pt x="2155" y="1"/>
                  </a:lnTo>
                  <a:close/>
                  <a:moveTo>
                    <a:pt x="2334" y="1"/>
                  </a:moveTo>
                  <a:lnTo>
                    <a:pt x="2334" y="92"/>
                  </a:lnTo>
                  <a:lnTo>
                    <a:pt x="2517" y="92"/>
                  </a:lnTo>
                  <a:lnTo>
                    <a:pt x="2517" y="1"/>
                  </a:lnTo>
                  <a:close/>
                  <a:moveTo>
                    <a:pt x="2602" y="1"/>
                  </a:moveTo>
                  <a:lnTo>
                    <a:pt x="2602" y="92"/>
                  </a:lnTo>
                  <a:lnTo>
                    <a:pt x="2784" y="92"/>
                  </a:lnTo>
                  <a:lnTo>
                    <a:pt x="2784" y="1"/>
                  </a:lnTo>
                  <a:close/>
                  <a:moveTo>
                    <a:pt x="2869" y="1"/>
                  </a:moveTo>
                  <a:lnTo>
                    <a:pt x="2869" y="92"/>
                  </a:lnTo>
                  <a:lnTo>
                    <a:pt x="3051" y="92"/>
                  </a:lnTo>
                  <a:lnTo>
                    <a:pt x="3051" y="1"/>
                  </a:lnTo>
                  <a:close/>
                  <a:moveTo>
                    <a:pt x="3139" y="1"/>
                  </a:moveTo>
                  <a:lnTo>
                    <a:pt x="3139" y="92"/>
                  </a:lnTo>
                  <a:lnTo>
                    <a:pt x="3322" y="92"/>
                  </a:lnTo>
                  <a:lnTo>
                    <a:pt x="3322" y="1"/>
                  </a:lnTo>
                  <a:close/>
                  <a:moveTo>
                    <a:pt x="3407" y="1"/>
                  </a:moveTo>
                  <a:lnTo>
                    <a:pt x="3407" y="92"/>
                  </a:lnTo>
                  <a:lnTo>
                    <a:pt x="3589" y="92"/>
                  </a:lnTo>
                  <a:lnTo>
                    <a:pt x="3589" y="1"/>
                  </a:lnTo>
                  <a:close/>
                  <a:moveTo>
                    <a:pt x="3768" y="1"/>
                  </a:moveTo>
                  <a:lnTo>
                    <a:pt x="3768" y="92"/>
                  </a:lnTo>
                  <a:lnTo>
                    <a:pt x="3951" y="92"/>
                  </a:lnTo>
                  <a:lnTo>
                    <a:pt x="3951" y="1"/>
                  </a:lnTo>
                  <a:close/>
                  <a:moveTo>
                    <a:pt x="4036" y="1"/>
                  </a:moveTo>
                  <a:lnTo>
                    <a:pt x="4036" y="92"/>
                  </a:lnTo>
                  <a:lnTo>
                    <a:pt x="4218" y="92"/>
                  </a:lnTo>
                  <a:lnTo>
                    <a:pt x="4218" y="1"/>
                  </a:lnTo>
                  <a:close/>
                  <a:moveTo>
                    <a:pt x="4306" y="1"/>
                  </a:moveTo>
                  <a:lnTo>
                    <a:pt x="4306" y="92"/>
                  </a:lnTo>
                  <a:lnTo>
                    <a:pt x="4486" y="92"/>
                  </a:lnTo>
                  <a:lnTo>
                    <a:pt x="4486" y="1"/>
                  </a:lnTo>
                  <a:close/>
                  <a:moveTo>
                    <a:pt x="4577" y="1"/>
                  </a:moveTo>
                  <a:lnTo>
                    <a:pt x="4577" y="92"/>
                  </a:lnTo>
                  <a:lnTo>
                    <a:pt x="4756" y="92"/>
                  </a:lnTo>
                  <a:lnTo>
                    <a:pt x="4756"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0" name="Google Shape;1220;p3"/>
            <p:cNvSpPr/>
            <p:nvPr/>
          </p:nvSpPr>
          <p:spPr>
            <a:xfrm>
              <a:off x="4226108" y="3031612"/>
              <a:ext cx="6996" cy="361442"/>
            </a:xfrm>
            <a:custGeom>
              <a:rect b="b" l="l" r="r" t="t"/>
              <a:pathLst>
                <a:path extrusionOk="0" h="4753" w="92">
                  <a:moveTo>
                    <a:pt x="0" y="0"/>
                  </a:moveTo>
                  <a:lnTo>
                    <a:pt x="0" y="182"/>
                  </a:lnTo>
                  <a:lnTo>
                    <a:pt x="91" y="182"/>
                  </a:lnTo>
                  <a:lnTo>
                    <a:pt x="91" y="0"/>
                  </a:lnTo>
                  <a:close/>
                  <a:moveTo>
                    <a:pt x="0" y="267"/>
                  </a:moveTo>
                  <a:lnTo>
                    <a:pt x="0" y="450"/>
                  </a:lnTo>
                  <a:lnTo>
                    <a:pt x="91" y="450"/>
                  </a:lnTo>
                  <a:lnTo>
                    <a:pt x="91" y="267"/>
                  </a:lnTo>
                  <a:close/>
                  <a:moveTo>
                    <a:pt x="0" y="538"/>
                  </a:moveTo>
                  <a:lnTo>
                    <a:pt x="0" y="720"/>
                  </a:lnTo>
                  <a:lnTo>
                    <a:pt x="91" y="720"/>
                  </a:lnTo>
                  <a:lnTo>
                    <a:pt x="91" y="538"/>
                  </a:lnTo>
                  <a:close/>
                  <a:moveTo>
                    <a:pt x="0" y="805"/>
                  </a:moveTo>
                  <a:lnTo>
                    <a:pt x="0" y="988"/>
                  </a:lnTo>
                  <a:lnTo>
                    <a:pt x="91" y="988"/>
                  </a:lnTo>
                  <a:lnTo>
                    <a:pt x="91" y="805"/>
                  </a:lnTo>
                  <a:close/>
                  <a:moveTo>
                    <a:pt x="0" y="1164"/>
                  </a:moveTo>
                  <a:lnTo>
                    <a:pt x="0" y="1346"/>
                  </a:lnTo>
                  <a:lnTo>
                    <a:pt x="91" y="1346"/>
                  </a:lnTo>
                  <a:lnTo>
                    <a:pt x="91" y="1164"/>
                  </a:lnTo>
                  <a:close/>
                  <a:moveTo>
                    <a:pt x="0" y="1434"/>
                  </a:moveTo>
                  <a:lnTo>
                    <a:pt x="0" y="1617"/>
                  </a:lnTo>
                  <a:lnTo>
                    <a:pt x="91" y="1617"/>
                  </a:lnTo>
                  <a:lnTo>
                    <a:pt x="91" y="1434"/>
                  </a:lnTo>
                  <a:close/>
                  <a:moveTo>
                    <a:pt x="0" y="1702"/>
                  </a:moveTo>
                  <a:lnTo>
                    <a:pt x="0" y="1884"/>
                  </a:lnTo>
                  <a:lnTo>
                    <a:pt x="91" y="1884"/>
                  </a:lnTo>
                  <a:lnTo>
                    <a:pt x="91" y="1702"/>
                  </a:lnTo>
                  <a:close/>
                  <a:moveTo>
                    <a:pt x="0" y="1975"/>
                  </a:moveTo>
                  <a:lnTo>
                    <a:pt x="0" y="2154"/>
                  </a:lnTo>
                  <a:lnTo>
                    <a:pt x="91" y="2154"/>
                  </a:lnTo>
                  <a:lnTo>
                    <a:pt x="91" y="1975"/>
                  </a:lnTo>
                  <a:close/>
                  <a:moveTo>
                    <a:pt x="0" y="2243"/>
                  </a:moveTo>
                  <a:lnTo>
                    <a:pt x="0" y="2422"/>
                  </a:lnTo>
                  <a:lnTo>
                    <a:pt x="91" y="2422"/>
                  </a:lnTo>
                  <a:lnTo>
                    <a:pt x="91" y="2243"/>
                  </a:lnTo>
                  <a:close/>
                  <a:moveTo>
                    <a:pt x="0" y="2598"/>
                  </a:moveTo>
                  <a:lnTo>
                    <a:pt x="0" y="2780"/>
                  </a:lnTo>
                  <a:lnTo>
                    <a:pt x="91" y="2780"/>
                  </a:lnTo>
                  <a:lnTo>
                    <a:pt x="91" y="2598"/>
                  </a:lnTo>
                  <a:close/>
                  <a:moveTo>
                    <a:pt x="0" y="2872"/>
                  </a:moveTo>
                  <a:lnTo>
                    <a:pt x="0" y="3051"/>
                  </a:lnTo>
                  <a:lnTo>
                    <a:pt x="91" y="3051"/>
                  </a:lnTo>
                  <a:lnTo>
                    <a:pt x="91" y="2872"/>
                  </a:lnTo>
                  <a:close/>
                  <a:moveTo>
                    <a:pt x="0" y="3139"/>
                  </a:moveTo>
                  <a:lnTo>
                    <a:pt x="0" y="3318"/>
                  </a:lnTo>
                  <a:lnTo>
                    <a:pt x="91" y="3318"/>
                  </a:lnTo>
                  <a:lnTo>
                    <a:pt x="91" y="3139"/>
                  </a:lnTo>
                  <a:close/>
                  <a:moveTo>
                    <a:pt x="0" y="3409"/>
                  </a:moveTo>
                  <a:lnTo>
                    <a:pt x="0" y="3589"/>
                  </a:lnTo>
                  <a:lnTo>
                    <a:pt x="91" y="3589"/>
                  </a:lnTo>
                  <a:lnTo>
                    <a:pt x="91" y="3409"/>
                  </a:lnTo>
                  <a:close/>
                  <a:moveTo>
                    <a:pt x="0" y="3677"/>
                  </a:moveTo>
                  <a:lnTo>
                    <a:pt x="0" y="3856"/>
                  </a:lnTo>
                  <a:lnTo>
                    <a:pt x="91" y="3856"/>
                  </a:lnTo>
                  <a:lnTo>
                    <a:pt x="91" y="3677"/>
                  </a:lnTo>
                  <a:close/>
                  <a:moveTo>
                    <a:pt x="0" y="4035"/>
                  </a:moveTo>
                  <a:lnTo>
                    <a:pt x="0" y="4215"/>
                  </a:lnTo>
                  <a:lnTo>
                    <a:pt x="91" y="4215"/>
                  </a:lnTo>
                  <a:lnTo>
                    <a:pt x="91" y="4035"/>
                  </a:lnTo>
                  <a:close/>
                  <a:moveTo>
                    <a:pt x="0" y="4306"/>
                  </a:moveTo>
                  <a:lnTo>
                    <a:pt x="0" y="4485"/>
                  </a:lnTo>
                  <a:lnTo>
                    <a:pt x="91" y="4485"/>
                  </a:lnTo>
                  <a:lnTo>
                    <a:pt x="91" y="4306"/>
                  </a:lnTo>
                  <a:close/>
                  <a:moveTo>
                    <a:pt x="0" y="4573"/>
                  </a:moveTo>
                  <a:lnTo>
                    <a:pt x="0" y="4752"/>
                  </a:lnTo>
                  <a:lnTo>
                    <a:pt x="91" y="4752"/>
                  </a:lnTo>
                  <a:lnTo>
                    <a:pt x="91" y="4573"/>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1" name="Google Shape;1221;p3"/>
            <p:cNvSpPr/>
            <p:nvPr/>
          </p:nvSpPr>
          <p:spPr>
            <a:xfrm>
              <a:off x="4246413" y="3011004"/>
              <a:ext cx="361746" cy="6996"/>
            </a:xfrm>
            <a:custGeom>
              <a:rect b="b" l="l" r="r" t="t"/>
              <a:pathLst>
                <a:path extrusionOk="0" h="92" w="4757">
                  <a:moveTo>
                    <a:pt x="0" y="1"/>
                  </a:moveTo>
                  <a:lnTo>
                    <a:pt x="0" y="92"/>
                  </a:lnTo>
                  <a:lnTo>
                    <a:pt x="180" y="92"/>
                  </a:lnTo>
                  <a:lnTo>
                    <a:pt x="180" y="1"/>
                  </a:lnTo>
                  <a:close/>
                  <a:moveTo>
                    <a:pt x="271" y="1"/>
                  </a:moveTo>
                  <a:lnTo>
                    <a:pt x="271" y="92"/>
                  </a:lnTo>
                  <a:lnTo>
                    <a:pt x="453" y="92"/>
                  </a:lnTo>
                  <a:lnTo>
                    <a:pt x="453" y="1"/>
                  </a:lnTo>
                  <a:close/>
                  <a:moveTo>
                    <a:pt x="538" y="1"/>
                  </a:moveTo>
                  <a:lnTo>
                    <a:pt x="538" y="92"/>
                  </a:lnTo>
                  <a:lnTo>
                    <a:pt x="721" y="92"/>
                  </a:lnTo>
                  <a:lnTo>
                    <a:pt x="721" y="1"/>
                  </a:lnTo>
                  <a:close/>
                  <a:moveTo>
                    <a:pt x="897" y="1"/>
                  </a:moveTo>
                  <a:lnTo>
                    <a:pt x="897" y="92"/>
                  </a:lnTo>
                  <a:lnTo>
                    <a:pt x="1076" y="92"/>
                  </a:lnTo>
                  <a:lnTo>
                    <a:pt x="1076" y="1"/>
                  </a:lnTo>
                  <a:close/>
                  <a:moveTo>
                    <a:pt x="1167" y="1"/>
                  </a:moveTo>
                  <a:lnTo>
                    <a:pt x="1167" y="92"/>
                  </a:lnTo>
                  <a:lnTo>
                    <a:pt x="1350" y="92"/>
                  </a:lnTo>
                  <a:lnTo>
                    <a:pt x="1350" y="1"/>
                  </a:lnTo>
                  <a:close/>
                  <a:moveTo>
                    <a:pt x="1435" y="1"/>
                  </a:moveTo>
                  <a:lnTo>
                    <a:pt x="1435" y="92"/>
                  </a:lnTo>
                  <a:lnTo>
                    <a:pt x="1617" y="92"/>
                  </a:lnTo>
                  <a:lnTo>
                    <a:pt x="1617" y="1"/>
                  </a:lnTo>
                  <a:close/>
                  <a:moveTo>
                    <a:pt x="1705" y="1"/>
                  </a:moveTo>
                  <a:lnTo>
                    <a:pt x="1705" y="92"/>
                  </a:lnTo>
                  <a:lnTo>
                    <a:pt x="1888" y="92"/>
                  </a:lnTo>
                  <a:lnTo>
                    <a:pt x="1888" y="1"/>
                  </a:lnTo>
                  <a:close/>
                  <a:moveTo>
                    <a:pt x="1972" y="1"/>
                  </a:moveTo>
                  <a:lnTo>
                    <a:pt x="1972" y="92"/>
                  </a:lnTo>
                  <a:lnTo>
                    <a:pt x="2155" y="92"/>
                  </a:lnTo>
                  <a:lnTo>
                    <a:pt x="2155" y="1"/>
                  </a:lnTo>
                  <a:close/>
                  <a:moveTo>
                    <a:pt x="2334" y="1"/>
                  </a:moveTo>
                  <a:lnTo>
                    <a:pt x="2334" y="92"/>
                  </a:lnTo>
                  <a:lnTo>
                    <a:pt x="2517" y="92"/>
                  </a:lnTo>
                  <a:lnTo>
                    <a:pt x="2517" y="1"/>
                  </a:lnTo>
                  <a:close/>
                  <a:moveTo>
                    <a:pt x="2602" y="1"/>
                  </a:moveTo>
                  <a:lnTo>
                    <a:pt x="2602" y="92"/>
                  </a:lnTo>
                  <a:lnTo>
                    <a:pt x="2784" y="92"/>
                  </a:lnTo>
                  <a:lnTo>
                    <a:pt x="2784" y="1"/>
                  </a:lnTo>
                  <a:close/>
                  <a:moveTo>
                    <a:pt x="2869" y="1"/>
                  </a:moveTo>
                  <a:lnTo>
                    <a:pt x="2869" y="92"/>
                  </a:lnTo>
                  <a:lnTo>
                    <a:pt x="3051" y="92"/>
                  </a:lnTo>
                  <a:lnTo>
                    <a:pt x="3051" y="1"/>
                  </a:lnTo>
                  <a:close/>
                  <a:moveTo>
                    <a:pt x="3139" y="1"/>
                  </a:moveTo>
                  <a:lnTo>
                    <a:pt x="3139" y="92"/>
                  </a:lnTo>
                  <a:lnTo>
                    <a:pt x="3322" y="92"/>
                  </a:lnTo>
                  <a:lnTo>
                    <a:pt x="3322" y="1"/>
                  </a:lnTo>
                  <a:close/>
                  <a:moveTo>
                    <a:pt x="3407" y="1"/>
                  </a:moveTo>
                  <a:lnTo>
                    <a:pt x="3407" y="92"/>
                  </a:lnTo>
                  <a:lnTo>
                    <a:pt x="3589" y="92"/>
                  </a:lnTo>
                  <a:lnTo>
                    <a:pt x="3589" y="1"/>
                  </a:lnTo>
                  <a:close/>
                  <a:moveTo>
                    <a:pt x="3768" y="1"/>
                  </a:moveTo>
                  <a:lnTo>
                    <a:pt x="3768" y="92"/>
                  </a:lnTo>
                  <a:lnTo>
                    <a:pt x="3951" y="92"/>
                  </a:lnTo>
                  <a:lnTo>
                    <a:pt x="3951" y="1"/>
                  </a:lnTo>
                  <a:close/>
                  <a:moveTo>
                    <a:pt x="4036" y="1"/>
                  </a:moveTo>
                  <a:lnTo>
                    <a:pt x="4036" y="92"/>
                  </a:lnTo>
                  <a:lnTo>
                    <a:pt x="4218" y="92"/>
                  </a:lnTo>
                  <a:lnTo>
                    <a:pt x="4218" y="1"/>
                  </a:lnTo>
                  <a:close/>
                  <a:moveTo>
                    <a:pt x="4306" y="1"/>
                  </a:moveTo>
                  <a:lnTo>
                    <a:pt x="4306" y="92"/>
                  </a:lnTo>
                  <a:lnTo>
                    <a:pt x="4486" y="92"/>
                  </a:lnTo>
                  <a:lnTo>
                    <a:pt x="4486" y="1"/>
                  </a:lnTo>
                  <a:close/>
                  <a:moveTo>
                    <a:pt x="4577" y="1"/>
                  </a:moveTo>
                  <a:lnTo>
                    <a:pt x="4577" y="92"/>
                  </a:lnTo>
                  <a:lnTo>
                    <a:pt x="4756" y="92"/>
                  </a:lnTo>
                  <a:lnTo>
                    <a:pt x="4756"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2" name="Google Shape;1222;p3"/>
            <p:cNvSpPr/>
            <p:nvPr/>
          </p:nvSpPr>
          <p:spPr>
            <a:xfrm>
              <a:off x="4621700" y="3031612"/>
              <a:ext cx="6768" cy="361442"/>
            </a:xfrm>
            <a:custGeom>
              <a:rect b="b" l="l" r="r" t="t"/>
              <a:pathLst>
                <a:path extrusionOk="0" h="4753" w="89">
                  <a:moveTo>
                    <a:pt x="0" y="0"/>
                  </a:moveTo>
                  <a:lnTo>
                    <a:pt x="0" y="182"/>
                  </a:lnTo>
                  <a:lnTo>
                    <a:pt x="88" y="182"/>
                  </a:lnTo>
                  <a:lnTo>
                    <a:pt x="88" y="0"/>
                  </a:lnTo>
                  <a:close/>
                  <a:moveTo>
                    <a:pt x="0" y="267"/>
                  </a:moveTo>
                  <a:lnTo>
                    <a:pt x="0" y="450"/>
                  </a:lnTo>
                  <a:lnTo>
                    <a:pt x="88" y="450"/>
                  </a:lnTo>
                  <a:lnTo>
                    <a:pt x="88" y="267"/>
                  </a:lnTo>
                  <a:close/>
                  <a:moveTo>
                    <a:pt x="0" y="538"/>
                  </a:moveTo>
                  <a:lnTo>
                    <a:pt x="0" y="720"/>
                  </a:lnTo>
                  <a:lnTo>
                    <a:pt x="88" y="720"/>
                  </a:lnTo>
                  <a:lnTo>
                    <a:pt x="88" y="538"/>
                  </a:lnTo>
                  <a:close/>
                  <a:moveTo>
                    <a:pt x="0" y="805"/>
                  </a:moveTo>
                  <a:lnTo>
                    <a:pt x="0" y="988"/>
                  </a:lnTo>
                  <a:lnTo>
                    <a:pt x="88" y="988"/>
                  </a:lnTo>
                  <a:lnTo>
                    <a:pt x="88" y="805"/>
                  </a:lnTo>
                  <a:close/>
                  <a:moveTo>
                    <a:pt x="0" y="1164"/>
                  </a:moveTo>
                  <a:lnTo>
                    <a:pt x="0" y="1346"/>
                  </a:lnTo>
                  <a:lnTo>
                    <a:pt x="88" y="1346"/>
                  </a:lnTo>
                  <a:lnTo>
                    <a:pt x="88" y="1164"/>
                  </a:lnTo>
                  <a:close/>
                  <a:moveTo>
                    <a:pt x="0" y="1434"/>
                  </a:moveTo>
                  <a:lnTo>
                    <a:pt x="0" y="1617"/>
                  </a:lnTo>
                  <a:lnTo>
                    <a:pt x="88" y="1617"/>
                  </a:lnTo>
                  <a:lnTo>
                    <a:pt x="88" y="1434"/>
                  </a:lnTo>
                  <a:close/>
                  <a:moveTo>
                    <a:pt x="0" y="1702"/>
                  </a:moveTo>
                  <a:lnTo>
                    <a:pt x="0" y="1884"/>
                  </a:lnTo>
                  <a:lnTo>
                    <a:pt x="88" y="1884"/>
                  </a:lnTo>
                  <a:lnTo>
                    <a:pt x="88" y="1702"/>
                  </a:lnTo>
                  <a:close/>
                  <a:moveTo>
                    <a:pt x="0" y="1975"/>
                  </a:moveTo>
                  <a:lnTo>
                    <a:pt x="0" y="2154"/>
                  </a:lnTo>
                  <a:lnTo>
                    <a:pt x="88" y="2154"/>
                  </a:lnTo>
                  <a:lnTo>
                    <a:pt x="88" y="1975"/>
                  </a:lnTo>
                  <a:close/>
                  <a:moveTo>
                    <a:pt x="0" y="2243"/>
                  </a:moveTo>
                  <a:lnTo>
                    <a:pt x="0" y="2422"/>
                  </a:lnTo>
                  <a:lnTo>
                    <a:pt x="88" y="2422"/>
                  </a:lnTo>
                  <a:lnTo>
                    <a:pt x="88" y="2243"/>
                  </a:lnTo>
                  <a:close/>
                  <a:moveTo>
                    <a:pt x="0" y="2598"/>
                  </a:moveTo>
                  <a:lnTo>
                    <a:pt x="0" y="2780"/>
                  </a:lnTo>
                  <a:lnTo>
                    <a:pt x="88" y="2780"/>
                  </a:lnTo>
                  <a:lnTo>
                    <a:pt x="88" y="2598"/>
                  </a:lnTo>
                  <a:close/>
                  <a:moveTo>
                    <a:pt x="0" y="2872"/>
                  </a:moveTo>
                  <a:lnTo>
                    <a:pt x="0" y="3051"/>
                  </a:lnTo>
                  <a:lnTo>
                    <a:pt x="88" y="3051"/>
                  </a:lnTo>
                  <a:lnTo>
                    <a:pt x="88" y="2872"/>
                  </a:lnTo>
                  <a:close/>
                  <a:moveTo>
                    <a:pt x="0" y="3139"/>
                  </a:moveTo>
                  <a:lnTo>
                    <a:pt x="0" y="3318"/>
                  </a:lnTo>
                  <a:lnTo>
                    <a:pt x="88" y="3318"/>
                  </a:lnTo>
                  <a:lnTo>
                    <a:pt x="88" y="3139"/>
                  </a:lnTo>
                  <a:close/>
                  <a:moveTo>
                    <a:pt x="0" y="3409"/>
                  </a:moveTo>
                  <a:lnTo>
                    <a:pt x="0" y="3589"/>
                  </a:lnTo>
                  <a:lnTo>
                    <a:pt x="88" y="3589"/>
                  </a:lnTo>
                  <a:lnTo>
                    <a:pt x="88" y="3409"/>
                  </a:lnTo>
                  <a:close/>
                  <a:moveTo>
                    <a:pt x="0" y="3677"/>
                  </a:moveTo>
                  <a:lnTo>
                    <a:pt x="0" y="3856"/>
                  </a:lnTo>
                  <a:lnTo>
                    <a:pt x="88" y="3856"/>
                  </a:lnTo>
                  <a:lnTo>
                    <a:pt x="88" y="3677"/>
                  </a:lnTo>
                  <a:close/>
                  <a:moveTo>
                    <a:pt x="0" y="4035"/>
                  </a:moveTo>
                  <a:lnTo>
                    <a:pt x="0" y="4215"/>
                  </a:lnTo>
                  <a:lnTo>
                    <a:pt x="88" y="4215"/>
                  </a:lnTo>
                  <a:lnTo>
                    <a:pt x="88" y="4035"/>
                  </a:lnTo>
                  <a:close/>
                  <a:moveTo>
                    <a:pt x="0" y="4306"/>
                  </a:moveTo>
                  <a:lnTo>
                    <a:pt x="0" y="4485"/>
                  </a:lnTo>
                  <a:lnTo>
                    <a:pt x="88" y="4485"/>
                  </a:lnTo>
                  <a:lnTo>
                    <a:pt x="88" y="4306"/>
                  </a:lnTo>
                  <a:close/>
                  <a:moveTo>
                    <a:pt x="0" y="4573"/>
                  </a:moveTo>
                  <a:lnTo>
                    <a:pt x="0" y="4752"/>
                  </a:lnTo>
                  <a:lnTo>
                    <a:pt x="88" y="4752"/>
                  </a:lnTo>
                  <a:lnTo>
                    <a:pt x="88" y="4573"/>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223" name="Google Shape;1223;p3"/>
            <p:cNvGrpSpPr/>
            <p:nvPr/>
          </p:nvGrpSpPr>
          <p:grpSpPr>
            <a:xfrm>
              <a:off x="4205728" y="2990700"/>
              <a:ext cx="443271" cy="443724"/>
              <a:chOff x="4205728" y="2990700"/>
              <a:chExt cx="443271" cy="443724"/>
            </a:xfrm>
          </p:grpSpPr>
          <p:sp>
            <p:nvSpPr>
              <p:cNvPr id="1224" name="Google Shape;1224;p3"/>
              <p:cNvSpPr/>
              <p:nvPr/>
            </p:nvSpPr>
            <p:spPr>
              <a:xfrm>
                <a:off x="4205728" y="3386516"/>
                <a:ext cx="47908" cy="47908"/>
              </a:xfrm>
              <a:custGeom>
                <a:rect b="b" l="l" r="r" t="t"/>
                <a:pathLst>
                  <a:path extrusionOk="0" h="630" w="630">
                    <a:moveTo>
                      <a:pt x="1" y="1"/>
                    </a:moveTo>
                    <a:lnTo>
                      <a:pt x="1" y="630"/>
                    </a:lnTo>
                    <a:lnTo>
                      <a:pt x="630" y="630"/>
                    </a:lnTo>
                    <a:lnTo>
                      <a:pt x="630"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5" name="Google Shape;1225;p3"/>
              <p:cNvSpPr/>
              <p:nvPr/>
            </p:nvSpPr>
            <p:spPr>
              <a:xfrm>
                <a:off x="4205728" y="3188494"/>
                <a:ext cx="47908" cy="47908"/>
              </a:xfrm>
              <a:custGeom>
                <a:rect b="b" l="l" r="r" t="t"/>
                <a:pathLst>
                  <a:path extrusionOk="0" h="630" w="630">
                    <a:moveTo>
                      <a:pt x="1" y="0"/>
                    </a:moveTo>
                    <a:lnTo>
                      <a:pt x="1" y="629"/>
                    </a:lnTo>
                    <a:lnTo>
                      <a:pt x="630" y="629"/>
                    </a:lnTo>
                    <a:lnTo>
                      <a:pt x="630"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6" name="Google Shape;1226;p3"/>
              <p:cNvSpPr/>
              <p:nvPr/>
            </p:nvSpPr>
            <p:spPr>
              <a:xfrm>
                <a:off x="4205728" y="2990700"/>
                <a:ext cx="47908" cy="47908"/>
              </a:xfrm>
              <a:custGeom>
                <a:rect b="b" l="l" r="r" t="t"/>
                <a:pathLst>
                  <a:path extrusionOk="0" h="630" w="630">
                    <a:moveTo>
                      <a:pt x="1" y="0"/>
                    </a:moveTo>
                    <a:lnTo>
                      <a:pt x="1" y="629"/>
                    </a:lnTo>
                    <a:lnTo>
                      <a:pt x="630" y="629"/>
                    </a:lnTo>
                    <a:lnTo>
                      <a:pt x="630"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7" name="Google Shape;1227;p3"/>
              <p:cNvSpPr/>
              <p:nvPr/>
            </p:nvSpPr>
            <p:spPr>
              <a:xfrm>
                <a:off x="4601091" y="3386516"/>
                <a:ext cx="47908" cy="47908"/>
              </a:xfrm>
              <a:custGeom>
                <a:rect b="b" l="l" r="r" t="t"/>
                <a:pathLst>
                  <a:path extrusionOk="0" h="630" w="630">
                    <a:moveTo>
                      <a:pt x="1" y="1"/>
                    </a:moveTo>
                    <a:lnTo>
                      <a:pt x="1" y="630"/>
                    </a:lnTo>
                    <a:lnTo>
                      <a:pt x="630" y="630"/>
                    </a:lnTo>
                    <a:lnTo>
                      <a:pt x="630"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8" name="Google Shape;1228;p3"/>
              <p:cNvSpPr/>
              <p:nvPr/>
            </p:nvSpPr>
            <p:spPr>
              <a:xfrm>
                <a:off x="4601091" y="3188494"/>
                <a:ext cx="47908" cy="47908"/>
              </a:xfrm>
              <a:custGeom>
                <a:rect b="b" l="l" r="r" t="t"/>
                <a:pathLst>
                  <a:path extrusionOk="0" h="630" w="630">
                    <a:moveTo>
                      <a:pt x="1" y="0"/>
                    </a:moveTo>
                    <a:lnTo>
                      <a:pt x="1" y="629"/>
                    </a:lnTo>
                    <a:lnTo>
                      <a:pt x="630" y="629"/>
                    </a:lnTo>
                    <a:lnTo>
                      <a:pt x="630"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9" name="Google Shape;1229;p3"/>
              <p:cNvSpPr/>
              <p:nvPr/>
            </p:nvSpPr>
            <p:spPr>
              <a:xfrm>
                <a:off x="4601091" y="2990700"/>
                <a:ext cx="47908" cy="47908"/>
              </a:xfrm>
              <a:custGeom>
                <a:rect b="b" l="l" r="r" t="t"/>
                <a:pathLst>
                  <a:path extrusionOk="0" h="630" w="630">
                    <a:moveTo>
                      <a:pt x="1" y="0"/>
                    </a:moveTo>
                    <a:lnTo>
                      <a:pt x="1" y="629"/>
                    </a:lnTo>
                    <a:lnTo>
                      <a:pt x="630" y="629"/>
                    </a:lnTo>
                    <a:lnTo>
                      <a:pt x="630"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0" name="Google Shape;1230;p3"/>
              <p:cNvSpPr/>
              <p:nvPr/>
            </p:nvSpPr>
            <p:spPr>
              <a:xfrm>
                <a:off x="4403296" y="2990700"/>
                <a:ext cx="47908" cy="47908"/>
              </a:xfrm>
              <a:custGeom>
                <a:rect b="b" l="l" r="r" t="t"/>
                <a:pathLst>
                  <a:path extrusionOk="0" h="630" w="630">
                    <a:moveTo>
                      <a:pt x="1" y="0"/>
                    </a:moveTo>
                    <a:lnTo>
                      <a:pt x="1" y="629"/>
                    </a:lnTo>
                    <a:lnTo>
                      <a:pt x="630" y="629"/>
                    </a:lnTo>
                    <a:lnTo>
                      <a:pt x="630"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1" name="Google Shape;1231;p3"/>
              <p:cNvSpPr/>
              <p:nvPr/>
            </p:nvSpPr>
            <p:spPr>
              <a:xfrm>
                <a:off x="4403296" y="3386516"/>
                <a:ext cx="47908" cy="47908"/>
              </a:xfrm>
              <a:custGeom>
                <a:rect b="b" l="l" r="r" t="t"/>
                <a:pathLst>
                  <a:path extrusionOk="0" h="630" w="630">
                    <a:moveTo>
                      <a:pt x="1" y="1"/>
                    </a:moveTo>
                    <a:lnTo>
                      <a:pt x="1" y="630"/>
                    </a:lnTo>
                    <a:lnTo>
                      <a:pt x="630" y="630"/>
                    </a:lnTo>
                    <a:lnTo>
                      <a:pt x="630"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232" name="Google Shape;1232;p3"/>
            <p:cNvSpPr/>
            <p:nvPr/>
          </p:nvSpPr>
          <p:spPr>
            <a:xfrm>
              <a:off x="4205500" y="3379368"/>
              <a:ext cx="54600" cy="54828"/>
            </a:xfrm>
            <a:custGeom>
              <a:rect b="b" l="l" r="r" t="t"/>
              <a:pathLst>
                <a:path extrusionOk="0" h="721" w="718">
                  <a:moveTo>
                    <a:pt x="633" y="91"/>
                  </a:moveTo>
                  <a:lnTo>
                    <a:pt x="633" y="629"/>
                  </a:lnTo>
                  <a:lnTo>
                    <a:pt x="89" y="629"/>
                  </a:lnTo>
                  <a:lnTo>
                    <a:pt x="95" y="91"/>
                  </a:lnTo>
                  <a:close/>
                  <a:moveTo>
                    <a:pt x="1" y="0"/>
                  </a:moveTo>
                  <a:lnTo>
                    <a:pt x="1" y="720"/>
                  </a:lnTo>
                  <a:lnTo>
                    <a:pt x="718" y="720"/>
                  </a:lnTo>
                  <a:lnTo>
                    <a:pt x="718"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3" name="Google Shape;1233;p3"/>
            <p:cNvSpPr/>
            <p:nvPr/>
          </p:nvSpPr>
          <p:spPr>
            <a:xfrm>
              <a:off x="4205500" y="3181802"/>
              <a:ext cx="54600" cy="54600"/>
            </a:xfrm>
            <a:custGeom>
              <a:rect b="b" l="l" r="r" t="t"/>
              <a:pathLst>
                <a:path extrusionOk="0" h="718" w="718">
                  <a:moveTo>
                    <a:pt x="633" y="88"/>
                  </a:moveTo>
                  <a:lnTo>
                    <a:pt x="633" y="629"/>
                  </a:lnTo>
                  <a:lnTo>
                    <a:pt x="89" y="629"/>
                  </a:lnTo>
                  <a:lnTo>
                    <a:pt x="95" y="88"/>
                  </a:lnTo>
                  <a:close/>
                  <a:moveTo>
                    <a:pt x="1" y="0"/>
                  </a:moveTo>
                  <a:lnTo>
                    <a:pt x="1" y="717"/>
                  </a:lnTo>
                  <a:lnTo>
                    <a:pt x="718" y="717"/>
                  </a:lnTo>
                  <a:lnTo>
                    <a:pt x="718"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4" name="Google Shape;1234;p3"/>
            <p:cNvSpPr/>
            <p:nvPr/>
          </p:nvSpPr>
          <p:spPr>
            <a:xfrm>
              <a:off x="4205500" y="2990700"/>
              <a:ext cx="54600" cy="54828"/>
            </a:xfrm>
            <a:custGeom>
              <a:rect b="b" l="l" r="r" t="t"/>
              <a:pathLst>
                <a:path extrusionOk="0" h="721" w="718">
                  <a:moveTo>
                    <a:pt x="633" y="91"/>
                  </a:moveTo>
                  <a:lnTo>
                    <a:pt x="633" y="629"/>
                  </a:lnTo>
                  <a:lnTo>
                    <a:pt x="89" y="629"/>
                  </a:lnTo>
                  <a:lnTo>
                    <a:pt x="95" y="91"/>
                  </a:lnTo>
                  <a:close/>
                  <a:moveTo>
                    <a:pt x="1" y="0"/>
                  </a:moveTo>
                  <a:lnTo>
                    <a:pt x="1" y="720"/>
                  </a:lnTo>
                  <a:lnTo>
                    <a:pt x="718" y="720"/>
                  </a:lnTo>
                  <a:lnTo>
                    <a:pt x="718"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5" name="Google Shape;1235;p3"/>
            <p:cNvSpPr/>
            <p:nvPr/>
          </p:nvSpPr>
          <p:spPr>
            <a:xfrm>
              <a:off x="4594399" y="3379368"/>
              <a:ext cx="54600" cy="54828"/>
            </a:xfrm>
            <a:custGeom>
              <a:rect b="b" l="l" r="r" t="t"/>
              <a:pathLst>
                <a:path extrusionOk="0" h="721" w="718">
                  <a:moveTo>
                    <a:pt x="630" y="91"/>
                  </a:moveTo>
                  <a:lnTo>
                    <a:pt x="630" y="629"/>
                  </a:lnTo>
                  <a:lnTo>
                    <a:pt x="89" y="629"/>
                  </a:lnTo>
                  <a:lnTo>
                    <a:pt x="89" y="91"/>
                  </a:lnTo>
                  <a:close/>
                  <a:moveTo>
                    <a:pt x="1" y="0"/>
                  </a:moveTo>
                  <a:lnTo>
                    <a:pt x="1" y="720"/>
                  </a:lnTo>
                  <a:lnTo>
                    <a:pt x="718" y="720"/>
                  </a:lnTo>
                  <a:lnTo>
                    <a:pt x="718"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6" name="Google Shape;1236;p3"/>
            <p:cNvSpPr/>
            <p:nvPr/>
          </p:nvSpPr>
          <p:spPr>
            <a:xfrm>
              <a:off x="4594399" y="3181802"/>
              <a:ext cx="54600" cy="54600"/>
            </a:xfrm>
            <a:custGeom>
              <a:rect b="b" l="l" r="r" t="t"/>
              <a:pathLst>
                <a:path extrusionOk="0" h="718" w="718">
                  <a:moveTo>
                    <a:pt x="630" y="88"/>
                  </a:moveTo>
                  <a:lnTo>
                    <a:pt x="630" y="629"/>
                  </a:lnTo>
                  <a:lnTo>
                    <a:pt x="89" y="629"/>
                  </a:lnTo>
                  <a:lnTo>
                    <a:pt x="89" y="88"/>
                  </a:lnTo>
                  <a:close/>
                  <a:moveTo>
                    <a:pt x="1" y="0"/>
                  </a:moveTo>
                  <a:lnTo>
                    <a:pt x="1" y="717"/>
                  </a:lnTo>
                  <a:lnTo>
                    <a:pt x="718" y="717"/>
                  </a:lnTo>
                  <a:lnTo>
                    <a:pt x="718"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7" name="Google Shape;1237;p3"/>
            <p:cNvSpPr/>
            <p:nvPr/>
          </p:nvSpPr>
          <p:spPr>
            <a:xfrm>
              <a:off x="4594399" y="2990700"/>
              <a:ext cx="54600" cy="54828"/>
            </a:xfrm>
            <a:custGeom>
              <a:rect b="b" l="l" r="r" t="t"/>
              <a:pathLst>
                <a:path extrusionOk="0" h="721" w="718">
                  <a:moveTo>
                    <a:pt x="630" y="91"/>
                  </a:moveTo>
                  <a:lnTo>
                    <a:pt x="630" y="629"/>
                  </a:lnTo>
                  <a:lnTo>
                    <a:pt x="89" y="629"/>
                  </a:lnTo>
                  <a:lnTo>
                    <a:pt x="89" y="91"/>
                  </a:lnTo>
                  <a:close/>
                  <a:moveTo>
                    <a:pt x="1" y="0"/>
                  </a:moveTo>
                  <a:lnTo>
                    <a:pt x="1" y="720"/>
                  </a:lnTo>
                  <a:lnTo>
                    <a:pt x="718" y="720"/>
                  </a:lnTo>
                  <a:lnTo>
                    <a:pt x="718"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8" name="Google Shape;1238;p3"/>
            <p:cNvSpPr/>
            <p:nvPr/>
          </p:nvSpPr>
          <p:spPr>
            <a:xfrm>
              <a:off x="4403296" y="2990700"/>
              <a:ext cx="54828" cy="54828"/>
            </a:xfrm>
            <a:custGeom>
              <a:rect b="b" l="l" r="r" t="t"/>
              <a:pathLst>
                <a:path extrusionOk="0" h="721" w="721">
                  <a:moveTo>
                    <a:pt x="630" y="91"/>
                  </a:moveTo>
                  <a:lnTo>
                    <a:pt x="630" y="629"/>
                  </a:lnTo>
                  <a:lnTo>
                    <a:pt x="92" y="629"/>
                  </a:lnTo>
                  <a:lnTo>
                    <a:pt x="92" y="91"/>
                  </a:lnTo>
                  <a:close/>
                  <a:moveTo>
                    <a:pt x="1" y="0"/>
                  </a:moveTo>
                  <a:lnTo>
                    <a:pt x="1" y="720"/>
                  </a:lnTo>
                  <a:lnTo>
                    <a:pt x="721" y="720"/>
                  </a:lnTo>
                  <a:lnTo>
                    <a:pt x="721"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9" name="Google Shape;1239;p3"/>
            <p:cNvSpPr/>
            <p:nvPr/>
          </p:nvSpPr>
          <p:spPr>
            <a:xfrm>
              <a:off x="4403296" y="3379368"/>
              <a:ext cx="54828" cy="54828"/>
            </a:xfrm>
            <a:custGeom>
              <a:rect b="b" l="l" r="r" t="t"/>
              <a:pathLst>
                <a:path extrusionOk="0" h="721" w="721">
                  <a:moveTo>
                    <a:pt x="630" y="91"/>
                  </a:moveTo>
                  <a:lnTo>
                    <a:pt x="630" y="629"/>
                  </a:lnTo>
                  <a:lnTo>
                    <a:pt x="92" y="629"/>
                  </a:lnTo>
                  <a:lnTo>
                    <a:pt x="92" y="91"/>
                  </a:lnTo>
                  <a:close/>
                  <a:moveTo>
                    <a:pt x="1" y="0"/>
                  </a:moveTo>
                  <a:lnTo>
                    <a:pt x="1" y="720"/>
                  </a:lnTo>
                  <a:lnTo>
                    <a:pt x="721" y="720"/>
                  </a:lnTo>
                  <a:lnTo>
                    <a:pt x="721"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7" name="Shape 2257"/>
        <p:cNvGrpSpPr/>
        <p:nvPr/>
      </p:nvGrpSpPr>
      <p:grpSpPr>
        <a:xfrm>
          <a:off x="0" y="0"/>
          <a:ext cx="0" cy="0"/>
          <a:chOff x="0" y="0"/>
          <a:chExt cx="0" cy="0"/>
        </a:xfrm>
      </p:grpSpPr>
      <p:sp>
        <p:nvSpPr>
          <p:cNvPr id="2258" name="Google Shape;2258;g30cded51e9e_2_606"/>
          <p:cNvSpPr txBox="1"/>
          <p:nvPr>
            <p:ph type="title"/>
          </p:nvPr>
        </p:nvSpPr>
        <p:spPr>
          <a:xfrm>
            <a:off x="720000" y="552150"/>
            <a:ext cx="7704000" cy="524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n"/>
              <a:t>Crear Tipo de Gasto</a:t>
            </a:r>
            <a:endParaRPr/>
          </a:p>
          <a:p>
            <a:pPr indent="0" lvl="0" marL="0" rtl="0" algn="ctr">
              <a:lnSpc>
                <a:spcPct val="100000"/>
              </a:lnSpc>
              <a:spcBef>
                <a:spcPts val="0"/>
              </a:spcBef>
              <a:spcAft>
                <a:spcPts val="0"/>
              </a:spcAft>
              <a:buSzPts val="3000"/>
              <a:buNone/>
            </a:pPr>
            <a:r>
              <a:t/>
            </a:r>
            <a:endParaRPr/>
          </a:p>
        </p:txBody>
      </p:sp>
      <p:grpSp>
        <p:nvGrpSpPr>
          <p:cNvPr id="2259" name="Google Shape;2259;g30cded51e9e_2_606"/>
          <p:cNvGrpSpPr/>
          <p:nvPr/>
        </p:nvGrpSpPr>
        <p:grpSpPr>
          <a:xfrm>
            <a:off x="3844800" y="4756464"/>
            <a:ext cx="1458875" cy="23926"/>
            <a:chOff x="-2278825" y="1262800"/>
            <a:chExt cx="1458875" cy="45049"/>
          </a:xfrm>
        </p:grpSpPr>
        <p:sp>
          <p:nvSpPr>
            <p:cNvPr id="2260" name="Google Shape;2260;g30cded51e9e_2_606"/>
            <p:cNvSpPr/>
            <p:nvPr/>
          </p:nvSpPr>
          <p:spPr>
            <a:xfrm>
              <a:off x="-2278825" y="1262800"/>
              <a:ext cx="285404" cy="45049"/>
            </a:xfrm>
            <a:custGeom>
              <a:rect b="b" l="l" r="r" t="t"/>
              <a:pathLst>
                <a:path extrusionOk="0" h="538" w="8869">
                  <a:moveTo>
                    <a:pt x="1" y="1"/>
                  </a:moveTo>
                  <a:lnTo>
                    <a:pt x="1" y="538"/>
                  </a:lnTo>
                  <a:lnTo>
                    <a:pt x="8868" y="538"/>
                  </a:lnTo>
                  <a:lnTo>
                    <a:pt x="8868"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1" name="Google Shape;2261;g30cded51e9e_2_606"/>
            <p:cNvSpPr/>
            <p:nvPr/>
          </p:nvSpPr>
          <p:spPr>
            <a:xfrm>
              <a:off x="-1886778" y="1262800"/>
              <a:ext cx="285404" cy="45049"/>
            </a:xfrm>
            <a:custGeom>
              <a:rect b="b" l="l" r="r" t="t"/>
              <a:pathLst>
                <a:path extrusionOk="0" h="538" w="8869">
                  <a:moveTo>
                    <a:pt x="1" y="1"/>
                  </a:moveTo>
                  <a:lnTo>
                    <a:pt x="1" y="538"/>
                  </a:lnTo>
                  <a:lnTo>
                    <a:pt x="8868" y="538"/>
                  </a:lnTo>
                  <a:lnTo>
                    <a:pt x="8868"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2" name="Google Shape;2262;g30cded51e9e_2_606"/>
            <p:cNvSpPr/>
            <p:nvPr/>
          </p:nvSpPr>
          <p:spPr>
            <a:xfrm>
              <a:off x="-1496018" y="1262800"/>
              <a:ext cx="285404" cy="45049"/>
            </a:xfrm>
            <a:custGeom>
              <a:rect b="b" l="l" r="r" t="t"/>
              <a:pathLst>
                <a:path extrusionOk="0" h="538" w="8869">
                  <a:moveTo>
                    <a:pt x="1" y="1"/>
                  </a:moveTo>
                  <a:lnTo>
                    <a:pt x="1" y="538"/>
                  </a:lnTo>
                  <a:lnTo>
                    <a:pt x="8869" y="538"/>
                  </a:lnTo>
                  <a:lnTo>
                    <a:pt x="8869"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3" name="Google Shape;2263;g30cded51e9e_2_606"/>
            <p:cNvSpPr/>
            <p:nvPr/>
          </p:nvSpPr>
          <p:spPr>
            <a:xfrm>
              <a:off x="-1105354" y="1262800"/>
              <a:ext cx="285404" cy="45049"/>
            </a:xfrm>
            <a:custGeom>
              <a:rect b="b" l="l" r="r" t="t"/>
              <a:pathLst>
                <a:path extrusionOk="0" h="538" w="8869">
                  <a:moveTo>
                    <a:pt x="0" y="1"/>
                  </a:moveTo>
                  <a:lnTo>
                    <a:pt x="0" y="538"/>
                  </a:lnTo>
                  <a:lnTo>
                    <a:pt x="8868" y="538"/>
                  </a:lnTo>
                  <a:lnTo>
                    <a:pt x="8868"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2264" name="Google Shape;2264;g30cded51e9e_2_606"/>
          <p:cNvPicPr preferRelativeResize="0"/>
          <p:nvPr/>
        </p:nvPicPr>
        <p:blipFill>
          <a:blip r:embed="rId3">
            <a:alphaModFix/>
          </a:blip>
          <a:stretch>
            <a:fillRect/>
          </a:stretch>
        </p:blipFill>
        <p:spPr>
          <a:xfrm>
            <a:off x="854113" y="1138100"/>
            <a:ext cx="7435773" cy="3375414"/>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8" name="Shape 2268"/>
        <p:cNvGrpSpPr/>
        <p:nvPr/>
      </p:nvGrpSpPr>
      <p:grpSpPr>
        <a:xfrm>
          <a:off x="0" y="0"/>
          <a:ext cx="0" cy="0"/>
          <a:chOff x="0" y="0"/>
          <a:chExt cx="0" cy="0"/>
        </a:xfrm>
      </p:grpSpPr>
      <p:sp>
        <p:nvSpPr>
          <p:cNvPr id="2269" name="Google Shape;2269;g30cded51e9e_2_617"/>
          <p:cNvSpPr txBox="1"/>
          <p:nvPr>
            <p:ph type="title"/>
          </p:nvPr>
        </p:nvSpPr>
        <p:spPr>
          <a:xfrm>
            <a:off x="720000" y="552150"/>
            <a:ext cx="7704000" cy="524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n"/>
              <a:t>Mis Gastos</a:t>
            </a:r>
            <a:endParaRPr/>
          </a:p>
          <a:p>
            <a:pPr indent="0" lvl="0" marL="0" rtl="0" algn="ctr">
              <a:lnSpc>
                <a:spcPct val="100000"/>
              </a:lnSpc>
              <a:spcBef>
                <a:spcPts val="0"/>
              </a:spcBef>
              <a:spcAft>
                <a:spcPts val="0"/>
              </a:spcAft>
              <a:buSzPts val="3000"/>
              <a:buNone/>
            </a:pPr>
            <a:r>
              <a:t/>
            </a:r>
            <a:endParaRPr/>
          </a:p>
        </p:txBody>
      </p:sp>
      <p:grpSp>
        <p:nvGrpSpPr>
          <p:cNvPr id="2270" name="Google Shape;2270;g30cded51e9e_2_617"/>
          <p:cNvGrpSpPr/>
          <p:nvPr/>
        </p:nvGrpSpPr>
        <p:grpSpPr>
          <a:xfrm>
            <a:off x="3844800" y="4756464"/>
            <a:ext cx="1458875" cy="23926"/>
            <a:chOff x="-2278825" y="1262800"/>
            <a:chExt cx="1458875" cy="45049"/>
          </a:xfrm>
        </p:grpSpPr>
        <p:sp>
          <p:nvSpPr>
            <p:cNvPr id="2271" name="Google Shape;2271;g30cded51e9e_2_617"/>
            <p:cNvSpPr/>
            <p:nvPr/>
          </p:nvSpPr>
          <p:spPr>
            <a:xfrm>
              <a:off x="-2278825" y="1262800"/>
              <a:ext cx="285404" cy="45049"/>
            </a:xfrm>
            <a:custGeom>
              <a:rect b="b" l="l" r="r" t="t"/>
              <a:pathLst>
                <a:path extrusionOk="0" h="538" w="8869">
                  <a:moveTo>
                    <a:pt x="1" y="1"/>
                  </a:moveTo>
                  <a:lnTo>
                    <a:pt x="1" y="538"/>
                  </a:lnTo>
                  <a:lnTo>
                    <a:pt x="8868" y="538"/>
                  </a:lnTo>
                  <a:lnTo>
                    <a:pt x="8868"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2" name="Google Shape;2272;g30cded51e9e_2_617"/>
            <p:cNvSpPr/>
            <p:nvPr/>
          </p:nvSpPr>
          <p:spPr>
            <a:xfrm>
              <a:off x="-1886778" y="1262800"/>
              <a:ext cx="285404" cy="45049"/>
            </a:xfrm>
            <a:custGeom>
              <a:rect b="b" l="l" r="r" t="t"/>
              <a:pathLst>
                <a:path extrusionOk="0" h="538" w="8869">
                  <a:moveTo>
                    <a:pt x="1" y="1"/>
                  </a:moveTo>
                  <a:lnTo>
                    <a:pt x="1" y="538"/>
                  </a:lnTo>
                  <a:lnTo>
                    <a:pt x="8868" y="538"/>
                  </a:lnTo>
                  <a:lnTo>
                    <a:pt x="8868"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3" name="Google Shape;2273;g30cded51e9e_2_617"/>
            <p:cNvSpPr/>
            <p:nvPr/>
          </p:nvSpPr>
          <p:spPr>
            <a:xfrm>
              <a:off x="-1496018" y="1262800"/>
              <a:ext cx="285404" cy="45049"/>
            </a:xfrm>
            <a:custGeom>
              <a:rect b="b" l="l" r="r" t="t"/>
              <a:pathLst>
                <a:path extrusionOk="0" h="538" w="8869">
                  <a:moveTo>
                    <a:pt x="1" y="1"/>
                  </a:moveTo>
                  <a:lnTo>
                    <a:pt x="1" y="538"/>
                  </a:lnTo>
                  <a:lnTo>
                    <a:pt x="8869" y="538"/>
                  </a:lnTo>
                  <a:lnTo>
                    <a:pt x="8869"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4" name="Google Shape;2274;g30cded51e9e_2_617"/>
            <p:cNvSpPr/>
            <p:nvPr/>
          </p:nvSpPr>
          <p:spPr>
            <a:xfrm>
              <a:off x="-1105354" y="1262800"/>
              <a:ext cx="285404" cy="45049"/>
            </a:xfrm>
            <a:custGeom>
              <a:rect b="b" l="l" r="r" t="t"/>
              <a:pathLst>
                <a:path extrusionOk="0" h="538" w="8869">
                  <a:moveTo>
                    <a:pt x="0" y="1"/>
                  </a:moveTo>
                  <a:lnTo>
                    <a:pt x="0" y="538"/>
                  </a:lnTo>
                  <a:lnTo>
                    <a:pt x="8868" y="538"/>
                  </a:lnTo>
                  <a:lnTo>
                    <a:pt x="8868"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2275" name="Google Shape;2275;g30cded51e9e_2_617"/>
          <p:cNvPicPr preferRelativeResize="0"/>
          <p:nvPr/>
        </p:nvPicPr>
        <p:blipFill>
          <a:blip r:embed="rId3">
            <a:alphaModFix/>
          </a:blip>
          <a:stretch>
            <a:fillRect/>
          </a:stretch>
        </p:blipFill>
        <p:spPr>
          <a:xfrm>
            <a:off x="875900" y="1192425"/>
            <a:ext cx="7392212" cy="3375414"/>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9" name="Shape 2279"/>
        <p:cNvGrpSpPr/>
        <p:nvPr/>
      </p:nvGrpSpPr>
      <p:grpSpPr>
        <a:xfrm>
          <a:off x="0" y="0"/>
          <a:ext cx="0" cy="0"/>
          <a:chOff x="0" y="0"/>
          <a:chExt cx="0" cy="0"/>
        </a:xfrm>
      </p:grpSpPr>
      <p:sp>
        <p:nvSpPr>
          <p:cNvPr id="2280" name="Google Shape;2280;g30cded51e9e_2_628"/>
          <p:cNvSpPr txBox="1"/>
          <p:nvPr>
            <p:ph type="title"/>
          </p:nvPr>
        </p:nvSpPr>
        <p:spPr>
          <a:xfrm>
            <a:off x="720000" y="552150"/>
            <a:ext cx="7704000" cy="524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n"/>
              <a:t>Pagos</a:t>
            </a:r>
            <a:endParaRPr/>
          </a:p>
          <a:p>
            <a:pPr indent="0" lvl="0" marL="0" rtl="0" algn="ctr">
              <a:lnSpc>
                <a:spcPct val="100000"/>
              </a:lnSpc>
              <a:spcBef>
                <a:spcPts val="0"/>
              </a:spcBef>
              <a:spcAft>
                <a:spcPts val="0"/>
              </a:spcAft>
              <a:buSzPts val="3000"/>
              <a:buNone/>
            </a:pPr>
            <a:r>
              <a:t/>
            </a:r>
            <a:endParaRPr/>
          </a:p>
        </p:txBody>
      </p:sp>
      <p:grpSp>
        <p:nvGrpSpPr>
          <p:cNvPr id="2281" name="Google Shape;2281;g30cded51e9e_2_628"/>
          <p:cNvGrpSpPr/>
          <p:nvPr/>
        </p:nvGrpSpPr>
        <p:grpSpPr>
          <a:xfrm>
            <a:off x="3844800" y="4756464"/>
            <a:ext cx="1458875" cy="23926"/>
            <a:chOff x="-2278825" y="1262800"/>
            <a:chExt cx="1458875" cy="45049"/>
          </a:xfrm>
        </p:grpSpPr>
        <p:sp>
          <p:nvSpPr>
            <p:cNvPr id="2282" name="Google Shape;2282;g30cded51e9e_2_628"/>
            <p:cNvSpPr/>
            <p:nvPr/>
          </p:nvSpPr>
          <p:spPr>
            <a:xfrm>
              <a:off x="-2278825" y="1262800"/>
              <a:ext cx="285404" cy="45049"/>
            </a:xfrm>
            <a:custGeom>
              <a:rect b="b" l="l" r="r" t="t"/>
              <a:pathLst>
                <a:path extrusionOk="0" h="538" w="8869">
                  <a:moveTo>
                    <a:pt x="1" y="1"/>
                  </a:moveTo>
                  <a:lnTo>
                    <a:pt x="1" y="538"/>
                  </a:lnTo>
                  <a:lnTo>
                    <a:pt x="8868" y="538"/>
                  </a:lnTo>
                  <a:lnTo>
                    <a:pt x="8868"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3" name="Google Shape;2283;g30cded51e9e_2_628"/>
            <p:cNvSpPr/>
            <p:nvPr/>
          </p:nvSpPr>
          <p:spPr>
            <a:xfrm>
              <a:off x="-1886778" y="1262800"/>
              <a:ext cx="285404" cy="45049"/>
            </a:xfrm>
            <a:custGeom>
              <a:rect b="b" l="l" r="r" t="t"/>
              <a:pathLst>
                <a:path extrusionOk="0" h="538" w="8869">
                  <a:moveTo>
                    <a:pt x="1" y="1"/>
                  </a:moveTo>
                  <a:lnTo>
                    <a:pt x="1" y="538"/>
                  </a:lnTo>
                  <a:lnTo>
                    <a:pt x="8868" y="538"/>
                  </a:lnTo>
                  <a:lnTo>
                    <a:pt x="8868"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4" name="Google Shape;2284;g30cded51e9e_2_628"/>
            <p:cNvSpPr/>
            <p:nvPr/>
          </p:nvSpPr>
          <p:spPr>
            <a:xfrm>
              <a:off x="-1496018" y="1262800"/>
              <a:ext cx="285404" cy="45049"/>
            </a:xfrm>
            <a:custGeom>
              <a:rect b="b" l="l" r="r" t="t"/>
              <a:pathLst>
                <a:path extrusionOk="0" h="538" w="8869">
                  <a:moveTo>
                    <a:pt x="1" y="1"/>
                  </a:moveTo>
                  <a:lnTo>
                    <a:pt x="1" y="538"/>
                  </a:lnTo>
                  <a:lnTo>
                    <a:pt x="8869" y="538"/>
                  </a:lnTo>
                  <a:lnTo>
                    <a:pt x="8869"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5" name="Google Shape;2285;g30cded51e9e_2_628"/>
            <p:cNvSpPr/>
            <p:nvPr/>
          </p:nvSpPr>
          <p:spPr>
            <a:xfrm>
              <a:off x="-1105354" y="1262800"/>
              <a:ext cx="285404" cy="45049"/>
            </a:xfrm>
            <a:custGeom>
              <a:rect b="b" l="l" r="r" t="t"/>
              <a:pathLst>
                <a:path extrusionOk="0" h="538" w="8869">
                  <a:moveTo>
                    <a:pt x="0" y="1"/>
                  </a:moveTo>
                  <a:lnTo>
                    <a:pt x="0" y="538"/>
                  </a:lnTo>
                  <a:lnTo>
                    <a:pt x="8868" y="538"/>
                  </a:lnTo>
                  <a:lnTo>
                    <a:pt x="8868"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2286" name="Google Shape;2286;g30cded51e9e_2_628"/>
          <p:cNvPicPr preferRelativeResize="0"/>
          <p:nvPr/>
        </p:nvPicPr>
        <p:blipFill>
          <a:blip r:embed="rId3">
            <a:alphaModFix/>
          </a:blip>
          <a:stretch>
            <a:fillRect/>
          </a:stretch>
        </p:blipFill>
        <p:spPr>
          <a:xfrm>
            <a:off x="834350" y="1174350"/>
            <a:ext cx="7475306" cy="3375414"/>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0" name="Shape 2290"/>
        <p:cNvGrpSpPr/>
        <p:nvPr/>
      </p:nvGrpSpPr>
      <p:grpSpPr>
        <a:xfrm>
          <a:off x="0" y="0"/>
          <a:ext cx="0" cy="0"/>
          <a:chOff x="0" y="0"/>
          <a:chExt cx="0" cy="0"/>
        </a:xfrm>
      </p:grpSpPr>
      <p:sp>
        <p:nvSpPr>
          <p:cNvPr id="2291" name="Google Shape;2291;g30cded51e9e_2_639"/>
          <p:cNvSpPr txBox="1"/>
          <p:nvPr>
            <p:ph type="title"/>
          </p:nvPr>
        </p:nvSpPr>
        <p:spPr>
          <a:xfrm>
            <a:off x="720000" y="552150"/>
            <a:ext cx="7704000" cy="524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n"/>
              <a:t>Pagos Webpay</a:t>
            </a:r>
            <a:endParaRPr/>
          </a:p>
          <a:p>
            <a:pPr indent="0" lvl="0" marL="0" rtl="0" algn="ctr">
              <a:lnSpc>
                <a:spcPct val="100000"/>
              </a:lnSpc>
              <a:spcBef>
                <a:spcPts val="0"/>
              </a:spcBef>
              <a:spcAft>
                <a:spcPts val="0"/>
              </a:spcAft>
              <a:buSzPts val="3000"/>
              <a:buNone/>
            </a:pPr>
            <a:r>
              <a:t/>
            </a:r>
            <a:endParaRPr/>
          </a:p>
        </p:txBody>
      </p:sp>
      <p:grpSp>
        <p:nvGrpSpPr>
          <p:cNvPr id="2292" name="Google Shape;2292;g30cded51e9e_2_639"/>
          <p:cNvGrpSpPr/>
          <p:nvPr/>
        </p:nvGrpSpPr>
        <p:grpSpPr>
          <a:xfrm>
            <a:off x="3844800" y="4756464"/>
            <a:ext cx="1458875" cy="23926"/>
            <a:chOff x="-2278825" y="1262800"/>
            <a:chExt cx="1458875" cy="45049"/>
          </a:xfrm>
        </p:grpSpPr>
        <p:sp>
          <p:nvSpPr>
            <p:cNvPr id="2293" name="Google Shape;2293;g30cded51e9e_2_639"/>
            <p:cNvSpPr/>
            <p:nvPr/>
          </p:nvSpPr>
          <p:spPr>
            <a:xfrm>
              <a:off x="-2278825" y="1262800"/>
              <a:ext cx="285404" cy="45049"/>
            </a:xfrm>
            <a:custGeom>
              <a:rect b="b" l="l" r="r" t="t"/>
              <a:pathLst>
                <a:path extrusionOk="0" h="538" w="8869">
                  <a:moveTo>
                    <a:pt x="1" y="1"/>
                  </a:moveTo>
                  <a:lnTo>
                    <a:pt x="1" y="538"/>
                  </a:lnTo>
                  <a:lnTo>
                    <a:pt x="8868" y="538"/>
                  </a:lnTo>
                  <a:lnTo>
                    <a:pt x="8868"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4" name="Google Shape;2294;g30cded51e9e_2_639"/>
            <p:cNvSpPr/>
            <p:nvPr/>
          </p:nvSpPr>
          <p:spPr>
            <a:xfrm>
              <a:off x="-1886778" y="1262800"/>
              <a:ext cx="285404" cy="45049"/>
            </a:xfrm>
            <a:custGeom>
              <a:rect b="b" l="l" r="r" t="t"/>
              <a:pathLst>
                <a:path extrusionOk="0" h="538" w="8869">
                  <a:moveTo>
                    <a:pt x="1" y="1"/>
                  </a:moveTo>
                  <a:lnTo>
                    <a:pt x="1" y="538"/>
                  </a:lnTo>
                  <a:lnTo>
                    <a:pt x="8868" y="538"/>
                  </a:lnTo>
                  <a:lnTo>
                    <a:pt x="8868"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5" name="Google Shape;2295;g30cded51e9e_2_639"/>
            <p:cNvSpPr/>
            <p:nvPr/>
          </p:nvSpPr>
          <p:spPr>
            <a:xfrm>
              <a:off x="-1496018" y="1262800"/>
              <a:ext cx="285404" cy="45049"/>
            </a:xfrm>
            <a:custGeom>
              <a:rect b="b" l="l" r="r" t="t"/>
              <a:pathLst>
                <a:path extrusionOk="0" h="538" w="8869">
                  <a:moveTo>
                    <a:pt x="1" y="1"/>
                  </a:moveTo>
                  <a:lnTo>
                    <a:pt x="1" y="538"/>
                  </a:lnTo>
                  <a:lnTo>
                    <a:pt x="8869" y="538"/>
                  </a:lnTo>
                  <a:lnTo>
                    <a:pt x="8869"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6" name="Google Shape;2296;g30cded51e9e_2_639"/>
            <p:cNvSpPr/>
            <p:nvPr/>
          </p:nvSpPr>
          <p:spPr>
            <a:xfrm>
              <a:off x="-1105354" y="1262800"/>
              <a:ext cx="285404" cy="45049"/>
            </a:xfrm>
            <a:custGeom>
              <a:rect b="b" l="l" r="r" t="t"/>
              <a:pathLst>
                <a:path extrusionOk="0" h="538" w="8869">
                  <a:moveTo>
                    <a:pt x="0" y="1"/>
                  </a:moveTo>
                  <a:lnTo>
                    <a:pt x="0" y="538"/>
                  </a:lnTo>
                  <a:lnTo>
                    <a:pt x="8868" y="538"/>
                  </a:lnTo>
                  <a:lnTo>
                    <a:pt x="8868"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2297" name="Google Shape;2297;g30cded51e9e_2_639"/>
          <p:cNvPicPr preferRelativeResize="0"/>
          <p:nvPr/>
        </p:nvPicPr>
        <p:blipFill>
          <a:blip r:embed="rId3">
            <a:alphaModFix/>
          </a:blip>
          <a:stretch>
            <a:fillRect/>
          </a:stretch>
        </p:blipFill>
        <p:spPr>
          <a:xfrm>
            <a:off x="862925" y="1165275"/>
            <a:ext cx="7422634" cy="3375414"/>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1" name="Shape 2301"/>
        <p:cNvGrpSpPr/>
        <p:nvPr/>
      </p:nvGrpSpPr>
      <p:grpSpPr>
        <a:xfrm>
          <a:off x="0" y="0"/>
          <a:ext cx="0" cy="0"/>
          <a:chOff x="0" y="0"/>
          <a:chExt cx="0" cy="0"/>
        </a:xfrm>
      </p:grpSpPr>
      <p:sp>
        <p:nvSpPr>
          <p:cNvPr id="2302" name="Google Shape;2302;g30cded51e9e_2_650"/>
          <p:cNvSpPr txBox="1"/>
          <p:nvPr>
            <p:ph type="title"/>
          </p:nvPr>
        </p:nvSpPr>
        <p:spPr>
          <a:xfrm>
            <a:off x="720000" y="552150"/>
            <a:ext cx="7704000" cy="524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n"/>
              <a:t>Respuesta pago</a:t>
            </a:r>
            <a:endParaRPr/>
          </a:p>
          <a:p>
            <a:pPr indent="0" lvl="0" marL="0" rtl="0" algn="ctr">
              <a:lnSpc>
                <a:spcPct val="100000"/>
              </a:lnSpc>
              <a:spcBef>
                <a:spcPts val="0"/>
              </a:spcBef>
              <a:spcAft>
                <a:spcPts val="0"/>
              </a:spcAft>
              <a:buSzPts val="3000"/>
              <a:buNone/>
            </a:pPr>
            <a:r>
              <a:t/>
            </a:r>
            <a:endParaRPr/>
          </a:p>
        </p:txBody>
      </p:sp>
      <p:grpSp>
        <p:nvGrpSpPr>
          <p:cNvPr id="2303" name="Google Shape;2303;g30cded51e9e_2_650"/>
          <p:cNvGrpSpPr/>
          <p:nvPr/>
        </p:nvGrpSpPr>
        <p:grpSpPr>
          <a:xfrm>
            <a:off x="3844800" y="4756464"/>
            <a:ext cx="1458875" cy="23926"/>
            <a:chOff x="-2278825" y="1262800"/>
            <a:chExt cx="1458875" cy="45049"/>
          </a:xfrm>
        </p:grpSpPr>
        <p:sp>
          <p:nvSpPr>
            <p:cNvPr id="2304" name="Google Shape;2304;g30cded51e9e_2_650"/>
            <p:cNvSpPr/>
            <p:nvPr/>
          </p:nvSpPr>
          <p:spPr>
            <a:xfrm>
              <a:off x="-2278825" y="1262800"/>
              <a:ext cx="285404" cy="45049"/>
            </a:xfrm>
            <a:custGeom>
              <a:rect b="b" l="l" r="r" t="t"/>
              <a:pathLst>
                <a:path extrusionOk="0" h="538" w="8869">
                  <a:moveTo>
                    <a:pt x="1" y="1"/>
                  </a:moveTo>
                  <a:lnTo>
                    <a:pt x="1" y="538"/>
                  </a:lnTo>
                  <a:lnTo>
                    <a:pt x="8868" y="538"/>
                  </a:lnTo>
                  <a:lnTo>
                    <a:pt x="8868"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5" name="Google Shape;2305;g30cded51e9e_2_650"/>
            <p:cNvSpPr/>
            <p:nvPr/>
          </p:nvSpPr>
          <p:spPr>
            <a:xfrm>
              <a:off x="-1886778" y="1262800"/>
              <a:ext cx="285404" cy="45049"/>
            </a:xfrm>
            <a:custGeom>
              <a:rect b="b" l="l" r="r" t="t"/>
              <a:pathLst>
                <a:path extrusionOk="0" h="538" w="8869">
                  <a:moveTo>
                    <a:pt x="1" y="1"/>
                  </a:moveTo>
                  <a:lnTo>
                    <a:pt x="1" y="538"/>
                  </a:lnTo>
                  <a:lnTo>
                    <a:pt x="8868" y="538"/>
                  </a:lnTo>
                  <a:lnTo>
                    <a:pt x="8868"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6" name="Google Shape;2306;g30cded51e9e_2_650"/>
            <p:cNvSpPr/>
            <p:nvPr/>
          </p:nvSpPr>
          <p:spPr>
            <a:xfrm>
              <a:off x="-1496018" y="1262800"/>
              <a:ext cx="285404" cy="45049"/>
            </a:xfrm>
            <a:custGeom>
              <a:rect b="b" l="l" r="r" t="t"/>
              <a:pathLst>
                <a:path extrusionOk="0" h="538" w="8869">
                  <a:moveTo>
                    <a:pt x="1" y="1"/>
                  </a:moveTo>
                  <a:lnTo>
                    <a:pt x="1" y="538"/>
                  </a:lnTo>
                  <a:lnTo>
                    <a:pt x="8869" y="538"/>
                  </a:lnTo>
                  <a:lnTo>
                    <a:pt x="8869"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7" name="Google Shape;2307;g30cded51e9e_2_650"/>
            <p:cNvSpPr/>
            <p:nvPr/>
          </p:nvSpPr>
          <p:spPr>
            <a:xfrm>
              <a:off x="-1105354" y="1262800"/>
              <a:ext cx="285404" cy="45049"/>
            </a:xfrm>
            <a:custGeom>
              <a:rect b="b" l="l" r="r" t="t"/>
              <a:pathLst>
                <a:path extrusionOk="0" h="538" w="8869">
                  <a:moveTo>
                    <a:pt x="0" y="1"/>
                  </a:moveTo>
                  <a:lnTo>
                    <a:pt x="0" y="538"/>
                  </a:lnTo>
                  <a:lnTo>
                    <a:pt x="8868" y="538"/>
                  </a:lnTo>
                  <a:lnTo>
                    <a:pt x="8868"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2308" name="Google Shape;2308;g30cded51e9e_2_650"/>
          <p:cNvPicPr preferRelativeResize="0"/>
          <p:nvPr/>
        </p:nvPicPr>
        <p:blipFill>
          <a:blip r:embed="rId3">
            <a:alphaModFix/>
          </a:blip>
          <a:stretch>
            <a:fillRect/>
          </a:stretch>
        </p:blipFill>
        <p:spPr>
          <a:xfrm>
            <a:off x="836500" y="1165275"/>
            <a:ext cx="7470990" cy="3375414"/>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2" name="Shape 2312"/>
        <p:cNvGrpSpPr/>
        <p:nvPr/>
      </p:nvGrpSpPr>
      <p:grpSpPr>
        <a:xfrm>
          <a:off x="0" y="0"/>
          <a:ext cx="0" cy="0"/>
          <a:chOff x="0" y="0"/>
          <a:chExt cx="0" cy="0"/>
        </a:xfrm>
      </p:grpSpPr>
      <p:sp>
        <p:nvSpPr>
          <p:cNvPr id="2313" name="Google Shape;2313;g30cded51e9e_2_661"/>
          <p:cNvSpPr txBox="1"/>
          <p:nvPr>
            <p:ph type="title"/>
          </p:nvPr>
        </p:nvSpPr>
        <p:spPr>
          <a:xfrm>
            <a:off x="720000" y="552150"/>
            <a:ext cx="7704000" cy="524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n"/>
              <a:t>Solicitar Cuenta</a:t>
            </a:r>
            <a:endParaRPr/>
          </a:p>
          <a:p>
            <a:pPr indent="0" lvl="0" marL="0" rtl="0" algn="ctr">
              <a:lnSpc>
                <a:spcPct val="100000"/>
              </a:lnSpc>
              <a:spcBef>
                <a:spcPts val="0"/>
              </a:spcBef>
              <a:spcAft>
                <a:spcPts val="0"/>
              </a:spcAft>
              <a:buSzPts val="3000"/>
              <a:buNone/>
            </a:pPr>
            <a:r>
              <a:t/>
            </a:r>
            <a:endParaRPr/>
          </a:p>
        </p:txBody>
      </p:sp>
      <p:grpSp>
        <p:nvGrpSpPr>
          <p:cNvPr id="2314" name="Google Shape;2314;g30cded51e9e_2_661"/>
          <p:cNvGrpSpPr/>
          <p:nvPr/>
        </p:nvGrpSpPr>
        <p:grpSpPr>
          <a:xfrm>
            <a:off x="3844800" y="4756464"/>
            <a:ext cx="1458875" cy="23926"/>
            <a:chOff x="-2278825" y="1262800"/>
            <a:chExt cx="1458875" cy="45049"/>
          </a:xfrm>
        </p:grpSpPr>
        <p:sp>
          <p:nvSpPr>
            <p:cNvPr id="2315" name="Google Shape;2315;g30cded51e9e_2_661"/>
            <p:cNvSpPr/>
            <p:nvPr/>
          </p:nvSpPr>
          <p:spPr>
            <a:xfrm>
              <a:off x="-2278825" y="1262800"/>
              <a:ext cx="285404" cy="45049"/>
            </a:xfrm>
            <a:custGeom>
              <a:rect b="b" l="l" r="r" t="t"/>
              <a:pathLst>
                <a:path extrusionOk="0" h="538" w="8869">
                  <a:moveTo>
                    <a:pt x="1" y="1"/>
                  </a:moveTo>
                  <a:lnTo>
                    <a:pt x="1" y="538"/>
                  </a:lnTo>
                  <a:lnTo>
                    <a:pt x="8868" y="538"/>
                  </a:lnTo>
                  <a:lnTo>
                    <a:pt x="8868"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6" name="Google Shape;2316;g30cded51e9e_2_661"/>
            <p:cNvSpPr/>
            <p:nvPr/>
          </p:nvSpPr>
          <p:spPr>
            <a:xfrm>
              <a:off x="-1886778" y="1262800"/>
              <a:ext cx="285404" cy="45049"/>
            </a:xfrm>
            <a:custGeom>
              <a:rect b="b" l="l" r="r" t="t"/>
              <a:pathLst>
                <a:path extrusionOk="0" h="538" w="8869">
                  <a:moveTo>
                    <a:pt x="1" y="1"/>
                  </a:moveTo>
                  <a:lnTo>
                    <a:pt x="1" y="538"/>
                  </a:lnTo>
                  <a:lnTo>
                    <a:pt x="8868" y="538"/>
                  </a:lnTo>
                  <a:lnTo>
                    <a:pt x="8868"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7" name="Google Shape;2317;g30cded51e9e_2_661"/>
            <p:cNvSpPr/>
            <p:nvPr/>
          </p:nvSpPr>
          <p:spPr>
            <a:xfrm>
              <a:off x="-1496018" y="1262800"/>
              <a:ext cx="285404" cy="45049"/>
            </a:xfrm>
            <a:custGeom>
              <a:rect b="b" l="l" r="r" t="t"/>
              <a:pathLst>
                <a:path extrusionOk="0" h="538" w="8869">
                  <a:moveTo>
                    <a:pt x="1" y="1"/>
                  </a:moveTo>
                  <a:lnTo>
                    <a:pt x="1" y="538"/>
                  </a:lnTo>
                  <a:lnTo>
                    <a:pt x="8869" y="538"/>
                  </a:lnTo>
                  <a:lnTo>
                    <a:pt x="8869"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8" name="Google Shape;2318;g30cded51e9e_2_661"/>
            <p:cNvSpPr/>
            <p:nvPr/>
          </p:nvSpPr>
          <p:spPr>
            <a:xfrm>
              <a:off x="-1105354" y="1262800"/>
              <a:ext cx="285404" cy="45049"/>
            </a:xfrm>
            <a:custGeom>
              <a:rect b="b" l="l" r="r" t="t"/>
              <a:pathLst>
                <a:path extrusionOk="0" h="538" w="8869">
                  <a:moveTo>
                    <a:pt x="0" y="1"/>
                  </a:moveTo>
                  <a:lnTo>
                    <a:pt x="0" y="538"/>
                  </a:lnTo>
                  <a:lnTo>
                    <a:pt x="8868" y="538"/>
                  </a:lnTo>
                  <a:lnTo>
                    <a:pt x="8868"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2319" name="Google Shape;2319;g30cded51e9e_2_661"/>
          <p:cNvPicPr preferRelativeResize="0"/>
          <p:nvPr/>
        </p:nvPicPr>
        <p:blipFill>
          <a:blip r:embed="rId3">
            <a:alphaModFix/>
          </a:blip>
          <a:stretch>
            <a:fillRect/>
          </a:stretch>
        </p:blipFill>
        <p:spPr>
          <a:xfrm>
            <a:off x="862875" y="1228650"/>
            <a:ext cx="7418252" cy="3375414"/>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3" name="Shape 2323"/>
        <p:cNvGrpSpPr/>
        <p:nvPr/>
      </p:nvGrpSpPr>
      <p:grpSpPr>
        <a:xfrm>
          <a:off x="0" y="0"/>
          <a:ext cx="0" cy="0"/>
          <a:chOff x="0" y="0"/>
          <a:chExt cx="0" cy="0"/>
        </a:xfrm>
      </p:grpSpPr>
      <p:sp>
        <p:nvSpPr>
          <p:cNvPr id="2324" name="Google Shape;2324;g30cded51e9e_2_672"/>
          <p:cNvSpPr txBox="1"/>
          <p:nvPr>
            <p:ph type="title"/>
          </p:nvPr>
        </p:nvSpPr>
        <p:spPr>
          <a:xfrm>
            <a:off x="720000" y="552150"/>
            <a:ext cx="7704000" cy="524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n"/>
              <a:t>Aprobación cuenta</a:t>
            </a:r>
            <a:endParaRPr/>
          </a:p>
          <a:p>
            <a:pPr indent="0" lvl="0" marL="0" rtl="0" algn="ctr">
              <a:lnSpc>
                <a:spcPct val="100000"/>
              </a:lnSpc>
              <a:spcBef>
                <a:spcPts val="0"/>
              </a:spcBef>
              <a:spcAft>
                <a:spcPts val="0"/>
              </a:spcAft>
              <a:buSzPts val="3000"/>
              <a:buNone/>
            </a:pPr>
            <a:r>
              <a:t/>
            </a:r>
            <a:endParaRPr/>
          </a:p>
        </p:txBody>
      </p:sp>
      <p:grpSp>
        <p:nvGrpSpPr>
          <p:cNvPr id="2325" name="Google Shape;2325;g30cded51e9e_2_672"/>
          <p:cNvGrpSpPr/>
          <p:nvPr/>
        </p:nvGrpSpPr>
        <p:grpSpPr>
          <a:xfrm>
            <a:off x="3844800" y="4756464"/>
            <a:ext cx="1458875" cy="23926"/>
            <a:chOff x="-2278825" y="1262800"/>
            <a:chExt cx="1458875" cy="45049"/>
          </a:xfrm>
        </p:grpSpPr>
        <p:sp>
          <p:nvSpPr>
            <p:cNvPr id="2326" name="Google Shape;2326;g30cded51e9e_2_672"/>
            <p:cNvSpPr/>
            <p:nvPr/>
          </p:nvSpPr>
          <p:spPr>
            <a:xfrm>
              <a:off x="-2278825" y="1262800"/>
              <a:ext cx="285404" cy="45049"/>
            </a:xfrm>
            <a:custGeom>
              <a:rect b="b" l="l" r="r" t="t"/>
              <a:pathLst>
                <a:path extrusionOk="0" h="538" w="8869">
                  <a:moveTo>
                    <a:pt x="1" y="1"/>
                  </a:moveTo>
                  <a:lnTo>
                    <a:pt x="1" y="538"/>
                  </a:lnTo>
                  <a:lnTo>
                    <a:pt x="8868" y="538"/>
                  </a:lnTo>
                  <a:lnTo>
                    <a:pt x="8868"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7" name="Google Shape;2327;g30cded51e9e_2_672"/>
            <p:cNvSpPr/>
            <p:nvPr/>
          </p:nvSpPr>
          <p:spPr>
            <a:xfrm>
              <a:off x="-1886778" y="1262800"/>
              <a:ext cx="285404" cy="45049"/>
            </a:xfrm>
            <a:custGeom>
              <a:rect b="b" l="l" r="r" t="t"/>
              <a:pathLst>
                <a:path extrusionOk="0" h="538" w="8869">
                  <a:moveTo>
                    <a:pt x="1" y="1"/>
                  </a:moveTo>
                  <a:lnTo>
                    <a:pt x="1" y="538"/>
                  </a:lnTo>
                  <a:lnTo>
                    <a:pt x="8868" y="538"/>
                  </a:lnTo>
                  <a:lnTo>
                    <a:pt x="8868"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8" name="Google Shape;2328;g30cded51e9e_2_672"/>
            <p:cNvSpPr/>
            <p:nvPr/>
          </p:nvSpPr>
          <p:spPr>
            <a:xfrm>
              <a:off x="-1496018" y="1262800"/>
              <a:ext cx="285404" cy="45049"/>
            </a:xfrm>
            <a:custGeom>
              <a:rect b="b" l="l" r="r" t="t"/>
              <a:pathLst>
                <a:path extrusionOk="0" h="538" w="8869">
                  <a:moveTo>
                    <a:pt x="1" y="1"/>
                  </a:moveTo>
                  <a:lnTo>
                    <a:pt x="1" y="538"/>
                  </a:lnTo>
                  <a:lnTo>
                    <a:pt x="8869" y="538"/>
                  </a:lnTo>
                  <a:lnTo>
                    <a:pt x="8869"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9" name="Google Shape;2329;g30cded51e9e_2_672"/>
            <p:cNvSpPr/>
            <p:nvPr/>
          </p:nvSpPr>
          <p:spPr>
            <a:xfrm>
              <a:off x="-1105354" y="1262800"/>
              <a:ext cx="285404" cy="45049"/>
            </a:xfrm>
            <a:custGeom>
              <a:rect b="b" l="l" r="r" t="t"/>
              <a:pathLst>
                <a:path extrusionOk="0" h="538" w="8869">
                  <a:moveTo>
                    <a:pt x="0" y="1"/>
                  </a:moveTo>
                  <a:lnTo>
                    <a:pt x="0" y="538"/>
                  </a:lnTo>
                  <a:lnTo>
                    <a:pt x="8868" y="538"/>
                  </a:lnTo>
                  <a:lnTo>
                    <a:pt x="8868"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2330" name="Google Shape;2330;g30cded51e9e_2_672"/>
          <p:cNvPicPr preferRelativeResize="0"/>
          <p:nvPr/>
        </p:nvPicPr>
        <p:blipFill>
          <a:blip r:embed="rId3">
            <a:alphaModFix/>
          </a:blip>
          <a:stretch>
            <a:fillRect/>
          </a:stretch>
        </p:blipFill>
        <p:spPr>
          <a:xfrm>
            <a:off x="666338" y="1538025"/>
            <a:ext cx="7811325" cy="2067450"/>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4" name="Shape 2334"/>
        <p:cNvGrpSpPr/>
        <p:nvPr/>
      </p:nvGrpSpPr>
      <p:grpSpPr>
        <a:xfrm>
          <a:off x="0" y="0"/>
          <a:ext cx="0" cy="0"/>
          <a:chOff x="0" y="0"/>
          <a:chExt cx="0" cy="0"/>
        </a:xfrm>
      </p:grpSpPr>
      <p:sp>
        <p:nvSpPr>
          <p:cNvPr id="2335" name="Google Shape;2335;g30cded51e9e_2_683"/>
          <p:cNvSpPr txBox="1"/>
          <p:nvPr>
            <p:ph type="title"/>
          </p:nvPr>
        </p:nvSpPr>
        <p:spPr>
          <a:xfrm>
            <a:off x="720000" y="552150"/>
            <a:ext cx="7704000" cy="524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n"/>
              <a:t>Mi perfil</a:t>
            </a:r>
            <a:endParaRPr/>
          </a:p>
          <a:p>
            <a:pPr indent="0" lvl="0" marL="0" rtl="0" algn="ctr">
              <a:lnSpc>
                <a:spcPct val="100000"/>
              </a:lnSpc>
              <a:spcBef>
                <a:spcPts val="0"/>
              </a:spcBef>
              <a:spcAft>
                <a:spcPts val="0"/>
              </a:spcAft>
              <a:buSzPts val="3000"/>
              <a:buNone/>
            </a:pPr>
            <a:r>
              <a:t/>
            </a:r>
            <a:endParaRPr/>
          </a:p>
        </p:txBody>
      </p:sp>
      <p:grpSp>
        <p:nvGrpSpPr>
          <p:cNvPr id="2336" name="Google Shape;2336;g30cded51e9e_2_683"/>
          <p:cNvGrpSpPr/>
          <p:nvPr/>
        </p:nvGrpSpPr>
        <p:grpSpPr>
          <a:xfrm>
            <a:off x="3844800" y="4756464"/>
            <a:ext cx="1458875" cy="23926"/>
            <a:chOff x="-2278825" y="1262800"/>
            <a:chExt cx="1458875" cy="45049"/>
          </a:xfrm>
        </p:grpSpPr>
        <p:sp>
          <p:nvSpPr>
            <p:cNvPr id="2337" name="Google Shape;2337;g30cded51e9e_2_683"/>
            <p:cNvSpPr/>
            <p:nvPr/>
          </p:nvSpPr>
          <p:spPr>
            <a:xfrm>
              <a:off x="-2278825" y="1262800"/>
              <a:ext cx="285404" cy="45049"/>
            </a:xfrm>
            <a:custGeom>
              <a:rect b="b" l="l" r="r" t="t"/>
              <a:pathLst>
                <a:path extrusionOk="0" h="538" w="8869">
                  <a:moveTo>
                    <a:pt x="1" y="1"/>
                  </a:moveTo>
                  <a:lnTo>
                    <a:pt x="1" y="538"/>
                  </a:lnTo>
                  <a:lnTo>
                    <a:pt x="8868" y="538"/>
                  </a:lnTo>
                  <a:lnTo>
                    <a:pt x="8868"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8" name="Google Shape;2338;g30cded51e9e_2_683"/>
            <p:cNvSpPr/>
            <p:nvPr/>
          </p:nvSpPr>
          <p:spPr>
            <a:xfrm>
              <a:off x="-1886778" y="1262800"/>
              <a:ext cx="285404" cy="45049"/>
            </a:xfrm>
            <a:custGeom>
              <a:rect b="b" l="l" r="r" t="t"/>
              <a:pathLst>
                <a:path extrusionOk="0" h="538" w="8869">
                  <a:moveTo>
                    <a:pt x="1" y="1"/>
                  </a:moveTo>
                  <a:lnTo>
                    <a:pt x="1" y="538"/>
                  </a:lnTo>
                  <a:lnTo>
                    <a:pt x="8868" y="538"/>
                  </a:lnTo>
                  <a:lnTo>
                    <a:pt x="8868"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9" name="Google Shape;2339;g30cded51e9e_2_683"/>
            <p:cNvSpPr/>
            <p:nvPr/>
          </p:nvSpPr>
          <p:spPr>
            <a:xfrm>
              <a:off x="-1496018" y="1262800"/>
              <a:ext cx="285404" cy="45049"/>
            </a:xfrm>
            <a:custGeom>
              <a:rect b="b" l="l" r="r" t="t"/>
              <a:pathLst>
                <a:path extrusionOk="0" h="538" w="8869">
                  <a:moveTo>
                    <a:pt x="1" y="1"/>
                  </a:moveTo>
                  <a:lnTo>
                    <a:pt x="1" y="538"/>
                  </a:lnTo>
                  <a:lnTo>
                    <a:pt x="8869" y="538"/>
                  </a:lnTo>
                  <a:lnTo>
                    <a:pt x="8869"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0" name="Google Shape;2340;g30cded51e9e_2_683"/>
            <p:cNvSpPr/>
            <p:nvPr/>
          </p:nvSpPr>
          <p:spPr>
            <a:xfrm>
              <a:off x="-1105354" y="1262800"/>
              <a:ext cx="285404" cy="45049"/>
            </a:xfrm>
            <a:custGeom>
              <a:rect b="b" l="l" r="r" t="t"/>
              <a:pathLst>
                <a:path extrusionOk="0" h="538" w="8869">
                  <a:moveTo>
                    <a:pt x="0" y="1"/>
                  </a:moveTo>
                  <a:lnTo>
                    <a:pt x="0" y="538"/>
                  </a:lnTo>
                  <a:lnTo>
                    <a:pt x="8868" y="538"/>
                  </a:lnTo>
                  <a:lnTo>
                    <a:pt x="8868"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2341" name="Google Shape;2341;g30cded51e9e_2_683"/>
          <p:cNvPicPr preferRelativeResize="0"/>
          <p:nvPr/>
        </p:nvPicPr>
        <p:blipFill>
          <a:blip r:embed="rId3">
            <a:alphaModFix/>
          </a:blip>
          <a:stretch>
            <a:fillRect/>
          </a:stretch>
        </p:blipFill>
        <p:spPr>
          <a:xfrm>
            <a:off x="869938" y="1156000"/>
            <a:ext cx="7404132" cy="3375413"/>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5" name="Shape 2345"/>
        <p:cNvGrpSpPr/>
        <p:nvPr/>
      </p:nvGrpSpPr>
      <p:grpSpPr>
        <a:xfrm>
          <a:off x="0" y="0"/>
          <a:ext cx="0" cy="0"/>
          <a:chOff x="0" y="0"/>
          <a:chExt cx="0" cy="0"/>
        </a:xfrm>
      </p:grpSpPr>
      <p:sp>
        <p:nvSpPr>
          <p:cNvPr id="2346" name="Google Shape;2346;g30cded51e9e_2_695"/>
          <p:cNvSpPr txBox="1"/>
          <p:nvPr>
            <p:ph type="title"/>
          </p:nvPr>
        </p:nvSpPr>
        <p:spPr>
          <a:xfrm>
            <a:off x="720000" y="552150"/>
            <a:ext cx="7704000" cy="524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n"/>
              <a:t>Cambiar contraseña</a:t>
            </a:r>
            <a:endParaRPr/>
          </a:p>
          <a:p>
            <a:pPr indent="0" lvl="0" marL="0" rtl="0" algn="ctr">
              <a:lnSpc>
                <a:spcPct val="100000"/>
              </a:lnSpc>
              <a:spcBef>
                <a:spcPts val="0"/>
              </a:spcBef>
              <a:spcAft>
                <a:spcPts val="0"/>
              </a:spcAft>
              <a:buSzPts val="3000"/>
              <a:buNone/>
            </a:pPr>
            <a:r>
              <a:t/>
            </a:r>
            <a:endParaRPr/>
          </a:p>
        </p:txBody>
      </p:sp>
      <p:grpSp>
        <p:nvGrpSpPr>
          <p:cNvPr id="2347" name="Google Shape;2347;g30cded51e9e_2_695"/>
          <p:cNvGrpSpPr/>
          <p:nvPr/>
        </p:nvGrpSpPr>
        <p:grpSpPr>
          <a:xfrm>
            <a:off x="3844800" y="4756464"/>
            <a:ext cx="1458875" cy="23926"/>
            <a:chOff x="-2278825" y="1262800"/>
            <a:chExt cx="1458875" cy="45049"/>
          </a:xfrm>
        </p:grpSpPr>
        <p:sp>
          <p:nvSpPr>
            <p:cNvPr id="2348" name="Google Shape;2348;g30cded51e9e_2_695"/>
            <p:cNvSpPr/>
            <p:nvPr/>
          </p:nvSpPr>
          <p:spPr>
            <a:xfrm>
              <a:off x="-2278825" y="1262800"/>
              <a:ext cx="285404" cy="45049"/>
            </a:xfrm>
            <a:custGeom>
              <a:rect b="b" l="l" r="r" t="t"/>
              <a:pathLst>
                <a:path extrusionOk="0" h="538" w="8869">
                  <a:moveTo>
                    <a:pt x="1" y="1"/>
                  </a:moveTo>
                  <a:lnTo>
                    <a:pt x="1" y="538"/>
                  </a:lnTo>
                  <a:lnTo>
                    <a:pt x="8868" y="538"/>
                  </a:lnTo>
                  <a:lnTo>
                    <a:pt x="8868"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9" name="Google Shape;2349;g30cded51e9e_2_695"/>
            <p:cNvSpPr/>
            <p:nvPr/>
          </p:nvSpPr>
          <p:spPr>
            <a:xfrm>
              <a:off x="-1886778" y="1262800"/>
              <a:ext cx="285404" cy="45049"/>
            </a:xfrm>
            <a:custGeom>
              <a:rect b="b" l="l" r="r" t="t"/>
              <a:pathLst>
                <a:path extrusionOk="0" h="538" w="8869">
                  <a:moveTo>
                    <a:pt x="1" y="1"/>
                  </a:moveTo>
                  <a:lnTo>
                    <a:pt x="1" y="538"/>
                  </a:lnTo>
                  <a:lnTo>
                    <a:pt x="8868" y="538"/>
                  </a:lnTo>
                  <a:lnTo>
                    <a:pt x="8868"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0" name="Google Shape;2350;g30cded51e9e_2_695"/>
            <p:cNvSpPr/>
            <p:nvPr/>
          </p:nvSpPr>
          <p:spPr>
            <a:xfrm>
              <a:off x="-1496018" y="1262800"/>
              <a:ext cx="285404" cy="45049"/>
            </a:xfrm>
            <a:custGeom>
              <a:rect b="b" l="l" r="r" t="t"/>
              <a:pathLst>
                <a:path extrusionOk="0" h="538" w="8869">
                  <a:moveTo>
                    <a:pt x="1" y="1"/>
                  </a:moveTo>
                  <a:lnTo>
                    <a:pt x="1" y="538"/>
                  </a:lnTo>
                  <a:lnTo>
                    <a:pt x="8869" y="538"/>
                  </a:lnTo>
                  <a:lnTo>
                    <a:pt x="8869"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1" name="Google Shape;2351;g30cded51e9e_2_695"/>
            <p:cNvSpPr/>
            <p:nvPr/>
          </p:nvSpPr>
          <p:spPr>
            <a:xfrm>
              <a:off x="-1105354" y="1262800"/>
              <a:ext cx="285404" cy="45049"/>
            </a:xfrm>
            <a:custGeom>
              <a:rect b="b" l="l" r="r" t="t"/>
              <a:pathLst>
                <a:path extrusionOk="0" h="538" w="8869">
                  <a:moveTo>
                    <a:pt x="0" y="1"/>
                  </a:moveTo>
                  <a:lnTo>
                    <a:pt x="0" y="538"/>
                  </a:lnTo>
                  <a:lnTo>
                    <a:pt x="8868" y="538"/>
                  </a:lnTo>
                  <a:lnTo>
                    <a:pt x="8868"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2352" name="Google Shape;2352;g30cded51e9e_2_695"/>
          <p:cNvPicPr preferRelativeResize="0"/>
          <p:nvPr/>
        </p:nvPicPr>
        <p:blipFill>
          <a:blip r:embed="rId3">
            <a:alphaModFix/>
          </a:blip>
          <a:stretch>
            <a:fillRect/>
          </a:stretch>
        </p:blipFill>
        <p:spPr>
          <a:xfrm>
            <a:off x="846463" y="1228650"/>
            <a:ext cx="7451076" cy="3375414"/>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6" name="Shape 2356"/>
        <p:cNvGrpSpPr/>
        <p:nvPr/>
      </p:nvGrpSpPr>
      <p:grpSpPr>
        <a:xfrm>
          <a:off x="0" y="0"/>
          <a:ext cx="0" cy="0"/>
          <a:chOff x="0" y="0"/>
          <a:chExt cx="0" cy="0"/>
        </a:xfrm>
      </p:grpSpPr>
      <p:sp>
        <p:nvSpPr>
          <p:cNvPr id="2357" name="Google Shape;2357;p22"/>
          <p:cNvSpPr txBox="1"/>
          <p:nvPr>
            <p:ph type="title"/>
          </p:nvPr>
        </p:nvSpPr>
        <p:spPr>
          <a:xfrm>
            <a:off x="720000" y="597088"/>
            <a:ext cx="4263600" cy="1038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t>Estado del Proyecto</a:t>
            </a:r>
            <a:endParaRPr>
              <a:solidFill>
                <a:schemeClr val="accent2"/>
              </a:solidFill>
            </a:endParaRPr>
          </a:p>
          <a:p>
            <a:pPr indent="0" lvl="0" marL="0" rtl="0" algn="l">
              <a:lnSpc>
                <a:spcPct val="100000"/>
              </a:lnSpc>
              <a:spcBef>
                <a:spcPts val="0"/>
              </a:spcBef>
              <a:spcAft>
                <a:spcPts val="0"/>
              </a:spcAft>
              <a:buSzPts val="3000"/>
              <a:buNone/>
            </a:pPr>
            <a:r>
              <a:rPr lang="en">
                <a:solidFill>
                  <a:schemeClr val="accent2"/>
                </a:solidFill>
              </a:rPr>
              <a:t>Y Conclusión </a:t>
            </a:r>
            <a:endParaRPr>
              <a:solidFill>
                <a:schemeClr val="accent2"/>
              </a:solidFill>
            </a:endParaRPr>
          </a:p>
        </p:txBody>
      </p:sp>
      <p:sp>
        <p:nvSpPr>
          <p:cNvPr id="2358" name="Google Shape;2358;p22"/>
          <p:cNvSpPr txBox="1"/>
          <p:nvPr>
            <p:ph idx="1" type="subTitle"/>
          </p:nvPr>
        </p:nvSpPr>
        <p:spPr>
          <a:xfrm>
            <a:off x="684050" y="1697012"/>
            <a:ext cx="4132200" cy="2849400"/>
          </a:xfrm>
          <a:prstGeom prst="rect">
            <a:avLst/>
          </a:prstGeom>
          <a:noFill/>
          <a:ln>
            <a:noFill/>
          </a:ln>
        </p:spPr>
        <p:txBody>
          <a:bodyPr anchorCtr="0" anchor="t" bIns="91425" lIns="91425" spcFirstLastPara="1" rIns="91425" wrap="square" tIns="91425">
            <a:noAutofit/>
          </a:bodyPr>
          <a:lstStyle/>
          <a:p>
            <a:pPr indent="-292100" lvl="0" marL="457200" rtl="0" algn="l">
              <a:lnSpc>
                <a:spcPct val="115000"/>
              </a:lnSpc>
              <a:spcBef>
                <a:spcPts val="0"/>
              </a:spcBef>
              <a:spcAft>
                <a:spcPts val="0"/>
              </a:spcAft>
              <a:buClr>
                <a:schemeClr val="dk1"/>
              </a:buClr>
              <a:buSzPts val="1200"/>
              <a:buFont typeface="Archivo"/>
              <a:buChar char="●"/>
            </a:pPr>
            <a:r>
              <a:rPr lang="en"/>
              <a:t>Estamos avanzando positivamente en el desarrollo de</a:t>
            </a:r>
            <a:r>
              <a:rPr b="1" lang="en"/>
              <a:t> SGCalerías,</a:t>
            </a:r>
            <a:r>
              <a:rPr lang="en"/>
              <a:t> cumpliendo con los plazos establecidos. Aunque hemos gestionado cambios constantes en la base de datos para satisfacer los requerimientos del cliente, hemos completado o casi terminado las secciones más importantes. En general, vamos bien encaminados hacia la finalización exitosa del proyecto.</a:t>
            </a:r>
            <a:endParaRPr/>
          </a:p>
          <a:p>
            <a:pPr indent="0" lvl="0" marL="457200" rtl="0" algn="l">
              <a:lnSpc>
                <a:spcPct val="115000"/>
              </a:lnSpc>
              <a:spcBef>
                <a:spcPts val="0"/>
              </a:spcBef>
              <a:spcAft>
                <a:spcPts val="0"/>
              </a:spcAft>
              <a:buNone/>
            </a:pPr>
            <a:r>
              <a:t/>
            </a:r>
            <a:endParaRPr/>
          </a:p>
          <a:p>
            <a:pPr indent="-292100" lvl="0" marL="457200" rtl="0" algn="l">
              <a:lnSpc>
                <a:spcPct val="115000"/>
              </a:lnSpc>
              <a:spcBef>
                <a:spcPts val="0"/>
              </a:spcBef>
              <a:spcAft>
                <a:spcPts val="0"/>
              </a:spcAft>
              <a:buClr>
                <a:schemeClr val="dk1"/>
              </a:buClr>
              <a:buSzPts val="1200"/>
              <a:buFont typeface="Archivo"/>
              <a:buChar char="●"/>
            </a:pPr>
            <a:r>
              <a:rPr lang="en"/>
              <a:t>Con este buen avance, continuaremos enfocándonos en las próximas etapas, asegurando que cada aspecto del sistema cumpla con los estándares de calidad y las expectativas del cliente.</a:t>
            </a:r>
            <a:endParaRPr/>
          </a:p>
          <a:p>
            <a:pPr indent="0" lvl="0" marL="457200" rtl="0" algn="l">
              <a:lnSpc>
                <a:spcPct val="115000"/>
              </a:lnSpc>
              <a:spcBef>
                <a:spcPts val="0"/>
              </a:spcBef>
              <a:spcAft>
                <a:spcPts val="0"/>
              </a:spcAft>
              <a:buNone/>
            </a:pPr>
            <a:r>
              <a:t/>
            </a:r>
            <a:endParaRPr/>
          </a:p>
          <a:p>
            <a:pPr indent="0" lvl="0" marL="457200" rtl="0" algn="l">
              <a:lnSpc>
                <a:spcPct val="115000"/>
              </a:lnSpc>
              <a:spcBef>
                <a:spcPts val="0"/>
              </a:spcBef>
              <a:spcAft>
                <a:spcPts val="0"/>
              </a:spcAft>
              <a:buSzPts val="1400"/>
              <a:buNone/>
            </a:pPr>
            <a:r>
              <a:t/>
            </a:r>
            <a:endParaRPr/>
          </a:p>
        </p:txBody>
      </p:sp>
      <p:grpSp>
        <p:nvGrpSpPr>
          <p:cNvPr id="2359" name="Google Shape;2359;p22"/>
          <p:cNvGrpSpPr/>
          <p:nvPr/>
        </p:nvGrpSpPr>
        <p:grpSpPr>
          <a:xfrm>
            <a:off x="6900962" y="960344"/>
            <a:ext cx="1385795" cy="1307357"/>
            <a:chOff x="960941" y="558800"/>
            <a:chExt cx="4639422" cy="4376822"/>
          </a:xfrm>
        </p:grpSpPr>
        <p:sp>
          <p:nvSpPr>
            <p:cNvPr id="2360" name="Google Shape;2360;p22"/>
            <p:cNvSpPr/>
            <p:nvPr/>
          </p:nvSpPr>
          <p:spPr>
            <a:xfrm>
              <a:off x="4898129" y="2969494"/>
              <a:ext cx="340580" cy="158870"/>
            </a:xfrm>
            <a:custGeom>
              <a:rect b="b" l="l" r="r" t="t"/>
              <a:pathLst>
                <a:path extrusionOk="0" h="1259" w="2699">
                  <a:moveTo>
                    <a:pt x="88" y="85"/>
                  </a:moveTo>
                  <a:cubicBezTo>
                    <a:pt x="495" y="92"/>
                    <a:pt x="902" y="101"/>
                    <a:pt x="1309" y="101"/>
                  </a:cubicBezTo>
                  <a:lnTo>
                    <a:pt x="2514" y="101"/>
                  </a:lnTo>
                  <a:lnTo>
                    <a:pt x="2516" y="1070"/>
                  </a:lnTo>
                  <a:lnTo>
                    <a:pt x="2516" y="1070"/>
                  </a:lnTo>
                  <a:cubicBezTo>
                    <a:pt x="2428" y="1071"/>
                    <a:pt x="2338" y="1071"/>
                    <a:pt x="2247" y="1071"/>
                  </a:cubicBezTo>
                  <a:cubicBezTo>
                    <a:pt x="2144" y="1071"/>
                    <a:pt x="2040" y="1071"/>
                    <a:pt x="1938" y="1073"/>
                  </a:cubicBezTo>
                  <a:lnTo>
                    <a:pt x="1318" y="1082"/>
                  </a:lnTo>
                  <a:lnTo>
                    <a:pt x="60" y="1107"/>
                  </a:lnTo>
                  <a:lnTo>
                    <a:pt x="76" y="579"/>
                  </a:lnTo>
                  <a:cubicBezTo>
                    <a:pt x="79" y="414"/>
                    <a:pt x="88" y="250"/>
                    <a:pt x="88" y="85"/>
                  </a:cubicBezTo>
                  <a:close/>
                  <a:moveTo>
                    <a:pt x="4" y="0"/>
                  </a:moveTo>
                  <a:lnTo>
                    <a:pt x="4" y="72"/>
                  </a:lnTo>
                  <a:cubicBezTo>
                    <a:pt x="4" y="72"/>
                    <a:pt x="0" y="440"/>
                    <a:pt x="0" y="623"/>
                  </a:cubicBezTo>
                  <a:lnTo>
                    <a:pt x="13" y="1161"/>
                  </a:lnTo>
                  <a:lnTo>
                    <a:pt x="1299" y="1258"/>
                  </a:lnTo>
                  <a:lnTo>
                    <a:pt x="1947" y="1258"/>
                  </a:lnTo>
                  <a:cubicBezTo>
                    <a:pt x="2167" y="1202"/>
                    <a:pt x="2384" y="1202"/>
                    <a:pt x="2598" y="1170"/>
                  </a:cubicBezTo>
                  <a:lnTo>
                    <a:pt x="2699" y="1170"/>
                  </a:lnTo>
                  <a:lnTo>
                    <a:pt x="2699" y="1161"/>
                  </a:lnTo>
                  <a:lnTo>
                    <a:pt x="2608" y="72"/>
                  </a:lnTo>
                  <a:lnTo>
                    <a:pt x="2608" y="91"/>
                  </a:lnTo>
                  <a:lnTo>
                    <a:pt x="2595" y="91"/>
                  </a:lnTo>
                  <a:lnTo>
                    <a:pt x="2542" y="88"/>
                  </a:lnTo>
                  <a:lnTo>
                    <a:pt x="2542" y="88"/>
                  </a:lnTo>
                  <a:lnTo>
                    <a:pt x="2513" y="57"/>
                  </a:lnTo>
                  <a:lnTo>
                    <a:pt x="2514" y="86"/>
                  </a:lnTo>
                  <a:lnTo>
                    <a:pt x="2514" y="86"/>
                  </a:lnTo>
                  <a:lnTo>
                    <a:pt x="1306" y="0"/>
                  </a:lnTo>
                  <a:cubicBezTo>
                    <a:pt x="1306" y="0"/>
                    <a:pt x="925" y="18"/>
                    <a:pt x="543" y="18"/>
                  </a:cubicBezTo>
                  <a:cubicBezTo>
                    <a:pt x="352" y="18"/>
                    <a:pt x="161" y="14"/>
                    <a:pt x="16" y="0"/>
                  </a:cubicBez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1" name="Google Shape;2361;p22"/>
            <p:cNvSpPr/>
            <p:nvPr/>
          </p:nvSpPr>
          <p:spPr>
            <a:xfrm>
              <a:off x="5079839" y="3151205"/>
              <a:ext cx="328340" cy="135904"/>
            </a:xfrm>
            <a:custGeom>
              <a:rect b="b" l="l" r="r" t="t"/>
              <a:pathLst>
                <a:path extrusionOk="0" h="1077" w="2602">
                  <a:moveTo>
                    <a:pt x="1" y="1"/>
                  </a:moveTo>
                  <a:lnTo>
                    <a:pt x="1" y="1076"/>
                  </a:lnTo>
                  <a:lnTo>
                    <a:pt x="2602" y="1076"/>
                  </a:lnTo>
                  <a:lnTo>
                    <a:pt x="2602" y="1"/>
                  </a:ln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2" name="Google Shape;2362;p22"/>
            <p:cNvSpPr/>
            <p:nvPr/>
          </p:nvSpPr>
          <p:spPr>
            <a:xfrm>
              <a:off x="2555325" y="1272017"/>
              <a:ext cx="328718" cy="135778"/>
            </a:xfrm>
            <a:custGeom>
              <a:rect b="b" l="l" r="r" t="t"/>
              <a:pathLst>
                <a:path extrusionOk="0" h="1076" w="2605">
                  <a:moveTo>
                    <a:pt x="0" y="0"/>
                  </a:moveTo>
                  <a:lnTo>
                    <a:pt x="0" y="1076"/>
                  </a:lnTo>
                  <a:lnTo>
                    <a:pt x="2604" y="1076"/>
                  </a:lnTo>
                  <a:lnTo>
                    <a:pt x="2604" y="0"/>
                  </a:ln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3" name="Google Shape;2363;p22"/>
            <p:cNvSpPr/>
            <p:nvPr/>
          </p:nvSpPr>
          <p:spPr>
            <a:xfrm>
              <a:off x="5267607" y="2969494"/>
              <a:ext cx="332756" cy="158870"/>
            </a:xfrm>
            <a:custGeom>
              <a:rect b="b" l="l" r="r" t="t"/>
              <a:pathLst>
                <a:path extrusionOk="0" h="1259" w="2637">
                  <a:moveTo>
                    <a:pt x="13" y="0"/>
                  </a:moveTo>
                  <a:cubicBezTo>
                    <a:pt x="20" y="1"/>
                    <a:pt x="28" y="1"/>
                    <a:pt x="35" y="2"/>
                  </a:cubicBezTo>
                  <a:lnTo>
                    <a:pt x="35" y="2"/>
                  </a:lnTo>
                  <a:lnTo>
                    <a:pt x="35" y="0"/>
                  </a:lnTo>
                  <a:close/>
                  <a:moveTo>
                    <a:pt x="120" y="85"/>
                  </a:moveTo>
                  <a:cubicBezTo>
                    <a:pt x="527" y="92"/>
                    <a:pt x="934" y="101"/>
                    <a:pt x="1344" y="101"/>
                  </a:cubicBezTo>
                  <a:lnTo>
                    <a:pt x="2545" y="101"/>
                  </a:lnTo>
                  <a:lnTo>
                    <a:pt x="2548" y="1070"/>
                  </a:lnTo>
                  <a:lnTo>
                    <a:pt x="2548" y="1070"/>
                  </a:lnTo>
                  <a:cubicBezTo>
                    <a:pt x="2459" y="1071"/>
                    <a:pt x="2370" y="1071"/>
                    <a:pt x="2281" y="1071"/>
                  </a:cubicBezTo>
                  <a:cubicBezTo>
                    <a:pt x="2178" y="1071"/>
                    <a:pt x="2075" y="1071"/>
                    <a:pt x="1973" y="1073"/>
                  </a:cubicBezTo>
                  <a:lnTo>
                    <a:pt x="1350" y="1082"/>
                  </a:lnTo>
                  <a:lnTo>
                    <a:pt x="92" y="1107"/>
                  </a:lnTo>
                  <a:lnTo>
                    <a:pt x="108" y="579"/>
                  </a:lnTo>
                  <a:cubicBezTo>
                    <a:pt x="111" y="414"/>
                    <a:pt x="119" y="250"/>
                    <a:pt x="120" y="85"/>
                  </a:cubicBezTo>
                  <a:close/>
                  <a:moveTo>
                    <a:pt x="1303" y="0"/>
                  </a:moveTo>
                  <a:cubicBezTo>
                    <a:pt x="1303" y="0"/>
                    <a:pt x="920" y="18"/>
                    <a:pt x="538" y="18"/>
                  </a:cubicBezTo>
                  <a:cubicBezTo>
                    <a:pt x="356" y="18"/>
                    <a:pt x="175" y="14"/>
                    <a:pt x="35" y="2"/>
                  </a:cubicBezTo>
                  <a:lnTo>
                    <a:pt x="35" y="2"/>
                  </a:lnTo>
                  <a:lnTo>
                    <a:pt x="35" y="72"/>
                  </a:lnTo>
                  <a:cubicBezTo>
                    <a:pt x="35" y="72"/>
                    <a:pt x="1" y="440"/>
                    <a:pt x="1" y="623"/>
                  </a:cubicBezTo>
                  <a:lnTo>
                    <a:pt x="13" y="1161"/>
                  </a:lnTo>
                  <a:lnTo>
                    <a:pt x="1290" y="1258"/>
                  </a:lnTo>
                  <a:lnTo>
                    <a:pt x="1938" y="1258"/>
                  </a:lnTo>
                  <a:cubicBezTo>
                    <a:pt x="2155" y="1205"/>
                    <a:pt x="2375" y="1205"/>
                    <a:pt x="2592" y="1170"/>
                  </a:cubicBezTo>
                  <a:lnTo>
                    <a:pt x="2636" y="1170"/>
                  </a:lnTo>
                  <a:lnTo>
                    <a:pt x="2636" y="1161"/>
                  </a:lnTo>
                  <a:lnTo>
                    <a:pt x="2547" y="101"/>
                  </a:lnTo>
                  <a:lnTo>
                    <a:pt x="2589" y="101"/>
                  </a:lnTo>
                  <a:lnTo>
                    <a:pt x="2580" y="91"/>
                  </a:lnTo>
                  <a:lnTo>
                    <a:pt x="2592" y="91"/>
                  </a:lnTo>
                  <a:lnTo>
                    <a:pt x="2579" y="90"/>
                  </a:lnTo>
                  <a:lnTo>
                    <a:pt x="2579" y="90"/>
                  </a:lnTo>
                  <a:lnTo>
                    <a:pt x="2545" y="57"/>
                  </a:lnTo>
                  <a:lnTo>
                    <a:pt x="2545" y="73"/>
                  </a:lnTo>
                  <a:lnTo>
                    <a:pt x="2545" y="72"/>
                  </a:lnTo>
                  <a:lnTo>
                    <a:pt x="2545" y="88"/>
                  </a:lnTo>
                  <a:lnTo>
                    <a:pt x="2545" y="88"/>
                  </a:lnTo>
                  <a:lnTo>
                    <a:pt x="1303" y="0"/>
                  </a:ln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4" name="Google Shape;2364;p22"/>
            <p:cNvSpPr/>
            <p:nvPr/>
          </p:nvSpPr>
          <p:spPr>
            <a:xfrm>
              <a:off x="1276537" y="3468315"/>
              <a:ext cx="306131" cy="317993"/>
            </a:xfrm>
            <a:custGeom>
              <a:rect b="b" l="l" r="r" t="t"/>
              <a:pathLst>
                <a:path extrusionOk="0" h="2520" w="2426">
                  <a:moveTo>
                    <a:pt x="1270" y="630"/>
                  </a:moveTo>
                  <a:cubicBezTo>
                    <a:pt x="1560" y="630"/>
                    <a:pt x="1793" y="869"/>
                    <a:pt x="1793" y="1164"/>
                  </a:cubicBezTo>
                  <a:cubicBezTo>
                    <a:pt x="1793" y="1460"/>
                    <a:pt x="1553" y="1702"/>
                    <a:pt x="1257" y="1702"/>
                  </a:cubicBezTo>
                  <a:cubicBezTo>
                    <a:pt x="1219" y="1702"/>
                    <a:pt x="1181" y="1698"/>
                    <a:pt x="1142" y="1690"/>
                  </a:cubicBezTo>
                  <a:cubicBezTo>
                    <a:pt x="937" y="1646"/>
                    <a:pt x="771" y="1482"/>
                    <a:pt x="733" y="1281"/>
                  </a:cubicBezTo>
                  <a:cubicBezTo>
                    <a:pt x="661" y="935"/>
                    <a:pt x="925" y="630"/>
                    <a:pt x="1258" y="630"/>
                  </a:cubicBezTo>
                  <a:cubicBezTo>
                    <a:pt x="1262" y="630"/>
                    <a:pt x="1266" y="630"/>
                    <a:pt x="1270" y="630"/>
                  </a:cubicBezTo>
                  <a:close/>
                  <a:moveTo>
                    <a:pt x="897" y="1"/>
                  </a:moveTo>
                  <a:lnTo>
                    <a:pt x="897" y="215"/>
                  </a:lnTo>
                  <a:cubicBezTo>
                    <a:pt x="897" y="277"/>
                    <a:pt x="862" y="337"/>
                    <a:pt x="802" y="366"/>
                  </a:cubicBezTo>
                  <a:cubicBezTo>
                    <a:pt x="771" y="381"/>
                    <a:pt x="742" y="397"/>
                    <a:pt x="717" y="416"/>
                  </a:cubicBezTo>
                  <a:cubicBezTo>
                    <a:pt x="687" y="434"/>
                    <a:pt x="654" y="444"/>
                    <a:pt x="621" y="444"/>
                  </a:cubicBezTo>
                  <a:cubicBezTo>
                    <a:pt x="592" y="444"/>
                    <a:pt x="563" y="437"/>
                    <a:pt x="535" y="422"/>
                  </a:cubicBezTo>
                  <a:lnTo>
                    <a:pt x="349" y="318"/>
                  </a:lnTo>
                  <a:lnTo>
                    <a:pt x="0" y="925"/>
                  </a:lnTo>
                  <a:lnTo>
                    <a:pt x="189" y="1032"/>
                  </a:lnTo>
                  <a:cubicBezTo>
                    <a:pt x="246" y="1064"/>
                    <a:pt x="277" y="1124"/>
                    <a:pt x="271" y="1186"/>
                  </a:cubicBezTo>
                  <a:lnTo>
                    <a:pt x="271" y="1278"/>
                  </a:lnTo>
                  <a:lnTo>
                    <a:pt x="271" y="1328"/>
                  </a:lnTo>
                  <a:cubicBezTo>
                    <a:pt x="271" y="1394"/>
                    <a:pt x="236" y="1454"/>
                    <a:pt x="183" y="1488"/>
                  </a:cubicBezTo>
                  <a:lnTo>
                    <a:pt x="3" y="1592"/>
                  </a:lnTo>
                  <a:lnTo>
                    <a:pt x="356" y="2199"/>
                  </a:lnTo>
                  <a:lnTo>
                    <a:pt x="538" y="2095"/>
                  </a:lnTo>
                  <a:cubicBezTo>
                    <a:pt x="565" y="2080"/>
                    <a:pt x="595" y="2073"/>
                    <a:pt x="625" y="2073"/>
                  </a:cubicBezTo>
                  <a:cubicBezTo>
                    <a:pt x="658" y="2073"/>
                    <a:pt x="691" y="2082"/>
                    <a:pt x="720" y="2102"/>
                  </a:cubicBezTo>
                  <a:cubicBezTo>
                    <a:pt x="746" y="2121"/>
                    <a:pt x="780" y="2136"/>
                    <a:pt x="812" y="2152"/>
                  </a:cubicBezTo>
                  <a:cubicBezTo>
                    <a:pt x="865" y="2180"/>
                    <a:pt x="900" y="2240"/>
                    <a:pt x="900" y="2303"/>
                  </a:cubicBezTo>
                  <a:lnTo>
                    <a:pt x="900" y="2520"/>
                  </a:lnTo>
                  <a:lnTo>
                    <a:pt x="1529" y="2520"/>
                  </a:lnTo>
                  <a:lnTo>
                    <a:pt x="1529" y="2287"/>
                  </a:lnTo>
                  <a:cubicBezTo>
                    <a:pt x="1529" y="2224"/>
                    <a:pt x="1567" y="2171"/>
                    <a:pt x="1620" y="2143"/>
                  </a:cubicBezTo>
                  <a:cubicBezTo>
                    <a:pt x="1651" y="2127"/>
                    <a:pt x="1683" y="2108"/>
                    <a:pt x="1711" y="2086"/>
                  </a:cubicBezTo>
                  <a:cubicBezTo>
                    <a:pt x="1738" y="2067"/>
                    <a:pt x="1770" y="2058"/>
                    <a:pt x="1802" y="2058"/>
                  </a:cubicBezTo>
                  <a:cubicBezTo>
                    <a:pt x="1830" y="2058"/>
                    <a:pt x="1858" y="2065"/>
                    <a:pt x="1884" y="2080"/>
                  </a:cubicBezTo>
                  <a:lnTo>
                    <a:pt x="2073" y="2190"/>
                  </a:lnTo>
                  <a:lnTo>
                    <a:pt x="2425" y="1570"/>
                  </a:lnTo>
                  <a:lnTo>
                    <a:pt x="2236" y="1460"/>
                  </a:lnTo>
                  <a:cubicBezTo>
                    <a:pt x="2183" y="1432"/>
                    <a:pt x="2152" y="1366"/>
                    <a:pt x="2155" y="1303"/>
                  </a:cubicBezTo>
                  <a:lnTo>
                    <a:pt x="2155" y="1252"/>
                  </a:lnTo>
                  <a:lnTo>
                    <a:pt x="2155" y="1202"/>
                  </a:lnTo>
                  <a:cubicBezTo>
                    <a:pt x="2152" y="1139"/>
                    <a:pt x="2183" y="1076"/>
                    <a:pt x="2236" y="1045"/>
                  </a:cubicBezTo>
                  <a:lnTo>
                    <a:pt x="2425" y="935"/>
                  </a:lnTo>
                  <a:lnTo>
                    <a:pt x="2073" y="318"/>
                  </a:lnTo>
                  <a:lnTo>
                    <a:pt x="1884" y="428"/>
                  </a:lnTo>
                  <a:cubicBezTo>
                    <a:pt x="1858" y="444"/>
                    <a:pt x="1830" y="452"/>
                    <a:pt x="1801" y="452"/>
                  </a:cubicBezTo>
                  <a:cubicBezTo>
                    <a:pt x="1767" y="452"/>
                    <a:pt x="1732" y="441"/>
                    <a:pt x="1702" y="419"/>
                  </a:cubicBezTo>
                  <a:cubicBezTo>
                    <a:pt x="1677" y="400"/>
                    <a:pt x="1645" y="384"/>
                    <a:pt x="1617" y="369"/>
                  </a:cubicBezTo>
                  <a:cubicBezTo>
                    <a:pt x="1560" y="340"/>
                    <a:pt x="1526" y="281"/>
                    <a:pt x="1526" y="221"/>
                  </a:cubicBezTo>
                  <a:lnTo>
                    <a:pt x="1526" y="1"/>
                  </a:ln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5" name="Google Shape;2365;p22"/>
            <p:cNvSpPr/>
            <p:nvPr/>
          </p:nvSpPr>
          <p:spPr>
            <a:xfrm>
              <a:off x="1547967" y="2736047"/>
              <a:ext cx="90981" cy="127954"/>
            </a:xfrm>
            <a:custGeom>
              <a:rect b="b" l="l" r="r" t="t"/>
              <a:pathLst>
                <a:path extrusionOk="0" h="1014" w="721">
                  <a:moveTo>
                    <a:pt x="1" y="1"/>
                  </a:moveTo>
                  <a:lnTo>
                    <a:pt x="1" y="1013"/>
                  </a:lnTo>
                  <a:lnTo>
                    <a:pt x="721" y="960"/>
                  </a:lnTo>
                  <a:lnTo>
                    <a:pt x="721" y="57"/>
                  </a:lnTo>
                  <a:lnTo>
                    <a:pt x="1" y="1"/>
                  </a:ln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6" name="Google Shape;2366;p22"/>
            <p:cNvSpPr/>
            <p:nvPr/>
          </p:nvSpPr>
          <p:spPr>
            <a:xfrm>
              <a:off x="1774222" y="1792667"/>
              <a:ext cx="22714" cy="22714"/>
            </a:xfrm>
            <a:custGeom>
              <a:rect b="b" l="l" r="r" t="t"/>
              <a:pathLst>
                <a:path extrusionOk="0" h="180" w="180">
                  <a:moveTo>
                    <a:pt x="92" y="1"/>
                  </a:moveTo>
                  <a:lnTo>
                    <a:pt x="92" y="89"/>
                  </a:lnTo>
                  <a:lnTo>
                    <a:pt x="0" y="89"/>
                  </a:lnTo>
                  <a:lnTo>
                    <a:pt x="0" y="180"/>
                  </a:lnTo>
                  <a:lnTo>
                    <a:pt x="180" y="180"/>
                  </a:lnTo>
                  <a:lnTo>
                    <a:pt x="180" y="1"/>
                  </a:ln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7" name="Google Shape;2367;p22"/>
            <p:cNvSpPr/>
            <p:nvPr/>
          </p:nvSpPr>
          <p:spPr>
            <a:xfrm>
              <a:off x="1774222" y="909606"/>
              <a:ext cx="22714" cy="23092"/>
            </a:xfrm>
            <a:custGeom>
              <a:rect b="b" l="l" r="r" t="t"/>
              <a:pathLst>
                <a:path extrusionOk="0" h="183" w="180">
                  <a:moveTo>
                    <a:pt x="0" y="0"/>
                  </a:moveTo>
                  <a:lnTo>
                    <a:pt x="0" y="92"/>
                  </a:lnTo>
                  <a:lnTo>
                    <a:pt x="92" y="92"/>
                  </a:lnTo>
                  <a:lnTo>
                    <a:pt x="92" y="183"/>
                  </a:lnTo>
                  <a:lnTo>
                    <a:pt x="180" y="183"/>
                  </a:lnTo>
                  <a:lnTo>
                    <a:pt x="180" y="0"/>
                  </a:ln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8" name="Google Shape;2368;p22"/>
            <p:cNvSpPr/>
            <p:nvPr/>
          </p:nvSpPr>
          <p:spPr>
            <a:xfrm>
              <a:off x="1785705" y="955286"/>
              <a:ext cx="11231" cy="803436"/>
            </a:xfrm>
            <a:custGeom>
              <a:rect b="b" l="l" r="r" t="t"/>
              <a:pathLst>
                <a:path extrusionOk="0" h="6367" w="89">
                  <a:moveTo>
                    <a:pt x="1" y="0"/>
                  </a:moveTo>
                  <a:lnTo>
                    <a:pt x="1" y="267"/>
                  </a:lnTo>
                  <a:lnTo>
                    <a:pt x="89" y="267"/>
                  </a:lnTo>
                  <a:lnTo>
                    <a:pt x="89" y="0"/>
                  </a:lnTo>
                  <a:close/>
                  <a:moveTo>
                    <a:pt x="1" y="541"/>
                  </a:moveTo>
                  <a:lnTo>
                    <a:pt x="1" y="808"/>
                  </a:lnTo>
                  <a:lnTo>
                    <a:pt x="89" y="808"/>
                  </a:lnTo>
                  <a:lnTo>
                    <a:pt x="89" y="541"/>
                  </a:lnTo>
                  <a:close/>
                  <a:moveTo>
                    <a:pt x="1" y="1076"/>
                  </a:moveTo>
                  <a:lnTo>
                    <a:pt x="1" y="1343"/>
                  </a:lnTo>
                  <a:lnTo>
                    <a:pt x="89" y="1343"/>
                  </a:lnTo>
                  <a:lnTo>
                    <a:pt x="89" y="1076"/>
                  </a:lnTo>
                  <a:close/>
                  <a:moveTo>
                    <a:pt x="1" y="1522"/>
                  </a:moveTo>
                  <a:lnTo>
                    <a:pt x="1" y="1793"/>
                  </a:lnTo>
                  <a:lnTo>
                    <a:pt x="89" y="1793"/>
                  </a:lnTo>
                  <a:lnTo>
                    <a:pt x="89" y="1522"/>
                  </a:lnTo>
                  <a:close/>
                  <a:moveTo>
                    <a:pt x="1" y="2060"/>
                  </a:moveTo>
                  <a:lnTo>
                    <a:pt x="1" y="2328"/>
                  </a:lnTo>
                  <a:lnTo>
                    <a:pt x="89" y="2328"/>
                  </a:lnTo>
                  <a:lnTo>
                    <a:pt x="89" y="2060"/>
                  </a:lnTo>
                  <a:close/>
                  <a:moveTo>
                    <a:pt x="1" y="2601"/>
                  </a:moveTo>
                  <a:lnTo>
                    <a:pt x="1" y="2869"/>
                  </a:lnTo>
                  <a:lnTo>
                    <a:pt x="89" y="2869"/>
                  </a:lnTo>
                  <a:lnTo>
                    <a:pt x="89" y="2601"/>
                  </a:lnTo>
                  <a:close/>
                  <a:moveTo>
                    <a:pt x="1" y="3048"/>
                  </a:moveTo>
                  <a:lnTo>
                    <a:pt x="1" y="3315"/>
                  </a:lnTo>
                  <a:lnTo>
                    <a:pt x="89" y="3315"/>
                  </a:lnTo>
                  <a:lnTo>
                    <a:pt x="89" y="3048"/>
                  </a:lnTo>
                  <a:close/>
                  <a:moveTo>
                    <a:pt x="1" y="3586"/>
                  </a:moveTo>
                  <a:lnTo>
                    <a:pt x="1" y="3853"/>
                  </a:lnTo>
                  <a:lnTo>
                    <a:pt x="89" y="3853"/>
                  </a:lnTo>
                  <a:lnTo>
                    <a:pt x="89" y="3586"/>
                  </a:lnTo>
                  <a:close/>
                  <a:moveTo>
                    <a:pt x="1" y="4127"/>
                  </a:moveTo>
                  <a:lnTo>
                    <a:pt x="1" y="4394"/>
                  </a:lnTo>
                  <a:lnTo>
                    <a:pt x="89" y="4394"/>
                  </a:lnTo>
                  <a:lnTo>
                    <a:pt x="89" y="4127"/>
                  </a:lnTo>
                  <a:close/>
                  <a:moveTo>
                    <a:pt x="1" y="4573"/>
                  </a:moveTo>
                  <a:lnTo>
                    <a:pt x="1" y="4841"/>
                  </a:lnTo>
                  <a:lnTo>
                    <a:pt x="89" y="4841"/>
                  </a:lnTo>
                  <a:lnTo>
                    <a:pt x="89" y="4573"/>
                  </a:lnTo>
                  <a:close/>
                  <a:moveTo>
                    <a:pt x="1" y="5111"/>
                  </a:moveTo>
                  <a:lnTo>
                    <a:pt x="1" y="5378"/>
                  </a:lnTo>
                  <a:lnTo>
                    <a:pt x="89" y="5378"/>
                  </a:lnTo>
                  <a:lnTo>
                    <a:pt x="89" y="5111"/>
                  </a:lnTo>
                  <a:close/>
                  <a:moveTo>
                    <a:pt x="1" y="5561"/>
                  </a:moveTo>
                  <a:lnTo>
                    <a:pt x="1" y="5828"/>
                  </a:lnTo>
                  <a:lnTo>
                    <a:pt x="89" y="5828"/>
                  </a:lnTo>
                  <a:lnTo>
                    <a:pt x="89" y="5561"/>
                  </a:lnTo>
                  <a:close/>
                  <a:moveTo>
                    <a:pt x="1" y="6099"/>
                  </a:moveTo>
                  <a:lnTo>
                    <a:pt x="1" y="6366"/>
                  </a:lnTo>
                  <a:lnTo>
                    <a:pt x="89" y="6366"/>
                  </a:lnTo>
                  <a:lnTo>
                    <a:pt x="89" y="6099"/>
                  </a:ln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9" name="Google Shape;2369;p22"/>
            <p:cNvSpPr/>
            <p:nvPr/>
          </p:nvSpPr>
          <p:spPr>
            <a:xfrm>
              <a:off x="1740404" y="1746988"/>
              <a:ext cx="113316" cy="113316"/>
            </a:xfrm>
            <a:custGeom>
              <a:rect b="b" l="l" r="r" t="t"/>
              <a:pathLst>
                <a:path extrusionOk="0" h="898" w="898">
                  <a:moveTo>
                    <a:pt x="1" y="1"/>
                  </a:moveTo>
                  <a:lnTo>
                    <a:pt x="1" y="897"/>
                  </a:lnTo>
                  <a:lnTo>
                    <a:pt x="897" y="897"/>
                  </a:lnTo>
                  <a:lnTo>
                    <a:pt x="897"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0" name="Google Shape;2370;p22"/>
            <p:cNvSpPr/>
            <p:nvPr/>
          </p:nvSpPr>
          <p:spPr>
            <a:xfrm>
              <a:off x="1728921" y="1746988"/>
              <a:ext cx="124799" cy="124799"/>
            </a:xfrm>
            <a:custGeom>
              <a:rect b="b" l="l" r="r" t="t"/>
              <a:pathLst>
                <a:path extrusionOk="0" h="989" w="989">
                  <a:moveTo>
                    <a:pt x="900" y="92"/>
                  </a:moveTo>
                  <a:lnTo>
                    <a:pt x="900" y="812"/>
                  </a:lnTo>
                  <a:lnTo>
                    <a:pt x="183" y="812"/>
                  </a:lnTo>
                  <a:lnTo>
                    <a:pt x="183" y="92"/>
                  </a:lnTo>
                  <a:close/>
                  <a:moveTo>
                    <a:pt x="1" y="1"/>
                  </a:moveTo>
                  <a:lnTo>
                    <a:pt x="1" y="988"/>
                  </a:lnTo>
                  <a:lnTo>
                    <a:pt x="988" y="988"/>
                  </a:lnTo>
                  <a:lnTo>
                    <a:pt x="988" y="1"/>
                  </a:ln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1" name="Google Shape;2371;p22"/>
            <p:cNvSpPr/>
            <p:nvPr/>
          </p:nvSpPr>
          <p:spPr>
            <a:xfrm>
              <a:off x="1740404" y="1306088"/>
              <a:ext cx="113316" cy="113190"/>
            </a:xfrm>
            <a:custGeom>
              <a:rect b="b" l="l" r="r" t="t"/>
              <a:pathLst>
                <a:path extrusionOk="0" h="897" w="898">
                  <a:moveTo>
                    <a:pt x="1" y="0"/>
                  </a:moveTo>
                  <a:lnTo>
                    <a:pt x="1" y="897"/>
                  </a:lnTo>
                  <a:lnTo>
                    <a:pt x="897" y="897"/>
                  </a:lnTo>
                  <a:lnTo>
                    <a:pt x="897"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2" name="Google Shape;2372;p22"/>
            <p:cNvSpPr/>
            <p:nvPr/>
          </p:nvSpPr>
          <p:spPr>
            <a:xfrm>
              <a:off x="1728921" y="1294604"/>
              <a:ext cx="124799" cy="124673"/>
            </a:xfrm>
            <a:custGeom>
              <a:rect b="b" l="l" r="r" t="t"/>
              <a:pathLst>
                <a:path extrusionOk="0" h="988" w="989">
                  <a:moveTo>
                    <a:pt x="900" y="180"/>
                  </a:moveTo>
                  <a:lnTo>
                    <a:pt x="900" y="897"/>
                  </a:lnTo>
                  <a:lnTo>
                    <a:pt x="183" y="897"/>
                  </a:lnTo>
                  <a:lnTo>
                    <a:pt x="183" y="180"/>
                  </a:lnTo>
                  <a:close/>
                  <a:moveTo>
                    <a:pt x="1" y="0"/>
                  </a:moveTo>
                  <a:lnTo>
                    <a:pt x="1" y="988"/>
                  </a:lnTo>
                  <a:lnTo>
                    <a:pt x="988" y="988"/>
                  </a:lnTo>
                  <a:lnTo>
                    <a:pt x="988" y="0"/>
                  </a:ln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3" name="Google Shape;2373;p22"/>
            <p:cNvSpPr/>
            <p:nvPr/>
          </p:nvSpPr>
          <p:spPr>
            <a:xfrm>
              <a:off x="1740404" y="853200"/>
              <a:ext cx="113316" cy="113316"/>
            </a:xfrm>
            <a:custGeom>
              <a:rect b="b" l="l" r="r" t="t"/>
              <a:pathLst>
                <a:path extrusionOk="0" h="898" w="898">
                  <a:moveTo>
                    <a:pt x="1" y="1"/>
                  </a:moveTo>
                  <a:lnTo>
                    <a:pt x="1" y="897"/>
                  </a:lnTo>
                  <a:lnTo>
                    <a:pt x="897" y="897"/>
                  </a:lnTo>
                  <a:lnTo>
                    <a:pt x="897"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4" name="Google Shape;2374;p22"/>
            <p:cNvSpPr/>
            <p:nvPr/>
          </p:nvSpPr>
          <p:spPr>
            <a:xfrm>
              <a:off x="1728921" y="853200"/>
              <a:ext cx="124799" cy="124799"/>
            </a:xfrm>
            <a:custGeom>
              <a:rect b="b" l="l" r="r" t="t"/>
              <a:pathLst>
                <a:path extrusionOk="0" h="989" w="989">
                  <a:moveTo>
                    <a:pt x="900" y="92"/>
                  </a:moveTo>
                  <a:lnTo>
                    <a:pt x="900" y="806"/>
                  </a:lnTo>
                  <a:lnTo>
                    <a:pt x="183" y="806"/>
                  </a:lnTo>
                  <a:lnTo>
                    <a:pt x="183" y="92"/>
                  </a:lnTo>
                  <a:close/>
                  <a:moveTo>
                    <a:pt x="1" y="1"/>
                  </a:moveTo>
                  <a:lnTo>
                    <a:pt x="1" y="988"/>
                  </a:lnTo>
                  <a:lnTo>
                    <a:pt x="988" y="988"/>
                  </a:lnTo>
                  <a:lnTo>
                    <a:pt x="988" y="1"/>
                  </a:ln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5" name="Google Shape;2375;p22"/>
            <p:cNvSpPr/>
            <p:nvPr/>
          </p:nvSpPr>
          <p:spPr>
            <a:xfrm>
              <a:off x="1513912" y="569900"/>
              <a:ext cx="4075202" cy="3678870"/>
            </a:xfrm>
            <a:custGeom>
              <a:rect b="b" l="l" r="r" t="t"/>
              <a:pathLst>
                <a:path extrusionOk="0" h="29154" w="46110">
                  <a:moveTo>
                    <a:pt x="1" y="0"/>
                  </a:moveTo>
                  <a:lnTo>
                    <a:pt x="1" y="29153"/>
                  </a:lnTo>
                  <a:lnTo>
                    <a:pt x="46110" y="29153"/>
                  </a:lnTo>
                  <a:lnTo>
                    <a:pt x="46110"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6" name="Google Shape;2376;p22"/>
            <p:cNvSpPr/>
            <p:nvPr/>
          </p:nvSpPr>
          <p:spPr>
            <a:xfrm>
              <a:off x="1502811" y="558800"/>
              <a:ext cx="4086277" cy="3701837"/>
            </a:xfrm>
            <a:custGeom>
              <a:rect b="b" l="l" r="r" t="t"/>
              <a:pathLst>
                <a:path extrusionOk="0" h="29336" w="46289">
                  <a:moveTo>
                    <a:pt x="46270" y="69"/>
                  </a:moveTo>
                  <a:lnTo>
                    <a:pt x="46270" y="88"/>
                  </a:lnTo>
                  <a:lnTo>
                    <a:pt x="46270" y="88"/>
                  </a:lnTo>
                  <a:lnTo>
                    <a:pt x="46289" y="88"/>
                  </a:lnTo>
                  <a:lnTo>
                    <a:pt x="46270" y="69"/>
                  </a:lnTo>
                  <a:close/>
                  <a:moveTo>
                    <a:pt x="46270" y="88"/>
                  </a:moveTo>
                  <a:lnTo>
                    <a:pt x="44892" y="89"/>
                  </a:lnTo>
                  <a:lnTo>
                    <a:pt x="44892" y="89"/>
                  </a:lnTo>
                  <a:lnTo>
                    <a:pt x="46242" y="91"/>
                  </a:lnTo>
                  <a:lnTo>
                    <a:pt x="46270" y="91"/>
                  </a:lnTo>
                  <a:lnTo>
                    <a:pt x="46270" y="88"/>
                  </a:lnTo>
                  <a:close/>
                  <a:moveTo>
                    <a:pt x="46270" y="91"/>
                  </a:moveTo>
                  <a:lnTo>
                    <a:pt x="46279" y="14674"/>
                  </a:lnTo>
                  <a:lnTo>
                    <a:pt x="46289" y="113"/>
                  </a:lnTo>
                  <a:lnTo>
                    <a:pt x="46289" y="91"/>
                  </a:lnTo>
                  <a:close/>
                  <a:moveTo>
                    <a:pt x="46279" y="14674"/>
                  </a:moveTo>
                  <a:lnTo>
                    <a:pt x="46270" y="29244"/>
                  </a:lnTo>
                  <a:lnTo>
                    <a:pt x="36294" y="29264"/>
                  </a:lnTo>
                  <a:lnTo>
                    <a:pt x="36294" y="29264"/>
                  </a:lnTo>
                  <a:lnTo>
                    <a:pt x="46289" y="29269"/>
                  </a:lnTo>
                  <a:lnTo>
                    <a:pt x="46279" y="14674"/>
                  </a:lnTo>
                  <a:close/>
                  <a:moveTo>
                    <a:pt x="92" y="0"/>
                  </a:moveTo>
                  <a:lnTo>
                    <a:pt x="92" y="57"/>
                  </a:lnTo>
                  <a:lnTo>
                    <a:pt x="0" y="29241"/>
                  </a:lnTo>
                  <a:lnTo>
                    <a:pt x="0" y="29336"/>
                  </a:lnTo>
                  <a:lnTo>
                    <a:pt x="111" y="29336"/>
                  </a:lnTo>
                  <a:lnTo>
                    <a:pt x="36294" y="29264"/>
                  </a:lnTo>
                  <a:lnTo>
                    <a:pt x="36294" y="29264"/>
                  </a:lnTo>
                  <a:lnTo>
                    <a:pt x="173" y="29244"/>
                  </a:lnTo>
                  <a:lnTo>
                    <a:pt x="173" y="29244"/>
                  </a:lnTo>
                  <a:lnTo>
                    <a:pt x="180" y="104"/>
                  </a:lnTo>
                  <a:lnTo>
                    <a:pt x="180" y="104"/>
                  </a:lnTo>
                  <a:lnTo>
                    <a:pt x="44892" y="89"/>
                  </a:lnTo>
                  <a:lnTo>
                    <a:pt x="44892" y="89"/>
                  </a:lnTo>
                  <a:lnTo>
                    <a:pt x="111"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7" name="Google Shape;2377;p22"/>
            <p:cNvSpPr/>
            <p:nvPr/>
          </p:nvSpPr>
          <p:spPr>
            <a:xfrm>
              <a:off x="1513912" y="569900"/>
              <a:ext cx="4075202" cy="113190"/>
            </a:xfrm>
            <a:custGeom>
              <a:rect b="b" l="l" r="r" t="t"/>
              <a:pathLst>
                <a:path extrusionOk="0" h="897" w="46110">
                  <a:moveTo>
                    <a:pt x="1" y="0"/>
                  </a:moveTo>
                  <a:lnTo>
                    <a:pt x="1" y="897"/>
                  </a:lnTo>
                  <a:lnTo>
                    <a:pt x="46110" y="897"/>
                  </a:lnTo>
                  <a:lnTo>
                    <a:pt x="46110"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8" name="Google Shape;2378;p22"/>
            <p:cNvSpPr/>
            <p:nvPr/>
          </p:nvSpPr>
          <p:spPr>
            <a:xfrm>
              <a:off x="1581044" y="601581"/>
              <a:ext cx="42904" cy="43030"/>
            </a:xfrm>
            <a:custGeom>
              <a:rect b="b" l="l" r="r" t="t"/>
              <a:pathLst>
                <a:path extrusionOk="0" h="341" w="340">
                  <a:moveTo>
                    <a:pt x="175" y="1"/>
                  </a:moveTo>
                  <a:cubicBezTo>
                    <a:pt x="173" y="1"/>
                    <a:pt x="172" y="1"/>
                    <a:pt x="170" y="1"/>
                  </a:cubicBezTo>
                  <a:cubicBezTo>
                    <a:pt x="76" y="1"/>
                    <a:pt x="0" y="76"/>
                    <a:pt x="0" y="171"/>
                  </a:cubicBezTo>
                  <a:cubicBezTo>
                    <a:pt x="0" y="265"/>
                    <a:pt x="76" y="340"/>
                    <a:pt x="170" y="340"/>
                  </a:cubicBezTo>
                  <a:cubicBezTo>
                    <a:pt x="264" y="340"/>
                    <a:pt x="340" y="265"/>
                    <a:pt x="340" y="171"/>
                  </a:cubicBezTo>
                  <a:cubicBezTo>
                    <a:pt x="340" y="78"/>
                    <a:pt x="264" y="1"/>
                    <a:pt x="175"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9" name="Google Shape;2379;p22"/>
            <p:cNvSpPr/>
            <p:nvPr/>
          </p:nvSpPr>
          <p:spPr>
            <a:xfrm>
              <a:off x="1668745" y="601581"/>
              <a:ext cx="42904" cy="43030"/>
            </a:xfrm>
            <a:custGeom>
              <a:rect b="b" l="l" r="r" t="t"/>
              <a:pathLst>
                <a:path extrusionOk="0" h="341" w="340">
                  <a:moveTo>
                    <a:pt x="175" y="1"/>
                  </a:moveTo>
                  <a:cubicBezTo>
                    <a:pt x="174" y="1"/>
                    <a:pt x="172" y="1"/>
                    <a:pt x="170" y="1"/>
                  </a:cubicBezTo>
                  <a:cubicBezTo>
                    <a:pt x="76" y="1"/>
                    <a:pt x="0" y="76"/>
                    <a:pt x="0" y="171"/>
                  </a:cubicBezTo>
                  <a:cubicBezTo>
                    <a:pt x="0" y="265"/>
                    <a:pt x="76" y="340"/>
                    <a:pt x="170" y="340"/>
                  </a:cubicBezTo>
                  <a:cubicBezTo>
                    <a:pt x="264" y="340"/>
                    <a:pt x="340" y="265"/>
                    <a:pt x="340" y="171"/>
                  </a:cubicBezTo>
                  <a:cubicBezTo>
                    <a:pt x="340" y="78"/>
                    <a:pt x="264" y="1"/>
                    <a:pt x="17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0" name="Google Shape;2380;p22"/>
            <p:cNvSpPr/>
            <p:nvPr/>
          </p:nvSpPr>
          <p:spPr>
            <a:xfrm>
              <a:off x="1756824" y="601581"/>
              <a:ext cx="42525" cy="43030"/>
            </a:xfrm>
            <a:custGeom>
              <a:rect b="b" l="l" r="r" t="t"/>
              <a:pathLst>
                <a:path extrusionOk="0" h="341" w="337">
                  <a:moveTo>
                    <a:pt x="175" y="1"/>
                  </a:moveTo>
                  <a:cubicBezTo>
                    <a:pt x="174" y="1"/>
                    <a:pt x="172" y="1"/>
                    <a:pt x="170" y="1"/>
                  </a:cubicBezTo>
                  <a:cubicBezTo>
                    <a:pt x="76" y="1"/>
                    <a:pt x="0" y="76"/>
                    <a:pt x="0" y="171"/>
                  </a:cubicBezTo>
                  <a:cubicBezTo>
                    <a:pt x="0" y="265"/>
                    <a:pt x="76" y="340"/>
                    <a:pt x="170" y="340"/>
                  </a:cubicBezTo>
                  <a:cubicBezTo>
                    <a:pt x="265" y="340"/>
                    <a:pt x="337" y="265"/>
                    <a:pt x="337" y="171"/>
                  </a:cubicBezTo>
                  <a:cubicBezTo>
                    <a:pt x="337" y="78"/>
                    <a:pt x="261" y="1"/>
                    <a:pt x="175"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1" name="Google Shape;2381;p22"/>
            <p:cNvSpPr/>
            <p:nvPr/>
          </p:nvSpPr>
          <p:spPr>
            <a:xfrm>
              <a:off x="5294611" y="4000196"/>
              <a:ext cx="34197" cy="33818"/>
            </a:xfrm>
            <a:custGeom>
              <a:rect b="b" l="l" r="r" t="t"/>
              <a:pathLst>
                <a:path extrusionOk="0" h="268" w="271">
                  <a:moveTo>
                    <a:pt x="180" y="0"/>
                  </a:moveTo>
                  <a:lnTo>
                    <a:pt x="180" y="176"/>
                  </a:lnTo>
                  <a:lnTo>
                    <a:pt x="0" y="176"/>
                  </a:lnTo>
                  <a:lnTo>
                    <a:pt x="0" y="268"/>
                  </a:lnTo>
                  <a:lnTo>
                    <a:pt x="271" y="268"/>
                  </a:lnTo>
                  <a:lnTo>
                    <a:pt x="271" y="0"/>
                  </a:lnTo>
                  <a:close/>
                </a:path>
              </a:pathLst>
            </a:custGeom>
            <a:solidFill>
              <a:srgbClr val="B1A0B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2" name="Google Shape;2382;p22"/>
            <p:cNvSpPr/>
            <p:nvPr/>
          </p:nvSpPr>
          <p:spPr>
            <a:xfrm>
              <a:off x="3709818" y="4022405"/>
              <a:ext cx="1528131" cy="11609"/>
            </a:xfrm>
            <a:custGeom>
              <a:rect b="b" l="l" r="r" t="t"/>
              <a:pathLst>
                <a:path extrusionOk="0" h="92" w="12110">
                  <a:moveTo>
                    <a:pt x="1" y="0"/>
                  </a:moveTo>
                  <a:lnTo>
                    <a:pt x="1" y="92"/>
                  </a:lnTo>
                  <a:lnTo>
                    <a:pt x="450" y="92"/>
                  </a:lnTo>
                  <a:lnTo>
                    <a:pt x="450" y="0"/>
                  </a:lnTo>
                  <a:close/>
                  <a:moveTo>
                    <a:pt x="897" y="0"/>
                  </a:moveTo>
                  <a:lnTo>
                    <a:pt x="897" y="92"/>
                  </a:lnTo>
                  <a:lnTo>
                    <a:pt x="1347" y="92"/>
                  </a:lnTo>
                  <a:lnTo>
                    <a:pt x="1347" y="0"/>
                  </a:lnTo>
                  <a:close/>
                  <a:moveTo>
                    <a:pt x="1793" y="0"/>
                  </a:moveTo>
                  <a:lnTo>
                    <a:pt x="1793" y="92"/>
                  </a:lnTo>
                  <a:lnTo>
                    <a:pt x="2243" y="92"/>
                  </a:lnTo>
                  <a:lnTo>
                    <a:pt x="2243" y="0"/>
                  </a:lnTo>
                  <a:close/>
                  <a:moveTo>
                    <a:pt x="2696" y="0"/>
                  </a:moveTo>
                  <a:lnTo>
                    <a:pt x="2696" y="92"/>
                  </a:lnTo>
                  <a:lnTo>
                    <a:pt x="3143" y="92"/>
                  </a:lnTo>
                  <a:lnTo>
                    <a:pt x="3143" y="0"/>
                  </a:lnTo>
                  <a:close/>
                  <a:moveTo>
                    <a:pt x="3592" y="0"/>
                  </a:moveTo>
                  <a:lnTo>
                    <a:pt x="3592" y="92"/>
                  </a:lnTo>
                  <a:lnTo>
                    <a:pt x="4039" y="92"/>
                  </a:lnTo>
                  <a:lnTo>
                    <a:pt x="4039" y="0"/>
                  </a:lnTo>
                  <a:close/>
                  <a:moveTo>
                    <a:pt x="4489" y="0"/>
                  </a:moveTo>
                  <a:lnTo>
                    <a:pt x="4489" y="92"/>
                  </a:lnTo>
                  <a:lnTo>
                    <a:pt x="4935" y="92"/>
                  </a:lnTo>
                  <a:lnTo>
                    <a:pt x="4935" y="0"/>
                  </a:lnTo>
                  <a:close/>
                  <a:moveTo>
                    <a:pt x="5385" y="0"/>
                  </a:moveTo>
                  <a:lnTo>
                    <a:pt x="5385" y="92"/>
                  </a:lnTo>
                  <a:lnTo>
                    <a:pt x="5832" y="92"/>
                  </a:lnTo>
                  <a:lnTo>
                    <a:pt x="5832" y="0"/>
                  </a:lnTo>
                  <a:close/>
                  <a:moveTo>
                    <a:pt x="6282" y="0"/>
                  </a:moveTo>
                  <a:lnTo>
                    <a:pt x="6282" y="92"/>
                  </a:lnTo>
                  <a:lnTo>
                    <a:pt x="6728" y="92"/>
                  </a:lnTo>
                  <a:lnTo>
                    <a:pt x="6728" y="0"/>
                  </a:lnTo>
                  <a:close/>
                  <a:moveTo>
                    <a:pt x="7178" y="0"/>
                  </a:moveTo>
                  <a:lnTo>
                    <a:pt x="7178" y="92"/>
                  </a:lnTo>
                  <a:lnTo>
                    <a:pt x="7625" y="92"/>
                  </a:lnTo>
                  <a:lnTo>
                    <a:pt x="7625" y="0"/>
                  </a:lnTo>
                  <a:close/>
                  <a:moveTo>
                    <a:pt x="8078" y="0"/>
                  </a:moveTo>
                  <a:lnTo>
                    <a:pt x="8078" y="92"/>
                  </a:lnTo>
                  <a:lnTo>
                    <a:pt x="8524" y="92"/>
                  </a:lnTo>
                  <a:lnTo>
                    <a:pt x="8524" y="0"/>
                  </a:lnTo>
                  <a:close/>
                  <a:moveTo>
                    <a:pt x="8974" y="0"/>
                  </a:moveTo>
                  <a:lnTo>
                    <a:pt x="8974" y="92"/>
                  </a:lnTo>
                  <a:lnTo>
                    <a:pt x="9421" y="92"/>
                  </a:lnTo>
                  <a:lnTo>
                    <a:pt x="9421" y="0"/>
                  </a:lnTo>
                  <a:close/>
                  <a:moveTo>
                    <a:pt x="9870" y="0"/>
                  </a:moveTo>
                  <a:lnTo>
                    <a:pt x="9870" y="92"/>
                  </a:lnTo>
                  <a:lnTo>
                    <a:pt x="10317" y="92"/>
                  </a:lnTo>
                  <a:lnTo>
                    <a:pt x="10317" y="0"/>
                  </a:lnTo>
                  <a:close/>
                  <a:moveTo>
                    <a:pt x="10767" y="0"/>
                  </a:moveTo>
                  <a:lnTo>
                    <a:pt x="10767" y="92"/>
                  </a:lnTo>
                  <a:lnTo>
                    <a:pt x="11213" y="92"/>
                  </a:lnTo>
                  <a:lnTo>
                    <a:pt x="11213" y="0"/>
                  </a:lnTo>
                  <a:close/>
                  <a:moveTo>
                    <a:pt x="11663" y="0"/>
                  </a:moveTo>
                  <a:lnTo>
                    <a:pt x="11663" y="92"/>
                  </a:lnTo>
                  <a:lnTo>
                    <a:pt x="12110" y="92"/>
                  </a:lnTo>
                  <a:lnTo>
                    <a:pt x="12110"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3" name="Google Shape;2383;p22"/>
            <p:cNvSpPr/>
            <p:nvPr/>
          </p:nvSpPr>
          <p:spPr>
            <a:xfrm>
              <a:off x="3619720" y="4000196"/>
              <a:ext cx="33818" cy="33818"/>
            </a:xfrm>
            <a:custGeom>
              <a:rect b="b" l="l" r="r" t="t"/>
              <a:pathLst>
                <a:path extrusionOk="0" h="268" w="268">
                  <a:moveTo>
                    <a:pt x="1" y="0"/>
                  </a:moveTo>
                  <a:lnTo>
                    <a:pt x="1" y="268"/>
                  </a:lnTo>
                  <a:lnTo>
                    <a:pt x="268" y="268"/>
                  </a:lnTo>
                  <a:lnTo>
                    <a:pt x="268" y="176"/>
                  </a:lnTo>
                  <a:lnTo>
                    <a:pt x="86" y="176"/>
                  </a:lnTo>
                  <a:lnTo>
                    <a:pt x="86" y="0"/>
                  </a:lnTo>
                  <a:close/>
                </a:path>
              </a:pathLst>
            </a:custGeom>
            <a:solidFill>
              <a:srgbClr val="B1A0B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4" name="Google Shape;2384;p22"/>
            <p:cNvSpPr/>
            <p:nvPr/>
          </p:nvSpPr>
          <p:spPr>
            <a:xfrm>
              <a:off x="3618962" y="2845578"/>
              <a:ext cx="11609" cy="1086474"/>
            </a:xfrm>
            <a:custGeom>
              <a:rect b="b" l="l" r="r" t="t"/>
              <a:pathLst>
                <a:path extrusionOk="0" h="8610" w="92">
                  <a:moveTo>
                    <a:pt x="0" y="1"/>
                  </a:moveTo>
                  <a:lnTo>
                    <a:pt x="0" y="447"/>
                  </a:lnTo>
                  <a:lnTo>
                    <a:pt x="92" y="447"/>
                  </a:lnTo>
                  <a:lnTo>
                    <a:pt x="92" y="1"/>
                  </a:lnTo>
                  <a:close/>
                  <a:moveTo>
                    <a:pt x="0" y="897"/>
                  </a:moveTo>
                  <a:lnTo>
                    <a:pt x="0" y="1344"/>
                  </a:lnTo>
                  <a:lnTo>
                    <a:pt x="92" y="1344"/>
                  </a:lnTo>
                  <a:lnTo>
                    <a:pt x="92" y="897"/>
                  </a:lnTo>
                  <a:close/>
                  <a:moveTo>
                    <a:pt x="0" y="1794"/>
                  </a:moveTo>
                  <a:lnTo>
                    <a:pt x="0" y="2240"/>
                  </a:lnTo>
                  <a:lnTo>
                    <a:pt x="92" y="2240"/>
                  </a:lnTo>
                  <a:lnTo>
                    <a:pt x="92" y="1794"/>
                  </a:lnTo>
                  <a:close/>
                  <a:moveTo>
                    <a:pt x="0" y="2690"/>
                  </a:moveTo>
                  <a:lnTo>
                    <a:pt x="0" y="3137"/>
                  </a:lnTo>
                  <a:lnTo>
                    <a:pt x="92" y="3137"/>
                  </a:lnTo>
                  <a:lnTo>
                    <a:pt x="92" y="2690"/>
                  </a:lnTo>
                  <a:close/>
                  <a:moveTo>
                    <a:pt x="0" y="3586"/>
                  </a:moveTo>
                  <a:lnTo>
                    <a:pt x="0" y="4033"/>
                  </a:lnTo>
                  <a:lnTo>
                    <a:pt x="92" y="4033"/>
                  </a:lnTo>
                  <a:lnTo>
                    <a:pt x="92" y="3586"/>
                  </a:lnTo>
                  <a:close/>
                  <a:moveTo>
                    <a:pt x="0" y="4574"/>
                  </a:moveTo>
                  <a:lnTo>
                    <a:pt x="0" y="5021"/>
                  </a:lnTo>
                  <a:lnTo>
                    <a:pt x="92" y="5021"/>
                  </a:lnTo>
                  <a:lnTo>
                    <a:pt x="92" y="4574"/>
                  </a:lnTo>
                  <a:close/>
                  <a:moveTo>
                    <a:pt x="0" y="5470"/>
                  </a:moveTo>
                  <a:lnTo>
                    <a:pt x="0" y="5917"/>
                  </a:lnTo>
                  <a:lnTo>
                    <a:pt x="92" y="5917"/>
                  </a:lnTo>
                  <a:lnTo>
                    <a:pt x="92" y="5470"/>
                  </a:lnTo>
                  <a:close/>
                  <a:moveTo>
                    <a:pt x="0" y="6370"/>
                  </a:moveTo>
                  <a:lnTo>
                    <a:pt x="0" y="6817"/>
                  </a:lnTo>
                  <a:lnTo>
                    <a:pt x="92" y="6817"/>
                  </a:lnTo>
                  <a:lnTo>
                    <a:pt x="92" y="6370"/>
                  </a:lnTo>
                  <a:close/>
                  <a:moveTo>
                    <a:pt x="0" y="7266"/>
                  </a:moveTo>
                  <a:lnTo>
                    <a:pt x="0" y="7713"/>
                  </a:lnTo>
                  <a:lnTo>
                    <a:pt x="92" y="7713"/>
                  </a:lnTo>
                  <a:lnTo>
                    <a:pt x="92" y="7266"/>
                  </a:lnTo>
                  <a:close/>
                  <a:moveTo>
                    <a:pt x="0" y="8163"/>
                  </a:moveTo>
                  <a:lnTo>
                    <a:pt x="0" y="8609"/>
                  </a:lnTo>
                  <a:lnTo>
                    <a:pt x="92" y="8609"/>
                  </a:lnTo>
                  <a:lnTo>
                    <a:pt x="92" y="8163"/>
                  </a:lnTo>
                  <a:close/>
                </a:path>
              </a:pathLst>
            </a:custGeom>
            <a:solidFill>
              <a:srgbClr val="B1A0B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5" name="Google Shape;2385;p22"/>
            <p:cNvSpPr/>
            <p:nvPr/>
          </p:nvSpPr>
          <p:spPr>
            <a:xfrm>
              <a:off x="3619720" y="2743240"/>
              <a:ext cx="33818" cy="34575"/>
            </a:xfrm>
            <a:custGeom>
              <a:rect b="b" l="l" r="r" t="t"/>
              <a:pathLst>
                <a:path extrusionOk="0" h="274" w="268">
                  <a:moveTo>
                    <a:pt x="1" y="0"/>
                  </a:moveTo>
                  <a:lnTo>
                    <a:pt x="1" y="274"/>
                  </a:lnTo>
                  <a:lnTo>
                    <a:pt x="86" y="274"/>
                  </a:lnTo>
                  <a:lnTo>
                    <a:pt x="86" y="92"/>
                  </a:lnTo>
                  <a:lnTo>
                    <a:pt x="268" y="92"/>
                  </a:lnTo>
                  <a:lnTo>
                    <a:pt x="268" y="0"/>
                  </a:lnTo>
                  <a:close/>
                </a:path>
              </a:pathLst>
            </a:custGeom>
            <a:solidFill>
              <a:srgbClr val="B1A0B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6" name="Google Shape;2386;p22"/>
            <p:cNvSpPr/>
            <p:nvPr/>
          </p:nvSpPr>
          <p:spPr>
            <a:xfrm>
              <a:off x="3709818" y="2743240"/>
              <a:ext cx="1528131" cy="11609"/>
            </a:xfrm>
            <a:custGeom>
              <a:rect b="b" l="l" r="r" t="t"/>
              <a:pathLst>
                <a:path extrusionOk="0" h="92" w="12110">
                  <a:moveTo>
                    <a:pt x="1" y="0"/>
                  </a:moveTo>
                  <a:lnTo>
                    <a:pt x="1" y="92"/>
                  </a:lnTo>
                  <a:lnTo>
                    <a:pt x="450" y="92"/>
                  </a:lnTo>
                  <a:lnTo>
                    <a:pt x="450" y="0"/>
                  </a:lnTo>
                  <a:close/>
                  <a:moveTo>
                    <a:pt x="897" y="0"/>
                  </a:moveTo>
                  <a:lnTo>
                    <a:pt x="897" y="92"/>
                  </a:lnTo>
                  <a:lnTo>
                    <a:pt x="1347" y="92"/>
                  </a:lnTo>
                  <a:lnTo>
                    <a:pt x="1347" y="0"/>
                  </a:lnTo>
                  <a:close/>
                  <a:moveTo>
                    <a:pt x="1793" y="0"/>
                  </a:moveTo>
                  <a:lnTo>
                    <a:pt x="1793" y="92"/>
                  </a:lnTo>
                  <a:lnTo>
                    <a:pt x="2243" y="92"/>
                  </a:lnTo>
                  <a:lnTo>
                    <a:pt x="2243" y="0"/>
                  </a:lnTo>
                  <a:close/>
                  <a:moveTo>
                    <a:pt x="2696" y="0"/>
                  </a:moveTo>
                  <a:lnTo>
                    <a:pt x="2696" y="92"/>
                  </a:lnTo>
                  <a:lnTo>
                    <a:pt x="3143" y="92"/>
                  </a:lnTo>
                  <a:lnTo>
                    <a:pt x="3143" y="0"/>
                  </a:lnTo>
                  <a:close/>
                  <a:moveTo>
                    <a:pt x="3592" y="0"/>
                  </a:moveTo>
                  <a:lnTo>
                    <a:pt x="3592" y="92"/>
                  </a:lnTo>
                  <a:lnTo>
                    <a:pt x="4039" y="92"/>
                  </a:lnTo>
                  <a:lnTo>
                    <a:pt x="4039" y="0"/>
                  </a:lnTo>
                  <a:close/>
                  <a:moveTo>
                    <a:pt x="4489" y="0"/>
                  </a:moveTo>
                  <a:lnTo>
                    <a:pt x="4489" y="92"/>
                  </a:lnTo>
                  <a:lnTo>
                    <a:pt x="4935" y="92"/>
                  </a:lnTo>
                  <a:lnTo>
                    <a:pt x="4935" y="0"/>
                  </a:lnTo>
                  <a:close/>
                  <a:moveTo>
                    <a:pt x="5385" y="0"/>
                  </a:moveTo>
                  <a:lnTo>
                    <a:pt x="5385" y="92"/>
                  </a:lnTo>
                  <a:lnTo>
                    <a:pt x="5832" y="92"/>
                  </a:lnTo>
                  <a:lnTo>
                    <a:pt x="5832" y="0"/>
                  </a:lnTo>
                  <a:close/>
                  <a:moveTo>
                    <a:pt x="6282" y="0"/>
                  </a:moveTo>
                  <a:lnTo>
                    <a:pt x="6282" y="92"/>
                  </a:lnTo>
                  <a:lnTo>
                    <a:pt x="6728" y="92"/>
                  </a:lnTo>
                  <a:lnTo>
                    <a:pt x="6728" y="0"/>
                  </a:lnTo>
                  <a:close/>
                  <a:moveTo>
                    <a:pt x="7178" y="0"/>
                  </a:moveTo>
                  <a:lnTo>
                    <a:pt x="7178" y="92"/>
                  </a:lnTo>
                  <a:lnTo>
                    <a:pt x="7625" y="92"/>
                  </a:lnTo>
                  <a:lnTo>
                    <a:pt x="7625" y="0"/>
                  </a:lnTo>
                  <a:close/>
                  <a:moveTo>
                    <a:pt x="8078" y="0"/>
                  </a:moveTo>
                  <a:lnTo>
                    <a:pt x="8078" y="92"/>
                  </a:lnTo>
                  <a:lnTo>
                    <a:pt x="8524" y="92"/>
                  </a:lnTo>
                  <a:lnTo>
                    <a:pt x="8524" y="0"/>
                  </a:lnTo>
                  <a:close/>
                  <a:moveTo>
                    <a:pt x="8974" y="0"/>
                  </a:moveTo>
                  <a:lnTo>
                    <a:pt x="8974" y="92"/>
                  </a:lnTo>
                  <a:lnTo>
                    <a:pt x="9421" y="92"/>
                  </a:lnTo>
                  <a:lnTo>
                    <a:pt x="9421" y="0"/>
                  </a:lnTo>
                  <a:close/>
                  <a:moveTo>
                    <a:pt x="9870" y="0"/>
                  </a:moveTo>
                  <a:lnTo>
                    <a:pt x="9870" y="92"/>
                  </a:lnTo>
                  <a:lnTo>
                    <a:pt x="10317" y="92"/>
                  </a:lnTo>
                  <a:lnTo>
                    <a:pt x="10317" y="0"/>
                  </a:lnTo>
                  <a:close/>
                  <a:moveTo>
                    <a:pt x="10767" y="0"/>
                  </a:moveTo>
                  <a:lnTo>
                    <a:pt x="10767" y="92"/>
                  </a:lnTo>
                  <a:lnTo>
                    <a:pt x="11213" y="92"/>
                  </a:lnTo>
                  <a:lnTo>
                    <a:pt x="11213" y="0"/>
                  </a:lnTo>
                  <a:close/>
                  <a:moveTo>
                    <a:pt x="11663" y="0"/>
                  </a:moveTo>
                  <a:lnTo>
                    <a:pt x="11663" y="92"/>
                  </a:lnTo>
                  <a:lnTo>
                    <a:pt x="12110" y="92"/>
                  </a:lnTo>
                  <a:lnTo>
                    <a:pt x="12110"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7" name="Google Shape;2387;p22"/>
            <p:cNvSpPr/>
            <p:nvPr/>
          </p:nvSpPr>
          <p:spPr>
            <a:xfrm>
              <a:off x="5294611" y="2743240"/>
              <a:ext cx="34197" cy="34575"/>
            </a:xfrm>
            <a:custGeom>
              <a:rect b="b" l="l" r="r" t="t"/>
              <a:pathLst>
                <a:path extrusionOk="0" h="274" w="271">
                  <a:moveTo>
                    <a:pt x="0" y="0"/>
                  </a:moveTo>
                  <a:lnTo>
                    <a:pt x="0" y="92"/>
                  </a:lnTo>
                  <a:lnTo>
                    <a:pt x="180" y="92"/>
                  </a:lnTo>
                  <a:lnTo>
                    <a:pt x="180" y="274"/>
                  </a:lnTo>
                  <a:lnTo>
                    <a:pt x="271" y="274"/>
                  </a:lnTo>
                  <a:lnTo>
                    <a:pt x="271" y="0"/>
                  </a:lnTo>
                  <a:close/>
                </a:path>
              </a:pathLst>
            </a:custGeom>
            <a:solidFill>
              <a:srgbClr val="B1A0B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8" name="Google Shape;2388;p22"/>
            <p:cNvSpPr/>
            <p:nvPr/>
          </p:nvSpPr>
          <p:spPr>
            <a:xfrm>
              <a:off x="5317199" y="2845578"/>
              <a:ext cx="11609" cy="1086474"/>
            </a:xfrm>
            <a:custGeom>
              <a:rect b="b" l="l" r="r" t="t"/>
              <a:pathLst>
                <a:path extrusionOk="0" h="8610" w="92">
                  <a:moveTo>
                    <a:pt x="1" y="1"/>
                  </a:moveTo>
                  <a:lnTo>
                    <a:pt x="1" y="447"/>
                  </a:lnTo>
                  <a:lnTo>
                    <a:pt x="92" y="447"/>
                  </a:lnTo>
                  <a:lnTo>
                    <a:pt x="92" y="1"/>
                  </a:lnTo>
                  <a:close/>
                  <a:moveTo>
                    <a:pt x="1" y="897"/>
                  </a:moveTo>
                  <a:lnTo>
                    <a:pt x="1" y="1344"/>
                  </a:lnTo>
                  <a:lnTo>
                    <a:pt x="92" y="1344"/>
                  </a:lnTo>
                  <a:lnTo>
                    <a:pt x="92" y="897"/>
                  </a:lnTo>
                  <a:close/>
                  <a:moveTo>
                    <a:pt x="1" y="1794"/>
                  </a:moveTo>
                  <a:lnTo>
                    <a:pt x="1" y="2240"/>
                  </a:lnTo>
                  <a:lnTo>
                    <a:pt x="92" y="2240"/>
                  </a:lnTo>
                  <a:lnTo>
                    <a:pt x="92" y="1794"/>
                  </a:lnTo>
                  <a:close/>
                  <a:moveTo>
                    <a:pt x="1" y="2690"/>
                  </a:moveTo>
                  <a:lnTo>
                    <a:pt x="1" y="3137"/>
                  </a:lnTo>
                  <a:lnTo>
                    <a:pt x="92" y="3137"/>
                  </a:lnTo>
                  <a:lnTo>
                    <a:pt x="92" y="2690"/>
                  </a:lnTo>
                  <a:close/>
                  <a:moveTo>
                    <a:pt x="1" y="3586"/>
                  </a:moveTo>
                  <a:lnTo>
                    <a:pt x="1" y="4033"/>
                  </a:lnTo>
                  <a:lnTo>
                    <a:pt x="92" y="4033"/>
                  </a:lnTo>
                  <a:lnTo>
                    <a:pt x="92" y="3586"/>
                  </a:lnTo>
                  <a:close/>
                  <a:moveTo>
                    <a:pt x="1" y="4574"/>
                  </a:moveTo>
                  <a:lnTo>
                    <a:pt x="1" y="5021"/>
                  </a:lnTo>
                  <a:lnTo>
                    <a:pt x="92" y="5021"/>
                  </a:lnTo>
                  <a:lnTo>
                    <a:pt x="92" y="4574"/>
                  </a:lnTo>
                  <a:close/>
                  <a:moveTo>
                    <a:pt x="1" y="5470"/>
                  </a:moveTo>
                  <a:lnTo>
                    <a:pt x="1" y="5917"/>
                  </a:lnTo>
                  <a:lnTo>
                    <a:pt x="92" y="5917"/>
                  </a:lnTo>
                  <a:lnTo>
                    <a:pt x="92" y="5470"/>
                  </a:lnTo>
                  <a:close/>
                  <a:moveTo>
                    <a:pt x="1" y="6370"/>
                  </a:moveTo>
                  <a:lnTo>
                    <a:pt x="1" y="6817"/>
                  </a:lnTo>
                  <a:lnTo>
                    <a:pt x="92" y="6817"/>
                  </a:lnTo>
                  <a:lnTo>
                    <a:pt x="92" y="6370"/>
                  </a:lnTo>
                  <a:close/>
                  <a:moveTo>
                    <a:pt x="1" y="7266"/>
                  </a:moveTo>
                  <a:lnTo>
                    <a:pt x="1" y="7713"/>
                  </a:lnTo>
                  <a:lnTo>
                    <a:pt x="92" y="7713"/>
                  </a:lnTo>
                  <a:lnTo>
                    <a:pt x="92" y="7266"/>
                  </a:lnTo>
                  <a:close/>
                  <a:moveTo>
                    <a:pt x="1" y="8163"/>
                  </a:moveTo>
                  <a:lnTo>
                    <a:pt x="1" y="8609"/>
                  </a:lnTo>
                  <a:lnTo>
                    <a:pt x="92" y="8609"/>
                  </a:lnTo>
                  <a:lnTo>
                    <a:pt x="92" y="8163"/>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389" name="Google Shape;2389;p22"/>
            <p:cNvGrpSpPr/>
            <p:nvPr/>
          </p:nvGrpSpPr>
          <p:grpSpPr>
            <a:xfrm>
              <a:off x="3596690" y="988963"/>
              <a:ext cx="1737602" cy="1143133"/>
              <a:chOff x="4399725" y="1546875"/>
              <a:chExt cx="344250" cy="226475"/>
            </a:xfrm>
          </p:grpSpPr>
          <p:sp>
            <p:nvSpPr>
              <p:cNvPr id="2390" name="Google Shape;2390;p22"/>
              <p:cNvSpPr/>
              <p:nvPr/>
            </p:nvSpPr>
            <p:spPr>
              <a:xfrm>
                <a:off x="4399725" y="1546875"/>
                <a:ext cx="343150" cy="226475"/>
              </a:xfrm>
              <a:custGeom>
                <a:rect b="b" l="l" r="r" t="t"/>
                <a:pathLst>
                  <a:path extrusionOk="0" h="9059" w="13726">
                    <a:moveTo>
                      <a:pt x="0" y="0"/>
                    </a:moveTo>
                    <a:lnTo>
                      <a:pt x="0" y="9059"/>
                    </a:lnTo>
                    <a:lnTo>
                      <a:pt x="13726" y="9059"/>
                    </a:lnTo>
                    <a:lnTo>
                      <a:pt x="13726"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1" name="Google Shape;2391;p22"/>
              <p:cNvSpPr/>
              <p:nvPr/>
            </p:nvSpPr>
            <p:spPr>
              <a:xfrm>
                <a:off x="4427000" y="1574325"/>
                <a:ext cx="58675" cy="53850"/>
              </a:xfrm>
              <a:custGeom>
                <a:rect b="b" l="l" r="r" t="t"/>
                <a:pathLst>
                  <a:path extrusionOk="0" h="2154" w="2347">
                    <a:moveTo>
                      <a:pt x="1175" y="0"/>
                    </a:moveTo>
                    <a:cubicBezTo>
                      <a:pt x="1105" y="0"/>
                      <a:pt x="1034" y="6"/>
                      <a:pt x="963" y="19"/>
                    </a:cubicBezTo>
                    <a:cubicBezTo>
                      <a:pt x="532" y="107"/>
                      <a:pt x="205" y="437"/>
                      <a:pt x="117" y="862"/>
                    </a:cubicBezTo>
                    <a:cubicBezTo>
                      <a:pt x="1" y="1444"/>
                      <a:pt x="378" y="2013"/>
                      <a:pt x="960" y="2133"/>
                    </a:cubicBezTo>
                    <a:cubicBezTo>
                      <a:pt x="1031" y="2147"/>
                      <a:pt x="1102" y="2154"/>
                      <a:pt x="1172" y="2154"/>
                    </a:cubicBezTo>
                    <a:cubicBezTo>
                      <a:pt x="1674" y="2154"/>
                      <a:pt x="2125" y="1800"/>
                      <a:pt x="2227" y="1290"/>
                    </a:cubicBezTo>
                    <a:cubicBezTo>
                      <a:pt x="2347" y="708"/>
                      <a:pt x="1970" y="139"/>
                      <a:pt x="1388" y="19"/>
                    </a:cubicBezTo>
                    <a:cubicBezTo>
                      <a:pt x="1317" y="6"/>
                      <a:pt x="1246" y="0"/>
                      <a:pt x="117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2" name="Google Shape;2392;p22"/>
              <p:cNvSpPr/>
              <p:nvPr/>
            </p:nvSpPr>
            <p:spPr>
              <a:xfrm>
                <a:off x="4513725" y="1602075"/>
                <a:ext cx="230250" cy="121975"/>
              </a:xfrm>
              <a:custGeom>
                <a:rect b="b" l="l" r="r" t="t"/>
                <a:pathLst>
                  <a:path extrusionOk="0" h="4879" w="9210">
                    <a:moveTo>
                      <a:pt x="4605" y="0"/>
                    </a:moveTo>
                    <a:lnTo>
                      <a:pt x="1" y="4879"/>
                    </a:lnTo>
                    <a:lnTo>
                      <a:pt x="9210" y="4879"/>
                    </a:lnTo>
                    <a:lnTo>
                      <a:pt x="4605"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3" name="Google Shape;2393;p22"/>
              <p:cNvSpPr/>
              <p:nvPr/>
            </p:nvSpPr>
            <p:spPr>
              <a:xfrm>
                <a:off x="4400500" y="1644600"/>
                <a:ext cx="204075" cy="79450"/>
              </a:xfrm>
              <a:custGeom>
                <a:rect b="b" l="l" r="r" t="t"/>
                <a:pathLst>
                  <a:path extrusionOk="0" h="3178" w="8163">
                    <a:moveTo>
                      <a:pt x="4083" y="1"/>
                    </a:moveTo>
                    <a:lnTo>
                      <a:pt x="1" y="3178"/>
                    </a:lnTo>
                    <a:lnTo>
                      <a:pt x="8163" y="3178"/>
                    </a:lnTo>
                    <a:lnTo>
                      <a:pt x="4083"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4" name="Google Shape;2394;p22"/>
              <p:cNvSpPr/>
              <p:nvPr/>
            </p:nvSpPr>
            <p:spPr>
              <a:xfrm>
                <a:off x="4399725" y="1724025"/>
                <a:ext cx="343150" cy="49325"/>
              </a:xfrm>
              <a:custGeom>
                <a:rect b="b" l="l" r="r" t="t"/>
                <a:pathLst>
                  <a:path extrusionOk="0" h="1973" w="13726">
                    <a:moveTo>
                      <a:pt x="0" y="1"/>
                    </a:moveTo>
                    <a:lnTo>
                      <a:pt x="0" y="1973"/>
                    </a:lnTo>
                    <a:lnTo>
                      <a:pt x="13726" y="1973"/>
                    </a:lnTo>
                    <a:lnTo>
                      <a:pt x="13726"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395" name="Google Shape;2395;p22"/>
            <p:cNvSpPr/>
            <p:nvPr/>
          </p:nvSpPr>
          <p:spPr>
            <a:xfrm>
              <a:off x="1774222" y="2754723"/>
              <a:ext cx="1698358" cy="1279289"/>
            </a:xfrm>
            <a:custGeom>
              <a:rect b="b" l="l" r="r" t="t"/>
              <a:pathLst>
                <a:path extrusionOk="0" h="10138" w="13459">
                  <a:moveTo>
                    <a:pt x="13368" y="1"/>
                  </a:moveTo>
                  <a:lnTo>
                    <a:pt x="13368" y="10046"/>
                  </a:lnTo>
                  <a:lnTo>
                    <a:pt x="0" y="10046"/>
                  </a:lnTo>
                  <a:lnTo>
                    <a:pt x="0" y="10109"/>
                  </a:lnTo>
                  <a:lnTo>
                    <a:pt x="0" y="10138"/>
                  </a:lnTo>
                  <a:lnTo>
                    <a:pt x="13459" y="10138"/>
                  </a:lnTo>
                  <a:lnTo>
                    <a:pt x="13459" y="1"/>
                  </a:lnTo>
                  <a:close/>
                </a:path>
              </a:pathLst>
            </a:custGeom>
            <a:solidFill>
              <a:srgbClr val="DBDBD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6" name="Google Shape;2396;p22"/>
            <p:cNvSpPr/>
            <p:nvPr/>
          </p:nvSpPr>
          <p:spPr>
            <a:xfrm>
              <a:off x="1775736" y="2761032"/>
              <a:ext cx="1688894" cy="1263515"/>
            </a:xfrm>
            <a:custGeom>
              <a:rect b="b" l="l" r="r" t="t"/>
              <a:pathLst>
                <a:path extrusionOk="0" h="10013" w="13384">
                  <a:moveTo>
                    <a:pt x="1" y="1"/>
                  </a:moveTo>
                  <a:lnTo>
                    <a:pt x="1" y="1"/>
                  </a:lnTo>
                  <a:cubicBezTo>
                    <a:pt x="1102" y="860"/>
                    <a:pt x="2209" y="1709"/>
                    <a:pt x="3319" y="2555"/>
                  </a:cubicBezTo>
                  <a:lnTo>
                    <a:pt x="6656" y="5065"/>
                  </a:lnTo>
                  <a:lnTo>
                    <a:pt x="10009" y="7556"/>
                  </a:lnTo>
                  <a:lnTo>
                    <a:pt x="11692" y="8789"/>
                  </a:lnTo>
                  <a:lnTo>
                    <a:pt x="13384" y="10012"/>
                  </a:lnTo>
                  <a:lnTo>
                    <a:pt x="11726" y="8726"/>
                  </a:lnTo>
                  <a:lnTo>
                    <a:pt x="10066" y="7458"/>
                  </a:lnTo>
                  <a:lnTo>
                    <a:pt x="6725" y="4948"/>
                  </a:lnTo>
                  <a:lnTo>
                    <a:pt x="3373" y="2460"/>
                  </a:lnTo>
                  <a:cubicBezTo>
                    <a:pt x="2253" y="1633"/>
                    <a:pt x="1127" y="809"/>
                    <a:pt x="1" y="1"/>
                  </a:cubicBezTo>
                  <a:close/>
                </a:path>
              </a:pathLst>
            </a:custGeom>
            <a:solidFill>
              <a:srgbClr val="DBDBD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7" name="Google Shape;2397;p22"/>
            <p:cNvSpPr/>
            <p:nvPr/>
          </p:nvSpPr>
          <p:spPr>
            <a:xfrm>
              <a:off x="1774222" y="977495"/>
              <a:ext cx="792331" cy="181458"/>
            </a:xfrm>
            <a:custGeom>
              <a:rect b="b" l="l" r="r" t="t"/>
              <a:pathLst>
                <a:path extrusionOk="0" h="1438" w="6279">
                  <a:moveTo>
                    <a:pt x="0" y="0"/>
                  </a:moveTo>
                  <a:lnTo>
                    <a:pt x="0" y="1438"/>
                  </a:lnTo>
                  <a:lnTo>
                    <a:pt x="6278" y="1438"/>
                  </a:lnTo>
                  <a:lnTo>
                    <a:pt x="6278"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8" name="Google Shape;2398;p22"/>
            <p:cNvSpPr/>
            <p:nvPr/>
          </p:nvSpPr>
          <p:spPr>
            <a:xfrm>
              <a:off x="1763118" y="1283121"/>
              <a:ext cx="1641195" cy="68394"/>
            </a:xfrm>
            <a:custGeom>
              <a:rect b="b" l="l" r="r" t="t"/>
              <a:pathLst>
                <a:path extrusionOk="0" h="542" w="13006">
                  <a:moveTo>
                    <a:pt x="0" y="0"/>
                  </a:moveTo>
                  <a:lnTo>
                    <a:pt x="0" y="541"/>
                  </a:lnTo>
                  <a:lnTo>
                    <a:pt x="13006" y="541"/>
                  </a:lnTo>
                  <a:lnTo>
                    <a:pt x="13006"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9" name="Google Shape;2399;p22"/>
            <p:cNvSpPr/>
            <p:nvPr/>
          </p:nvSpPr>
          <p:spPr>
            <a:xfrm>
              <a:off x="1763118" y="1430761"/>
              <a:ext cx="1641195" cy="67889"/>
            </a:xfrm>
            <a:custGeom>
              <a:rect b="b" l="l" r="r" t="t"/>
              <a:pathLst>
                <a:path extrusionOk="0" h="538" w="13006">
                  <a:moveTo>
                    <a:pt x="0" y="0"/>
                  </a:moveTo>
                  <a:lnTo>
                    <a:pt x="0" y="538"/>
                  </a:lnTo>
                  <a:lnTo>
                    <a:pt x="13006" y="538"/>
                  </a:lnTo>
                  <a:lnTo>
                    <a:pt x="13006"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0" name="Google Shape;2400;p22"/>
            <p:cNvSpPr/>
            <p:nvPr/>
          </p:nvSpPr>
          <p:spPr>
            <a:xfrm>
              <a:off x="1763118" y="1577517"/>
              <a:ext cx="1641195" cy="68015"/>
            </a:xfrm>
            <a:custGeom>
              <a:rect b="b" l="l" r="r" t="t"/>
              <a:pathLst>
                <a:path extrusionOk="0" h="539" w="13006">
                  <a:moveTo>
                    <a:pt x="0" y="1"/>
                  </a:moveTo>
                  <a:lnTo>
                    <a:pt x="0" y="539"/>
                  </a:lnTo>
                  <a:lnTo>
                    <a:pt x="13006" y="539"/>
                  </a:lnTo>
                  <a:lnTo>
                    <a:pt x="13006"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1" name="Google Shape;2401;p22"/>
            <p:cNvSpPr/>
            <p:nvPr/>
          </p:nvSpPr>
          <p:spPr>
            <a:xfrm>
              <a:off x="1763118" y="1724778"/>
              <a:ext cx="1641195" cy="68015"/>
            </a:xfrm>
            <a:custGeom>
              <a:rect b="b" l="l" r="r" t="t"/>
              <a:pathLst>
                <a:path extrusionOk="0" h="539" w="13006">
                  <a:moveTo>
                    <a:pt x="0" y="1"/>
                  </a:moveTo>
                  <a:lnTo>
                    <a:pt x="0" y="539"/>
                  </a:lnTo>
                  <a:lnTo>
                    <a:pt x="13006" y="539"/>
                  </a:lnTo>
                  <a:lnTo>
                    <a:pt x="13006"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2" name="Google Shape;2402;p22"/>
            <p:cNvSpPr/>
            <p:nvPr/>
          </p:nvSpPr>
          <p:spPr>
            <a:xfrm>
              <a:off x="1763118" y="1917341"/>
              <a:ext cx="1641195" cy="67889"/>
            </a:xfrm>
            <a:custGeom>
              <a:rect b="b" l="l" r="r" t="t"/>
              <a:pathLst>
                <a:path extrusionOk="0" h="538" w="13006">
                  <a:moveTo>
                    <a:pt x="0" y="0"/>
                  </a:moveTo>
                  <a:lnTo>
                    <a:pt x="0" y="538"/>
                  </a:lnTo>
                  <a:lnTo>
                    <a:pt x="13006" y="538"/>
                  </a:lnTo>
                  <a:lnTo>
                    <a:pt x="13006"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3" name="Google Shape;2403;p22"/>
            <p:cNvSpPr/>
            <p:nvPr/>
          </p:nvSpPr>
          <p:spPr>
            <a:xfrm>
              <a:off x="1763118" y="2064097"/>
              <a:ext cx="1641195" cy="68015"/>
            </a:xfrm>
            <a:custGeom>
              <a:rect b="b" l="l" r="r" t="t"/>
              <a:pathLst>
                <a:path extrusionOk="0" h="539" w="13006">
                  <a:moveTo>
                    <a:pt x="0" y="1"/>
                  </a:moveTo>
                  <a:lnTo>
                    <a:pt x="0" y="539"/>
                  </a:lnTo>
                  <a:lnTo>
                    <a:pt x="13006" y="539"/>
                  </a:lnTo>
                  <a:lnTo>
                    <a:pt x="13006"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4" name="Google Shape;2404;p22"/>
            <p:cNvSpPr/>
            <p:nvPr/>
          </p:nvSpPr>
          <p:spPr>
            <a:xfrm>
              <a:off x="1763118" y="2211358"/>
              <a:ext cx="3565680" cy="68015"/>
            </a:xfrm>
            <a:custGeom>
              <a:rect b="b" l="l" r="r" t="t"/>
              <a:pathLst>
                <a:path extrusionOk="0" h="539" w="28257">
                  <a:moveTo>
                    <a:pt x="0" y="1"/>
                  </a:moveTo>
                  <a:lnTo>
                    <a:pt x="0" y="539"/>
                  </a:lnTo>
                  <a:lnTo>
                    <a:pt x="28257" y="539"/>
                  </a:lnTo>
                  <a:lnTo>
                    <a:pt x="28257"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5" name="Google Shape;2405;p22"/>
            <p:cNvSpPr/>
            <p:nvPr/>
          </p:nvSpPr>
          <p:spPr>
            <a:xfrm>
              <a:off x="1763118" y="2358241"/>
              <a:ext cx="3565680" cy="68015"/>
            </a:xfrm>
            <a:custGeom>
              <a:rect b="b" l="l" r="r" t="t"/>
              <a:pathLst>
                <a:path extrusionOk="0" h="539" w="28257">
                  <a:moveTo>
                    <a:pt x="0" y="0"/>
                  </a:moveTo>
                  <a:lnTo>
                    <a:pt x="0" y="538"/>
                  </a:lnTo>
                  <a:lnTo>
                    <a:pt x="28257" y="538"/>
                  </a:lnTo>
                  <a:lnTo>
                    <a:pt x="28257"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6" name="Google Shape;2406;p22"/>
            <p:cNvSpPr/>
            <p:nvPr/>
          </p:nvSpPr>
          <p:spPr>
            <a:xfrm>
              <a:off x="1763118" y="2505502"/>
              <a:ext cx="3565680" cy="68394"/>
            </a:xfrm>
            <a:custGeom>
              <a:rect b="b" l="l" r="r" t="t"/>
              <a:pathLst>
                <a:path extrusionOk="0" h="542" w="28257">
                  <a:moveTo>
                    <a:pt x="0" y="0"/>
                  </a:moveTo>
                  <a:lnTo>
                    <a:pt x="0" y="541"/>
                  </a:lnTo>
                  <a:lnTo>
                    <a:pt x="28257" y="541"/>
                  </a:lnTo>
                  <a:lnTo>
                    <a:pt x="28257"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7" name="Google Shape;2407;p22"/>
            <p:cNvSpPr/>
            <p:nvPr/>
          </p:nvSpPr>
          <p:spPr>
            <a:xfrm>
              <a:off x="1520585" y="1775380"/>
              <a:ext cx="1137202" cy="1122185"/>
            </a:xfrm>
            <a:custGeom>
              <a:rect b="b" l="l" r="r" t="t"/>
              <a:pathLst>
                <a:path extrusionOk="0" h="8893" w="9012">
                  <a:moveTo>
                    <a:pt x="4787" y="1"/>
                  </a:moveTo>
                  <a:cubicBezTo>
                    <a:pt x="3032" y="1"/>
                    <a:pt x="1173" y="971"/>
                    <a:pt x="645" y="2276"/>
                  </a:cubicBezTo>
                  <a:cubicBezTo>
                    <a:pt x="1" y="3871"/>
                    <a:pt x="1617" y="7381"/>
                    <a:pt x="2064" y="8038"/>
                  </a:cubicBezTo>
                  <a:cubicBezTo>
                    <a:pt x="2392" y="8516"/>
                    <a:pt x="2526" y="8893"/>
                    <a:pt x="2733" y="8893"/>
                  </a:cubicBezTo>
                  <a:cubicBezTo>
                    <a:pt x="2810" y="8893"/>
                    <a:pt x="2897" y="8841"/>
                    <a:pt x="3007" y="8724"/>
                  </a:cubicBezTo>
                  <a:cubicBezTo>
                    <a:pt x="3951" y="7733"/>
                    <a:pt x="5514" y="8752"/>
                    <a:pt x="7263" y="7356"/>
                  </a:cubicBezTo>
                  <a:cubicBezTo>
                    <a:pt x="9012" y="5962"/>
                    <a:pt x="8037" y="729"/>
                    <a:pt x="5898" y="144"/>
                  </a:cubicBezTo>
                  <a:cubicBezTo>
                    <a:pt x="5542" y="46"/>
                    <a:pt x="5167" y="1"/>
                    <a:pt x="478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8" name="Google Shape;2408;p22"/>
            <p:cNvSpPr/>
            <p:nvPr/>
          </p:nvSpPr>
          <p:spPr>
            <a:xfrm>
              <a:off x="1914038" y="2100818"/>
              <a:ext cx="673463" cy="725452"/>
            </a:xfrm>
            <a:custGeom>
              <a:rect b="b" l="l" r="r" t="t"/>
              <a:pathLst>
                <a:path extrusionOk="0" h="5749" w="5337">
                  <a:moveTo>
                    <a:pt x="4521" y="0"/>
                  </a:moveTo>
                  <a:cubicBezTo>
                    <a:pt x="4513" y="0"/>
                    <a:pt x="4505" y="9"/>
                    <a:pt x="4510" y="18"/>
                  </a:cubicBezTo>
                  <a:cubicBezTo>
                    <a:pt x="4824" y="685"/>
                    <a:pt x="5016" y="1402"/>
                    <a:pt x="5079" y="2135"/>
                  </a:cubicBezTo>
                  <a:cubicBezTo>
                    <a:pt x="5132" y="2717"/>
                    <a:pt x="5123" y="3339"/>
                    <a:pt x="4950" y="3896"/>
                  </a:cubicBezTo>
                  <a:cubicBezTo>
                    <a:pt x="4758" y="4516"/>
                    <a:pt x="4299" y="4915"/>
                    <a:pt x="3720" y="5170"/>
                  </a:cubicBezTo>
                  <a:cubicBezTo>
                    <a:pt x="2553" y="5686"/>
                    <a:pt x="1251" y="5500"/>
                    <a:pt x="25" y="5714"/>
                  </a:cubicBezTo>
                  <a:cubicBezTo>
                    <a:pt x="1" y="5717"/>
                    <a:pt x="8" y="5749"/>
                    <a:pt x="28" y="5749"/>
                  </a:cubicBezTo>
                  <a:cubicBezTo>
                    <a:pt x="29" y="5749"/>
                    <a:pt x="30" y="5749"/>
                    <a:pt x="31" y="5749"/>
                  </a:cubicBezTo>
                  <a:cubicBezTo>
                    <a:pt x="827" y="5651"/>
                    <a:pt x="1629" y="5664"/>
                    <a:pt x="2421" y="5569"/>
                  </a:cubicBezTo>
                  <a:cubicBezTo>
                    <a:pt x="3025" y="5494"/>
                    <a:pt x="3638" y="5349"/>
                    <a:pt x="4157" y="5022"/>
                  </a:cubicBezTo>
                  <a:cubicBezTo>
                    <a:pt x="4632" y="4730"/>
                    <a:pt x="4963" y="4252"/>
                    <a:pt x="5070" y="3704"/>
                  </a:cubicBezTo>
                  <a:cubicBezTo>
                    <a:pt x="5337" y="2475"/>
                    <a:pt x="5076" y="1122"/>
                    <a:pt x="4529" y="6"/>
                  </a:cubicBezTo>
                  <a:cubicBezTo>
                    <a:pt x="4527" y="2"/>
                    <a:pt x="4524" y="0"/>
                    <a:pt x="452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9" name="Google Shape;2409;p22"/>
            <p:cNvSpPr/>
            <p:nvPr/>
          </p:nvSpPr>
          <p:spPr>
            <a:xfrm>
              <a:off x="1978773" y="3035364"/>
              <a:ext cx="1723343" cy="1327871"/>
            </a:xfrm>
            <a:custGeom>
              <a:rect b="b" l="l" r="r" t="t"/>
              <a:pathLst>
                <a:path extrusionOk="0" h="10523" w="13657">
                  <a:moveTo>
                    <a:pt x="857" y="1"/>
                  </a:moveTo>
                  <a:cubicBezTo>
                    <a:pt x="175" y="1"/>
                    <a:pt x="0" y="607"/>
                    <a:pt x="955" y="2086"/>
                  </a:cubicBezTo>
                  <a:cubicBezTo>
                    <a:pt x="3245" y="5634"/>
                    <a:pt x="7544" y="10523"/>
                    <a:pt x="9538" y="10523"/>
                  </a:cubicBezTo>
                  <a:cubicBezTo>
                    <a:pt x="9671" y="10523"/>
                    <a:pt x="9795" y="10501"/>
                    <a:pt x="9907" y="10455"/>
                  </a:cubicBezTo>
                  <a:cubicBezTo>
                    <a:pt x="11401" y="9848"/>
                    <a:pt x="13335" y="4643"/>
                    <a:pt x="13568" y="3042"/>
                  </a:cubicBezTo>
                  <a:cubicBezTo>
                    <a:pt x="13657" y="2418"/>
                    <a:pt x="10063" y="631"/>
                    <a:pt x="8970" y="631"/>
                  </a:cubicBezTo>
                  <a:cubicBezTo>
                    <a:pt x="8790" y="631"/>
                    <a:pt x="8678" y="679"/>
                    <a:pt x="8661" y="790"/>
                  </a:cubicBezTo>
                  <a:cubicBezTo>
                    <a:pt x="8540" y="1606"/>
                    <a:pt x="8252" y="4448"/>
                    <a:pt x="8136" y="4448"/>
                  </a:cubicBezTo>
                  <a:cubicBezTo>
                    <a:pt x="8135" y="4448"/>
                    <a:pt x="8134" y="4448"/>
                    <a:pt x="8133" y="4448"/>
                  </a:cubicBezTo>
                  <a:cubicBezTo>
                    <a:pt x="7784" y="4284"/>
                    <a:pt x="6120" y="2969"/>
                    <a:pt x="2811" y="793"/>
                  </a:cubicBezTo>
                  <a:cubicBezTo>
                    <a:pt x="2053" y="295"/>
                    <a:pt x="1332" y="1"/>
                    <a:pt x="857" y="1"/>
                  </a:cubicBezTo>
                  <a:close/>
                </a:path>
              </a:pathLst>
            </a:custGeom>
            <a:solidFill>
              <a:srgbClr val="D376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0" name="Google Shape;2410;p22"/>
            <p:cNvSpPr/>
            <p:nvPr/>
          </p:nvSpPr>
          <p:spPr>
            <a:xfrm>
              <a:off x="2968464" y="3588193"/>
              <a:ext cx="73567" cy="304364"/>
            </a:xfrm>
            <a:custGeom>
              <a:rect b="b" l="l" r="r" t="t"/>
              <a:pathLst>
                <a:path extrusionOk="0" h="2412" w="583">
                  <a:moveTo>
                    <a:pt x="324" y="1"/>
                  </a:moveTo>
                  <a:cubicBezTo>
                    <a:pt x="321" y="1"/>
                    <a:pt x="318" y="4"/>
                    <a:pt x="318" y="10"/>
                  </a:cubicBezTo>
                  <a:cubicBezTo>
                    <a:pt x="0" y="944"/>
                    <a:pt x="384" y="2023"/>
                    <a:pt x="566" y="2407"/>
                  </a:cubicBezTo>
                  <a:cubicBezTo>
                    <a:pt x="567" y="2410"/>
                    <a:pt x="570" y="2411"/>
                    <a:pt x="572" y="2411"/>
                  </a:cubicBezTo>
                  <a:cubicBezTo>
                    <a:pt x="577" y="2411"/>
                    <a:pt x="582" y="2405"/>
                    <a:pt x="576" y="2394"/>
                  </a:cubicBezTo>
                  <a:cubicBezTo>
                    <a:pt x="437" y="2010"/>
                    <a:pt x="192" y="799"/>
                    <a:pt x="334" y="10"/>
                  </a:cubicBezTo>
                  <a:cubicBezTo>
                    <a:pt x="334" y="4"/>
                    <a:pt x="331" y="1"/>
                    <a:pt x="324"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1" name="Google Shape;2411;p22"/>
            <p:cNvSpPr/>
            <p:nvPr/>
          </p:nvSpPr>
          <p:spPr>
            <a:xfrm>
              <a:off x="2671923" y="2654151"/>
              <a:ext cx="1191589" cy="789177"/>
            </a:xfrm>
            <a:custGeom>
              <a:rect b="b" l="l" r="r" t="t"/>
              <a:pathLst>
                <a:path extrusionOk="0" h="6254" w="9443">
                  <a:moveTo>
                    <a:pt x="4664" y="0"/>
                  </a:moveTo>
                  <a:cubicBezTo>
                    <a:pt x="4156" y="0"/>
                    <a:pt x="3781" y="106"/>
                    <a:pt x="3674" y="357"/>
                  </a:cubicBezTo>
                  <a:cubicBezTo>
                    <a:pt x="3542" y="665"/>
                    <a:pt x="3517" y="1194"/>
                    <a:pt x="3552" y="1807"/>
                  </a:cubicBezTo>
                  <a:cubicBezTo>
                    <a:pt x="2826" y="1456"/>
                    <a:pt x="1698" y="972"/>
                    <a:pt x="954" y="972"/>
                  </a:cubicBezTo>
                  <a:cubicBezTo>
                    <a:pt x="653" y="972"/>
                    <a:pt x="416" y="1051"/>
                    <a:pt x="293" y="1250"/>
                  </a:cubicBezTo>
                  <a:cubicBezTo>
                    <a:pt x="1" y="1725"/>
                    <a:pt x="1347" y="2483"/>
                    <a:pt x="2206" y="3062"/>
                  </a:cubicBezTo>
                  <a:cubicBezTo>
                    <a:pt x="3234" y="3748"/>
                    <a:pt x="3693" y="5022"/>
                    <a:pt x="3961" y="5361"/>
                  </a:cubicBezTo>
                  <a:cubicBezTo>
                    <a:pt x="4252" y="5735"/>
                    <a:pt x="6279" y="6254"/>
                    <a:pt x="7382" y="6254"/>
                  </a:cubicBezTo>
                  <a:cubicBezTo>
                    <a:pt x="7744" y="6254"/>
                    <a:pt x="8006" y="6198"/>
                    <a:pt x="8075" y="6063"/>
                  </a:cubicBezTo>
                  <a:cubicBezTo>
                    <a:pt x="8348" y="5515"/>
                    <a:pt x="9443" y="2807"/>
                    <a:pt x="9153" y="1766"/>
                  </a:cubicBezTo>
                  <a:cubicBezTo>
                    <a:pt x="8929" y="959"/>
                    <a:pt x="6194" y="0"/>
                    <a:pt x="4664" y="0"/>
                  </a:cubicBezTo>
                  <a:close/>
                </a:path>
              </a:pathLst>
            </a:custGeom>
            <a:solidFill>
              <a:srgbClr val="D376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2" name="Google Shape;2412;p22"/>
            <p:cNvSpPr/>
            <p:nvPr/>
          </p:nvSpPr>
          <p:spPr>
            <a:xfrm>
              <a:off x="1969940" y="2985394"/>
              <a:ext cx="787031" cy="972022"/>
            </a:xfrm>
            <a:custGeom>
              <a:rect b="b" l="l" r="r" t="t"/>
              <a:pathLst>
                <a:path extrusionOk="0" h="7703" w="6237">
                  <a:moveTo>
                    <a:pt x="793" y="1"/>
                  </a:moveTo>
                  <a:cubicBezTo>
                    <a:pt x="177" y="1"/>
                    <a:pt x="0" y="664"/>
                    <a:pt x="274" y="1431"/>
                  </a:cubicBezTo>
                  <a:cubicBezTo>
                    <a:pt x="1466" y="4762"/>
                    <a:pt x="3972" y="7703"/>
                    <a:pt x="3972" y="7703"/>
                  </a:cubicBezTo>
                  <a:lnTo>
                    <a:pt x="6237" y="3111"/>
                  </a:lnTo>
                  <a:cubicBezTo>
                    <a:pt x="6237" y="3111"/>
                    <a:pt x="3155" y="918"/>
                    <a:pt x="1318" y="126"/>
                  </a:cubicBezTo>
                  <a:cubicBezTo>
                    <a:pt x="1117" y="40"/>
                    <a:pt x="942" y="1"/>
                    <a:pt x="793" y="1"/>
                  </a:cubicBezTo>
                  <a:close/>
                </a:path>
              </a:pathLst>
            </a:custGeom>
            <a:solidFill>
              <a:srgbClr val="B1A0B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3" name="Google Shape;2413;p22"/>
            <p:cNvSpPr/>
            <p:nvPr/>
          </p:nvSpPr>
          <p:spPr>
            <a:xfrm>
              <a:off x="1969940" y="2985394"/>
              <a:ext cx="787031" cy="972022"/>
            </a:xfrm>
            <a:custGeom>
              <a:rect b="b" l="l" r="r" t="t"/>
              <a:pathLst>
                <a:path extrusionOk="0" h="7703" w="6237">
                  <a:moveTo>
                    <a:pt x="793" y="1"/>
                  </a:moveTo>
                  <a:cubicBezTo>
                    <a:pt x="177" y="1"/>
                    <a:pt x="0" y="664"/>
                    <a:pt x="274" y="1431"/>
                  </a:cubicBezTo>
                  <a:cubicBezTo>
                    <a:pt x="1466" y="4762"/>
                    <a:pt x="3972" y="7703"/>
                    <a:pt x="3972" y="7703"/>
                  </a:cubicBezTo>
                  <a:lnTo>
                    <a:pt x="6237" y="3111"/>
                  </a:lnTo>
                  <a:cubicBezTo>
                    <a:pt x="6237" y="3111"/>
                    <a:pt x="3155" y="918"/>
                    <a:pt x="1318" y="126"/>
                  </a:cubicBezTo>
                  <a:cubicBezTo>
                    <a:pt x="1117" y="40"/>
                    <a:pt x="942" y="1"/>
                    <a:pt x="793" y="1"/>
                  </a:cubicBezTo>
                  <a:close/>
                </a:path>
              </a:pathLst>
            </a:custGeom>
            <a:solidFill>
              <a:srgbClr val="B1A0B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4" name="Google Shape;2414;p22"/>
            <p:cNvSpPr/>
            <p:nvPr/>
          </p:nvSpPr>
          <p:spPr>
            <a:xfrm>
              <a:off x="1980161" y="2985646"/>
              <a:ext cx="776810" cy="972149"/>
            </a:xfrm>
            <a:custGeom>
              <a:rect b="b" l="l" r="r" t="t"/>
              <a:pathLst>
                <a:path extrusionOk="0" h="7704" w="6156">
                  <a:moveTo>
                    <a:pt x="713" y="1"/>
                  </a:moveTo>
                  <a:cubicBezTo>
                    <a:pt x="213" y="1"/>
                    <a:pt x="1" y="434"/>
                    <a:pt x="86" y="1011"/>
                  </a:cubicBezTo>
                  <a:cubicBezTo>
                    <a:pt x="89" y="1030"/>
                    <a:pt x="92" y="1045"/>
                    <a:pt x="92" y="1061"/>
                  </a:cubicBezTo>
                  <a:cubicBezTo>
                    <a:pt x="117" y="1187"/>
                    <a:pt x="149" y="1309"/>
                    <a:pt x="193" y="1429"/>
                  </a:cubicBezTo>
                  <a:cubicBezTo>
                    <a:pt x="419" y="2064"/>
                    <a:pt x="693" y="2684"/>
                    <a:pt x="995" y="3285"/>
                  </a:cubicBezTo>
                  <a:lnTo>
                    <a:pt x="1013" y="3329"/>
                  </a:lnTo>
                  <a:cubicBezTo>
                    <a:pt x="1312" y="3920"/>
                    <a:pt x="1630" y="4474"/>
                    <a:pt x="1941" y="4977"/>
                  </a:cubicBezTo>
                  <a:cubicBezTo>
                    <a:pt x="1954" y="4993"/>
                    <a:pt x="1960" y="5011"/>
                    <a:pt x="1973" y="5027"/>
                  </a:cubicBezTo>
                  <a:cubicBezTo>
                    <a:pt x="2551" y="5964"/>
                    <a:pt x="3190" y="6855"/>
                    <a:pt x="3891" y="7704"/>
                  </a:cubicBezTo>
                  <a:lnTo>
                    <a:pt x="4269" y="6933"/>
                  </a:lnTo>
                  <a:lnTo>
                    <a:pt x="4300" y="6867"/>
                  </a:lnTo>
                  <a:lnTo>
                    <a:pt x="5118" y="5210"/>
                  </a:lnTo>
                  <a:lnTo>
                    <a:pt x="5143" y="5166"/>
                  </a:lnTo>
                  <a:lnTo>
                    <a:pt x="5492" y="4458"/>
                  </a:lnTo>
                  <a:lnTo>
                    <a:pt x="5514" y="4408"/>
                  </a:lnTo>
                  <a:lnTo>
                    <a:pt x="6156" y="3105"/>
                  </a:lnTo>
                  <a:cubicBezTo>
                    <a:pt x="6156" y="3105"/>
                    <a:pt x="6014" y="3002"/>
                    <a:pt x="5766" y="2841"/>
                  </a:cubicBezTo>
                  <a:lnTo>
                    <a:pt x="5728" y="2810"/>
                  </a:lnTo>
                  <a:cubicBezTo>
                    <a:pt x="5587" y="2715"/>
                    <a:pt x="5414" y="2599"/>
                    <a:pt x="5215" y="2464"/>
                  </a:cubicBezTo>
                  <a:lnTo>
                    <a:pt x="5178" y="2435"/>
                  </a:lnTo>
                  <a:cubicBezTo>
                    <a:pt x="4561" y="2027"/>
                    <a:pt x="3728" y="1486"/>
                    <a:pt x="2904" y="1001"/>
                  </a:cubicBezTo>
                  <a:lnTo>
                    <a:pt x="2857" y="973"/>
                  </a:lnTo>
                  <a:cubicBezTo>
                    <a:pt x="2511" y="769"/>
                    <a:pt x="2165" y="577"/>
                    <a:pt x="1841" y="413"/>
                  </a:cubicBezTo>
                  <a:lnTo>
                    <a:pt x="1787" y="385"/>
                  </a:lnTo>
                  <a:cubicBezTo>
                    <a:pt x="1595" y="287"/>
                    <a:pt x="1410" y="199"/>
                    <a:pt x="1237" y="124"/>
                  </a:cubicBezTo>
                  <a:cubicBezTo>
                    <a:pt x="1037" y="39"/>
                    <a:pt x="862" y="1"/>
                    <a:pt x="713"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5" name="Google Shape;2415;p22"/>
            <p:cNvSpPr/>
            <p:nvPr/>
          </p:nvSpPr>
          <p:spPr>
            <a:xfrm>
              <a:off x="1990887" y="3032967"/>
              <a:ext cx="718133" cy="827159"/>
            </a:xfrm>
            <a:custGeom>
              <a:rect b="b" l="l" r="r" t="t"/>
              <a:pathLst>
                <a:path extrusionOk="0" h="6555" w="5691">
                  <a:moveTo>
                    <a:pt x="1702" y="0"/>
                  </a:moveTo>
                  <a:cubicBezTo>
                    <a:pt x="1551" y="92"/>
                    <a:pt x="1388" y="167"/>
                    <a:pt x="1221" y="227"/>
                  </a:cubicBezTo>
                  <a:cubicBezTo>
                    <a:pt x="818" y="371"/>
                    <a:pt x="394" y="463"/>
                    <a:pt x="1" y="626"/>
                  </a:cubicBezTo>
                  <a:cubicBezTo>
                    <a:pt x="4" y="645"/>
                    <a:pt x="10" y="661"/>
                    <a:pt x="10" y="677"/>
                  </a:cubicBezTo>
                  <a:cubicBezTo>
                    <a:pt x="466" y="485"/>
                    <a:pt x="963" y="400"/>
                    <a:pt x="1425" y="202"/>
                  </a:cubicBezTo>
                  <a:cubicBezTo>
                    <a:pt x="1539" y="154"/>
                    <a:pt x="1652" y="95"/>
                    <a:pt x="1756" y="29"/>
                  </a:cubicBezTo>
                  <a:lnTo>
                    <a:pt x="1702" y="0"/>
                  </a:lnTo>
                  <a:close/>
                  <a:moveTo>
                    <a:pt x="2778" y="592"/>
                  </a:moveTo>
                  <a:cubicBezTo>
                    <a:pt x="2165" y="1309"/>
                    <a:pt x="1844" y="2337"/>
                    <a:pt x="1007" y="2844"/>
                  </a:cubicBezTo>
                  <a:cubicBezTo>
                    <a:pt x="976" y="2863"/>
                    <a:pt x="944" y="2881"/>
                    <a:pt x="910" y="2897"/>
                  </a:cubicBezTo>
                  <a:lnTo>
                    <a:pt x="928" y="2941"/>
                  </a:lnTo>
                  <a:cubicBezTo>
                    <a:pt x="1378" y="2708"/>
                    <a:pt x="1724" y="2284"/>
                    <a:pt x="1995" y="1865"/>
                  </a:cubicBezTo>
                  <a:cubicBezTo>
                    <a:pt x="2268" y="1447"/>
                    <a:pt x="2498" y="997"/>
                    <a:pt x="2825" y="620"/>
                  </a:cubicBezTo>
                  <a:lnTo>
                    <a:pt x="2778" y="592"/>
                  </a:lnTo>
                  <a:close/>
                  <a:moveTo>
                    <a:pt x="5649" y="2428"/>
                  </a:moveTo>
                  <a:lnTo>
                    <a:pt x="5502" y="2623"/>
                  </a:lnTo>
                  <a:cubicBezTo>
                    <a:pt x="5316" y="2872"/>
                    <a:pt x="5090" y="3136"/>
                    <a:pt x="5014" y="3444"/>
                  </a:cubicBezTo>
                  <a:cubicBezTo>
                    <a:pt x="4954" y="3702"/>
                    <a:pt x="5055" y="3960"/>
                    <a:pt x="5316" y="4051"/>
                  </a:cubicBezTo>
                  <a:cubicBezTo>
                    <a:pt x="5344" y="4061"/>
                    <a:pt x="5376" y="4070"/>
                    <a:pt x="5407" y="4073"/>
                  </a:cubicBezTo>
                  <a:lnTo>
                    <a:pt x="5429" y="4023"/>
                  </a:lnTo>
                  <a:cubicBezTo>
                    <a:pt x="5303" y="4011"/>
                    <a:pt x="5190" y="3944"/>
                    <a:pt x="5115" y="3844"/>
                  </a:cubicBezTo>
                  <a:cubicBezTo>
                    <a:pt x="5005" y="3690"/>
                    <a:pt x="5036" y="3488"/>
                    <a:pt x="5102" y="3322"/>
                  </a:cubicBezTo>
                  <a:cubicBezTo>
                    <a:pt x="5175" y="3174"/>
                    <a:pt x="5266" y="3026"/>
                    <a:pt x="5373" y="2888"/>
                  </a:cubicBezTo>
                  <a:cubicBezTo>
                    <a:pt x="5473" y="2746"/>
                    <a:pt x="5580" y="2605"/>
                    <a:pt x="5687" y="2466"/>
                  </a:cubicBezTo>
                  <a:lnTo>
                    <a:pt x="5690" y="2457"/>
                  </a:lnTo>
                  <a:lnTo>
                    <a:pt x="5649" y="2428"/>
                  </a:lnTo>
                  <a:close/>
                  <a:moveTo>
                    <a:pt x="5096" y="2054"/>
                  </a:moveTo>
                  <a:cubicBezTo>
                    <a:pt x="5080" y="2086"/>
                    <a:pt x="5064" y="2114"/>
                    <a:pt x="5052" y="2142"/>
                  </a:cubicBezTo>
                  <a:cubicBezTo>
                    <a:pt x="4718" y="2759"/>
                    <a:pt x="4262" y="3297"/>
                    <a:pt x="3709" y="3721"/>
                  </a:cubicBezTo>
                  <a:cubicBezTo>
                    <a:pt x="3196" y="4130"/>
                    <a:pt x="2599" y="4419"/>
                    <a:pt x="1963" y="4570"/>
                  </a:cubicBezTo>
                  <a:lnTo>
                    <a:pt x="1859" y="4589"/>
                  </a:lnTo>
                  <a:cubicBezTo>
                    <a:pt x="1872" y="4605"/>
                    <a:pt x="1881" y="4624"/>
                    <a:pt x="1891" y="4640"/>
                  </a:cubicBezTo>
                  <a:cubicBezTo>
                    <a:pt x="2017" y="4618"/>
                    <a:pt x="2143" y="4586"/>
                    <a:pt x="2268" y="4551"/>
                  </a:cubicBezTo>
                  <a:cubicBezTo>
                    <a:pt x="2875" y="4356"/>
                    <a:pt x="3432" y="4042"/>
                    <a:pt x="3913" y="3627"/>
                  </a:cubicBezTo>
                  <a:cubicBezTo>
                    <a:pt x="4423" y="3202"/>
                    <a:pt x="4841" y="2674"/>
                    <a:pt x="5143" y="2086"/>
                  </a:cubicBezTo>
                  <a:lnTo>
                    <a:pt x="5096" y="2054"/>
                  </a:lnTo>
                  <a:close/>
                  <a:moveTo>
                    <a:pt x="4167" y="4559"/>
                  </a:moveTo>
                  <a:cubicBezTo>
                    <a:pt x="3677" y="4559"/>
                    <a:pt x="3167" y="4768"/>
                    <a:pt x="2860" y="5152"/>
                  </a:cubicBezTo>
                  <a:cubicBezTo>
                    <a:pt x="2674" y="5385"/>
                    <a:pt x="2768" y="5646"/>
                    <a:pt x="2992" y="5816"/>
                  </a:cubicBezTo>
                  <a:cubicBezTo>
                    <a:pt x="3253" y="6008"/>
                    <a:pt x="3596" y="5998"/>
                    <a:pt x="3872" y="6149"/>
                  </a:cubicBezTo>
                  <a:cubicBezTo>
                    <a:pt x="4027" y="6234"/>
                    <a:pt x="4137" y="6382"/>
                    <a:pt x="4168" y="6555"/>
                  </a:cubicBezTo>
                  <a:lnTo>
                    <a:pt x="4199" y="6489"/>
                  </a:lnTo>
                  <a:cubicBezTo>
                    <a:pt x="4171" y="6395"/>
                    <a:pt x="4124" y="6310"/>
                    <a:pt x="4058" y="6240"/>
                  </a:cubicBezTo>
                  <a:cubicBezTo>
                    <a:pt x="3841" y="6008"/>
                    <a:pt x="3508" y="6001"/>
                    <a:pt x="3228" y="5898"/>
                  </a:cubicBezTo>
                  <a:cubicBezTo>
                    <a:pt x="3061" y="5844"/>
                    <a:pt x="2919" y="5725"/>
                    <a:pt x="2831" y="5567"/>
                  </a:cubicBezTo>
                  <a:cubicBezTo>
                    <a:pt x="2737" y="5372"/>
                    <a:pt x="2856" y="5203"/>
                    <a:pt x="2998" y="5067"/>
                  </a:cubicBezTo>
                  <a:cubicBezTo>
                    <a:pt x="3321" y="4765"/>
                    <a:pt x="3739" y="4606"/>
                    <a:pt x="4165" y="4606"/>
                  </a:cubicBezTo>
                  <a:cubicBezTo>
                    <a:pt x="4386" y="4606"/>
                    <a:pt x="4609" y="4649"/>
                    <a:pt x="4822" y="4737"/>
                  </a:cubicBezTo>
                  <a:cubicBezTo>
                    <a:pt x="4888" y="4765"/>
                    <a:pt x="4954" y="4797"/>
                    <a:pt x="5017" y="4828"/>
                  </a:cubicBezTo>
                  <a:lnTo>
                    <a:pt x="5042" y="4784"/>
                  </a:lnTo>
                  <a:cubicBezTo>
                    <a:pt x="4863" y="4696"/>
                    <a:pt x="4681" y="4627"/>
                    <a:pt x="4483" y="4589"/>
                  </a:cubicBezTo>
                  <a:cubicBezTo>
                    <a:pt x="4380" y="4569"/>
                    <a:pt x="4274" y="4559"/>
                    <a:pt x="4167" y="4559"/>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6" name="Google Shape;2416;p22"/>
            <p:cNvSpPr/>
            <p:nvPr/>
          </p:nvSpPr>
          <p:spPr>
            <a:xfrm>
              <a:off x="1984956" y="3046847"/>
              <a:ext cx="707786" cy="910569"/>
            </a:xfrm>
            <a:custGeom>
              <a:rect b="b" l="l" r="r" t="t"/>
              <a:pathLst>
                <a:path extrusionOk="0" h="7216" w="5609">
                  <a:moveTo>
                    <a:pt x="66" y="0"/>
                  </a:moveTo>
                  <a:lnTo>
                    <a:pt x="66" y="0"/>
                  </a:lnTo>
                  <a:cubicBezTo>
                    <a:pt x="0" y="258"/>
                    <a:pt x="32" y="589"/>
                    <a:pt x="158" y="944"/>
                  </a:cubicBezTo>
                  <a:cubicBezTo>
                    <a:pt x="1347" y="4278"/>
                    <a:pt x="3853" y="7216"/>
                    <a:pt x="3853" y="7216"/>
                  </a:cubicBezTo>
                  <a:lnTo>
                    <a:pt x="5608" y="3661"/>
                  </a:lnTo>
                  <a:lnTo>
                    <a:pt x="66" y="0"/>
                  </a:lnTo>
                  <a:close/>
                </a:path>
              </a:pathLst>
            </a:custGeom>
            <a:solidFill>
              <a:srgbClr val="423542">
                <a:alpha val="2549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7" name="Google Shape;2417;p22"/>
            <p:cNvSpPr/>
            <p:nvPr/>
          </p:nvSpPr>
          <p:spPr>
            <a:xfrm>
              <a:off x="2405666" y="3352096"/>
              <a:ext cx="256413" cy="488977"/>
            </a:xfrm>
            <a:custGeom>
              <a:rect b="b" l="l" r="r" t="t"/>
              <a:pathLst>
                <a:path extrusionOk="0" h="3875" w="2032">
                  <a:moveTo>
                    <a:pt x="1989" y="1"/>
                  </a:moveTo>
                  <a:cubicBezTo>
                    <a:pt x="1986" y="1"/>
                    <a:pt x="1983" y="2"/>
                    <a:pt x="1982" y="3"/>
                  </a:cubicBezTo>
                  <a:cubicBezTo>
                    <a:pt x="1573" y="679"/>
                    <a:pt x="522" y="2551"/>
                    <a:pt x="0" y="3856"/>
                  </a:cubicBezTo>
                  <a:cubicBezTo>
                    <a:pt x="0" y="3864"/>
                    <a:pt x="16" y="3875"/>
                    <a:pt x="26" y="3875"/>
                  </a:cubicBezTo>
                  <a:cubicBezTo>
                    <a:pt x="28" y="3875"/>
                    <a:pt x="30" y="3874"/>
                    <a:pt x="32" y="3872"/>
                  </a:cubicBezTo>
                  <a:cubicBezTo>
                    <a:pt x="629" y="2856"/>
                    <a:pt x="1680" y="739"/>
                    <a:pt x="2026" y="28"/>
                  </a:cubicBezTo>
                  <a:cubicBezTo>
                    <a:pt x="2031" y="18"/>
                    <a:pt x="2004" y="1"/>
                    <a:pt x="198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8" name="Google Shape;2418;p22"/>
            <p:cNvSpPr/>
            <p:nvPr/>
          </p:nvSpPr>
          <p:spPr>
            <a:xfrm>
              <a:off x="960941" y="2899460"/>
              <a:ext cx="1564346" cy="1791358"/>
            </a:xfrm>
            <a:custGeom>
              <a:rect b="b" l="l" r="r" t="t"/>
              <a:pathLst>
                <a:path extrusionOk="0" h="14196" w="12397">
                  <a:moveTo>
                    <a:pt x="6856" y="1"/>
                  </a:moveTo>
                  <a:cubicBezTo>
                    <a:pt x="6551" y="1"/>
                    <a:pt x="6246" y="55"/>
                    <a:pt x="5945" y="156"/>
                  </a:cubicBezTo>
                  <a:cubicBezTo>
                    <a:pt x="1441" y="2986"/>
                    <a:pt x="1" y="14196"/>
                    <a:pt x="1" y="14196"/>
                  </a:cubicBezTo>
                  <a:lnTo>
                    <a:pt x="12072" y="14164"/>
                  </a:lnTo>
                  <a:lnTo>
                    <a:pt x="11308" y="9425"/>
                  </a:lnTo>
                  <a:cubicBezTo>
                    <a:pt x="11308" y="9425"/>
                    <a:pt x="12396" y="8104"/>
                    <a:pt x="12192" y="6669"/>
                  </a:cubicBezTo>
                  <a:cubicBezTo>
                    <a:pt x="11968" y="5097"/>
                    <a:pt x="9134" y="1115"/>
                    <a:pt x="8895" y="892"/>
                  </a:cubicBezTo>
                  <a:cubicBezTo>
                    <a:pt x="8232" y="272"/>
                    <a:pt x="7542" y="1"/>
                    <a:pt x="6856" y="1"/>
                  </a:cubicBezTo>
                  <a:close/>
                </a:path>
              </a:pathLst>
            </a:custGeom>
            <a:solidFill>
              <a:srgbClr val="B1A0B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9" name="Google Shape;2419;p22"/>
            <p:cNvSpPr/>
            <p:nvPr/>
          </p:nvSpPr>
          <p:spPr>
            <a:xfrm>
              <a:off x="961320" y="2900722"/>
              <a:ext cx="1542895" cy="1790096"/>
            </a:xfrm>
            <a:custGeom>
              <a:rect b="b" l="l" r="r" t="t"/>
              <a:pathLst>
                <a:path extrusionOk="0" h="14186" w="12227">
                  <a:moveTo>
                    <a:pt x="6838" y="1"/>
                  </a:moveTo>
                  <a:cubicBezTo>
                    <a:pt x="6535" y="1"/>
                    <a:pt x="6232" y="51"/>
                    <a:pt x="5942" y="152"/>
                  </a:cubicBezTo>
                  <a:cubicBezTo>
                    <a:pt x="5250" y="589"/>
                    <a:pt x="4631" y="1221"/>
                    <a:pt x="4074" y="1986"/>
                  </a:cubicBezTo>
                  <a:lnTo>
                    <a:pt x="4052" y="2020"/>
                  </a:lnTo>
                  <a:cubicBezTo>
                    <a:pt x="3822" y="2338"/>
                    <a:pt x="3608" y="2674"/>
                    <a:pt x="3404" y="3027"/>
                  </a:cubicBezTo>
                  <a:lnTo>
                    <a:pt x="3366" y="3086"/>
                  </a:lnTo>
                  <a:cubicBezTo>
                    <a:pt x="2907" y="3892"/>
                    <a:pt x="2511" y="4735"/>
                    <a:pt x="2171" y="5599"/>
                  </a:cubicBezTo>
                  <a:lnTo>
                    <a:pt x="2152" y="5647"/>
                  </a:lnTo>
                  <a:cubicBezTo>
                    <a:pt x="1992" y="6059"/>
                    <a:pt x="1841" y="6474"/>
                    <a:pt x="1699" y="6892"/>
                  </a:cubicBezTo>
                  <a:lnTo>
                    <a:pt x="1684" y="6942"/>
                  </a:lnTo>
                  <a:cubicBezTo>
                    <a:pt x="1363" y="7902"/>
                    <a:pt x="1092" y="8861"/>
                    <a:pt x="872" y="9751"/>
                  </a:cubicBezTo>
                  <a:cubicBezTo>
                    <a:pt x="866" y="9767"/>
                    <a:pt x="860" y="9783"/>
                    <a:pt x="860" y="9798"/>
                  </a:cubicBezTo>
                  <a:cubicBezTo>
                    <a:pt x="746" y="10270"/>
                    <a:pt x="639" y="10720"/>
                    <a:pt x="548" y="11141"/>
                  </a:cubicBezTo>
                  <a:lnTo>
                    <a:pt x="536" y="11204"/>
                  </a:lnTo>
                  <a:cubicBezTo>
                    <a:pt x="158" y="12950"/>
                    <a:pt x="1" y="14180"/>
                    <a:pt x="1" y="14186"/>
                  </a:cubicBezTo>
                  <a:lnTo>
                    <a:pt x="1747" y="14186"/>
                  </a:lnTo>
                  <a:lnTo>
                    <a:pt x="4193" y="14095"/>
                  </a:lnTo>
                  <a:lnTo>
                    <a:pt x="4238" y="14095"/>
                  </a:lnTo>
                  <a:lnTo>
                    <a:pt x="6615" y="14186"/>
                  </a:lnTo>
                  <a:lnTo>
                    <a:pt x="10188" y="14186"/>
                  </a:lnTo>
                  <a:lnTo>
                    <a:pt x="12072" y="14095"/>
                  </a:lnTo>
                  <a:lnTo>
                    <a:pt x="11336" y="9578"/>
                  </a:lnTo>
                  <a:lnTo>
                    <a:pt x="11330" y="9531"/>
                  </a:lnTo>
                  <a:lnTo>
                    <a:pt x="11314" y="9424"/>
                  </a:lnTo>
                  <a:cubicBezTo>
                    <a:pt x="11506" y="9176"/>
                    <a:pt x="11670" y="8908"/>
                    <a:pt x="11808" y="8625"/>
                  </a:cubicBezTo>
                  <a:lnTo>
                    <a:pt x="11843" y="8556"/>
                  </a:lnTo>
                  <a:cubicBezTo>
                    <a:pt x="12031" y="8166"/>
                    <a:pt x="12154" y="7748"/>
                    <a:pt x="12201" y="7320"/>
                  </a:cubicBezTo>
                  <a:cubicBezTo>
                    <a:pt x="12211" y="7298"/>
                    <a:pt x="12211" y="7276"/>
                    <a:pt x="12211" y="7257"/>
                  </a:cubicBezTo>
                  <a:cubicBezTo>
                    <a:pt x="12226" y="7062"/>
                    <a:pt x="12220" y="6861"/>
                    <a:pt x="12201" y="6659"/>
                  </a:cubicBezTo>
                  <a:cubicBezTo>
                    <a:pt x="12141" y="6332"/>
                    <a:pt x="12041" y="6018"/>
                    <a:pt x="11902" y="5716"/>
                  </a:cubicBezTo>
                  <a:cubicBezTo>
                    <a:pt x="11896" y="5700"/>
                    <a:pt x="11890" y="5684"/>
                    <a:pt x="11884" y="5669"/>
                  </a:cubicBezTo>
                  <a:cubicBezTo>
                    <a:pt x="11792" y="5474"/>
                    <a:pt x="11695" y="5263"/>
                    <a:pt x="11585" y="5049"/>
                  </a:cubicBezTo>
                  <a:lnTo>
                    <a:pt x="11560" y="5002"/>
                  </a:lnTo>
                  <a:cubicBezTo>
                    <a:pt x="11188" y="4272"/>
                    <a:pt x="10701" y="3483"/>
                    <a:pt x="10251" y="2788"/>
                  </a:cubicBezTo>
                  <a:lnTo>
                    <a:pt x="10217" y="2737"/>
                  </a:lnTo>
                  <a:cubicBezTo>
                    <a:pt x="9858" y="2193"/>
                    <a:pt x="9525" y="1709"/>
                    <a:pt x="9279" y="1372"/>
                  </a:cubicBezTo>
                  <a:lnTo>
                    <a:pt x="9248" y="1328"/>
                  </a:lnTo>
                  <a:cubicBezTo>
                    <a:pt x="9144" y="1174"/>
                    <a:pt x="9025" y="1029"/>
                    <a:pt x="8902" y="888"/>
                  </a:cubicBezTo>
                  <a:cubicBezTo>
                    <a:pt x="8534" y="529"/>
                    <a:pt x="8090" y="259"/>
                    <a:pt x="7597" y="105"/>
                  </a:cubicBezTo>
                  <a:lnTo>
                    <a:pt x="7534" y="89"/>
                  </a:lnTo>
                  <a:cubicBezTo>
                    <a:pt x="7305" y="30"/>
                    <a:pt x="7071" y="1"/>
                    <a:pt x="6838"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0" name="Google Shape;2420;p22"/>
            <p:cNvSpPr/>
            <p:nvPr/>
          </p:nvSpPr>
          <p:spPr>
            <a:xfrm>
              <a:off x="1028452" y="2911448"/>
              <a:ext cx="1474122" cy="1779370"/>
            </a:xfrm>
            <a:custGeom>
              <a:rect b="b" l="l" r="r" t="t"/>
              <a:pathLst>
                <a:path extrusionOk="0" h="14101" w="11682">
                  <a:moveTo>
                    <a:pt x="6999" y="1"/>
                  </a:moveTo>
                  <a:cubicBezTo>
                    <a:pt x="6656" y="404"/>
                    <a:pt x="6382" y="863"/>
                    <a:pt x="6042" y="1272"/>
                  </a:cubicBezTo>
                  <a:cubicBezTo>
                    <a:pt x="5630" y="1775"/>
                    <a:pt x="5071" y="2203"/>
                    <a:pt x="4394" y="2218"/>
                  </a:cubicBezTo>
                  <a:cubicBezTo>
                    <a:pt x="4378" y="2219"/>
                    <a:pt x="4362" y="2219"/>
                    <a:pt x="4346" y="2219"/>
                  </a:cubicBezTo>
                  <a:cubicBezTo>
                    <a:pt x="4058" y="2219"/>
                    <a:pt x="3778" y="2113"/>
                    <a:pt x="3561" y="1920"/>
                  </a:cubicBezTo>
                  <a:lnTo>
                    <a:pt x="3539" y="1897"/>
                  </a:lnTo>
                  <a:lnTo>
                    <a:pt x="3517" y="1932"/>
                  </a:lnTo>
                  <a:cubicBezTo>
                    <a:pt x="3649" y="2064"/>
                    <a:pt x="3812" y="2162"/>
                    <a:pt x="3998" y="2215"/>
                  </a:cubicBezTo>
                  <a:cubicBezTo>
                    <a:pt x="4122" y="2251"/>
                    <a:pt x="4249" y="2268"/>
                    <a:pt x="4377" y="2268"/>
                  </a:cubicBezTo>
                  <a:cubicBezTo>
                    <a:pt x="4830" y="2268"/>
                    <a:pt x="5289" y="2060"/>
                    <a:pt x="5630" y="1778"/>
                  </a:cubicBezTo>
                  <a:cubicBezTo>
                    <a:pt x="6168" y="1334"/>
                    <a:pt x="6511" y="709"/>
                    <a:pt x="6936" y="171"/>
                  </a:cubicBezTo>
                  <a:cubicBezTo>
                    <a:pt x="6977" y="120"/>
                    <a:pt x="7017" y="67"/>
                    <a:pt x="7061" y="17"/>
                  </a:cubicBezTo>
                  <a:lnTo>
                    <a:pt x="6999" y="1"/>
                  </a:lnTo>
                  <a:close/>
                  <a:moveTo>
                    <a:pt x="8706" y="1246"/>
                  </a:moveTo>
                  <a:cubicBezTo>
                    <a:pt x="8143" y="1435"/>
                    <a:pt x="7546" y="1545"/>
                    <a:pt x="7071" y="1923"/>
                  </a:cubicBezTo>
                  <a:cubicBezTo>
                    <a:pt x="6851" y="2086"/>
                    <a:pt x="6687" y="2310"/>
                    <a:pt x="6602" y="2567"/>
                  </a:cubicBezTo>
                  <a:cubicBezTo>
                    <a:pt x="6524" y="2847"/>
                    <a:pt x="6555" y="3146"/>
                    <a:pt x="6687" y="3407"/>
                  </a:cubicBezTo>
                  <a:cubicBezTo>
                    <a:pt x="6916" y="3852"/>
                    <a:pt x="7390" y="4087"/>
                    <a:pt x="7871" y="4087"/>
                  </a:cubicBezTo>
                  <a:cubicBezTo>
                    <a:pt x="8000" y="4087"/>
                    <a:pt x="8129" y="4070"/>
                    <a:pt x="8254" y="4036"/>
                  </a:cubicBezTo>
                  <a:cubicBezTo>
                    <a:pt x="8857" y="3863"/>
                    <a:pt x="9295" y="3347"/>
                    <a:pt x="9625" y="2841"/>
                  </a:cubicBezTo>
                  <a:cubicBezTo>
                    <a:pt x="9653" y="2797"/>
                    <a:pt x="9681" y="2750"/>
                    <a:pt x="9707" y="2706"/>
                  </a:cubicBezTo>
                  <a:lnTo>
                    <a:pt x="9672" y="2655"/>
                  </a:lnTo>
                  <a:cubicBezTo>
                    <a:pt x="9392" y="3102"/>
                    <a:pt x="9090" y="3536"/>
                    <a:pt x="8634" y="3816"/>
                  </a:cubicBezTo>
                  <a:cubicBezTo>
                    <a:pt x="8398" y="3963"/>
                    <a:pt x="8123" y="4042"/>
                    <a:pt x="7845" y="4042"/>
                  </a:cubicBezTo>
                  <a:cubicBezTo>
                    <a:pt x="7783" y="4042"/>
                    <a:pt x="7721" y="4038"/>
                    <a:pt x="7659" y="4030"/>
                  </a:cubicBezTo>
                  <a:cubicBezTo>
                    <a:pt x="7316" y="3989"/>
                    <a:pt x="7011" y="3803"/>
                    <a:pt x="6810" y="3524"/>
                  </a:cubicBezTo>
                  <a:cubicBezTo>
                    <a:pt x="6621" y="3256"/>
                    <a:pt x="6561" y="2913"/>
                    <a:pt x="6646" y="2599"/>
                  </a:cubicBezTo>
                  <a:cubicBezTo>
                    <a:pt x="6744" y="2300"/>
                    <a:pt x="6945" y="2048"/>
                    <a:pt x="7212" y="1882"/>
                  </a:cubicBezTo>
                  <a:cubicBezTo>
                    <a:pt x="7672" y="1567"/>
                    <a:pt x="8219" y="1463"/>
                    <a:pt x="8738" y="1290"/>
                  </a:cubicBezTo>
                  <a:lnTo>
                    <a:pt x="8706" y="1246"/>
                  </a:lnTo>
                  <a:close/>
                  <a:moveTo>
                    <a:pt x="4278" y="2674"/>
                  </a:moveTo>
                  <a:cubicBezTo>
                    <a:pt x="3965" y="2674"/>
                    <a:pt x="3651" y="2719"/>
                    <a:pt x="3350" y="2791"/>
                  </a:cubicBezTo>
                  <a:cubicBezTo>
                    <a:pt x="3187" y="2832"/>
                    <a:pt x="3023" y="2879"/>
                    <a:pt x="2863" y="2939"/>
                  </a:cubicBezTo>
                  <a:lnTo>
                    <a:pt x="2828" y="2998"/>
                  </a:lnTo>
                  <a:cubicBezTo>
                    <a:pt x="3105" y="2898"/>
                    <a:pt x="3394" y="2825"/>
                    <a:pt x="3690" y="2778"/>
                  </a:cubicBezTo>
                  <a:cubicBezTo>
                    <a:pt x="3886" y="2746"/>
                    <a:pt x="4086" y="2727"/>
                    <a:pt x="4286" y="2727"/>
                  </a:cubicBezTo>
                  <a:cubicBezTo>
                    <a:pt x="4727" y="2727"/>
                    <a:pt x="5165" y="2818"/>
                    <a:pt x="5549" y="3052"/>
                  </a:cubicBezTo>
                  <a:cubicBezTo>
                    <a:pt x="6102" y="3391"/>
                    <a:pt x="6404" y="3958"/>
                    <a:pt x="6760" y="4470"/>
                  </a:cubicBezTo>
                  <a:cubicBezTo>
                    <a:pt x="6923" y="4722"/>
                    <a:pt x="7118" y="4951"/>
                    <a:pt x="7341" y="5146"/>
                  </a:cubicBezTo>
                  <a:cubicBezTo>
                    <a:pt x="7565" y="5335"/>
                    <a:pt x="7819" y="5477"/>
                    <a:pt x="8099" y="5562"/>
                  </a:cubicBezTo>
                  <a:cubicBezTo>
                    <a:pt x="8350" y="5639"/>
                    <a:pt x="8609" y="5673"/>
                    <a:pt x="8870" y="5673"/>
                  </a:cubicBezTo>
                  <a:cubicBezTo>
                    <a:pt x="9215" y="5673"/>
                    <a:pt x="9562" y="5613"/>
                    <a:pt x="9892" y="5514"/>
                  </a:cubicBezTo>
                  <a:cubicBezTo>
                    <a:pt x="10301" y="5386"/>
                    <a:pt x="10688" y="5203"/>
                    <a:pt x="11040" y="4964"/>
                  </a:cubicBezTo>
                  <a:lnTo>
                    <a:pt x="11018" y="4917"/>
                  </a:lnTo>
                  <a:cubicBezTo>
                    <a:pt x="10584" y="5209"/>
                    <a:pt x="10100" y="5420"/>
                    <a:pt x="9590" y="5537"/>
                  </a:cubicBezTo>
                  <a:cubicBezTo>
                    <a:pt x="9359" y="5587"/>
                    <a:pt x="9120" y="5616"/>
                    <a:pt x="8882" y="5616"/>
                  </a:cubicBezTo>
                  <a:cubicBezTo>
                    <a:pt x="8486" y="5616"/>
                    <a:pt x="8092" y="5537"/>
                    <a:pt x="7741" y="5351"/>
                  </a:cubicBezTo>
                  <a:cubicBezTo>
                    <a:pt x="7178" y="5052"/>
                    <a:pt x="6844" y="4486"/>
                    <a:pt x="6492" y="3967"/>
                  </a:cubicBezTo>
                  <a:cubicBezTo>
                    <a:pt x="6325" y="3712"/>
                    <a:pt x="6137" y="3476"/>
                    <a:pt x="5917" y="3263"/>
                  </a:cubicBezTo>
                  <a:cubicBezTo>
                    <a:pt x="5700" y="3064"/>
                    <a:pt x="5445" y="2910"/>
                    <a:pt x="5168" y="2816"/>
                  </a:cubicBezTo>
                  <a:cubicBezTo>
                    <a:pt x="4881" y="2716"/>
                    <a:pt x="4580" y="2674"/>
                    <a:pt x="4278" y="2674"/>
                  </a:cubicBezTo>
                  <a:close/>
                  <a:moveTo>
                    <a:pt x="4892" y="4182"/>
                  </a:moveTo>
                  <a:cubicBezTo>
                    <a:pt x="4776" y="4182"/>
                    <a:pt x="4659" y="4200"/>
                    <a:pt x="4545" y="4234"/>
                  </a:cubicBezTo>
                  <a:cubicBezTo>
                    <a:pt x="3863" y="4423"/>
                    <a:pt x="3438" y="5030"/>
                    <a:pt x="2841" y="5376"/>
                  </a:cubicBezTo>
                  <a:cubicBezTo>
                    <a:pt x="2604" y="5523"/>
                    <a:pt x="2328" y="5602"/>
                    <a:pt x="2051" y="5602"/>
                  </a:cubicBezTo>
                  <a:cubicBezTo>
                    <a:pt x="1996" y="5602"/>
                    <a:pt x="1942" y="5599"/>
                    <a:pt x="1888" y="5593"/>
                  </a:cubicBezTo>
                  <a:cubicBezTo>
                    <a:pt x="1803" y="5577"/>
                    <a:pt x="1718" y="5552"/>
                    <a:pt x="1639" y="5514"/>
                  </a:cubicBezTo>
                  <a:lnTo>
                    <a:pt x="1620" y="5562"/>
                  </a:lnTo>
                  <a:cubicBezTo>
                    <a:pt x="1655" y="5577"/>
                    <a:pt x="1693" y="5593"/>
                    <a:pt x="1727" y="5603"/>
                  </a:cubicBezTo>
                  <a:cubicBezTo>
                    <a:pt x="1844" y="5637"/>
                    <a:pt x="1964" y="5654"/>
                    <a:pt x="2085" y="5654"/>
                  </a:cubicBezTo>
                  <a:cubicBezTo>
                    <a:pt x="2260" y="5654"/>
                    <a:pt x="2436" y="5618"/>
                    <a:pt x="2598" y="5549"/>
                  </a:cubicBezTo>
                  <a:cubicBezTo>
                    <a:pt x="3246" y="5297"/>
                    <a:pt x="3655" y="4681"/>
                    <a:pt x="4278" y="4382"/>
                  </a:cubicBezTo>
                  <a:cubicBezTo>
                    <a:pt x="4476" y="4286"/>
                    <a:pt x="4701" y="4221"/>
                    <a:pt x="4922" y="4221"/>
                  </a:cubicBezTo>
                  <a:cubicBezTo>
                    <a:pt x="5048" y="4221"/>
                    <a:pt x="5173" y="4242"/>
                    <a:pt x="5291" y="4291"/>
                  </a:cubicBezTo>
                  <a:cubicBezTo>
                    <a:pt x="5561" y="4407"/>
                    <a:pt x="5753" y="4653"/>
                    <a:pt x="5807" y="4942"/>
                  </a:cubicBezTo>
                  <a:cubicBezTo>
                    <a:pt x="5945" y="5587"/>
                    <a:pt x="5511" y="6134"/>
                    <a:pt x="4954" y="6398"/>
                  </a:cubicBezTo>
                  <a:cubicBezTo>
                    <a:pt x="4516" y="6601"/>
                    <a:pt x="4041" y="6642"/>
                    <a:pt x="3562" y="6642"/>
                  </a:cubicBezTo>
                  <a:cubicBezTo>
                    <a:pt x="3285" y="6642"/>
                    <a:pt x="3006" y="6628"/>
                    <a:pt x="2734" y="6625"/>
                  </a:cubicBezTo>
                  <a:cubicBezTo>
                    <a:pt x="2679" y="6623"/>
                    <a:pt x="2624" y="6622"/>
                    <a:pt x="2569" y="6622"/>
                  </a:cubicBezTo>
                  <a:cubicBezTo>
                    <a:pt x="2096" y="6622"/>
                    <a:pt x="1627" y="6683"/>
                    <a:pt x="1174" y="6807"/>
                  </a:cubicBezTo>
                  <a:lnTo>
                    <a:pt x="1158" y="6857"/>
                  </a:lnTo>
                  <a:cubicBezTo>
                    <a:pt x="1656" y="6708"/>
                    <a:pt x="2173" y="6680"/>
                    <a:pt x="2691" y="6680"/>
                  </a:cubicBezTo>
                  <a:cubicBezTo>
                    <a:pt x="2903" y="6680"/>
                    <a:pt x="3114" y="6685"/>
                    <a:pt x="3325" y="6688"/>
                  </a:cubicBezTo>
                  <a:cubicBezTo>
                    <a:pt x="3394" y="6689"/>
                    <a:pt x="3464" y="6690"/>
                    <a:pt x="3534" y="6690"/>
                  </a:cubicBezTo>
                  <a:cubicBezTo>
                    <a:pt x="4141" y="6690"/>
                    <a:pt x="4767" y="6627"/>
                    <a:pt x="5275" y="6269"/>
                  </a:cubicBezTo>
                  <a:cubicBezTo>
                    <a:pt x="5725" y="5955"/>
                    <a:pt x="5989" y="5423"/>
                    <a:pt x="5841" y="4876"/>
                  </a:cubicBezTo>
                  <a:cubicBezTo>
                    <a:pt x="5775" y="4640"/>
                    <a:pt x="5624" y="4436"/>
                    <a:pt x="5410" y="4307"/>
                  </a:cubicBezTo>
                  <a:cubicBezTo>
                    <a:pt x="5249" y="4223"/>
                    <a:pt x="5071" y="4182"/>
                    <a:pt x="4892" y="4182"/>
                  </a:cubicBezTo>
                  <a:close/>
                  <a:moveTo>
                    <a:pt x="11342" y="5584"/>
                  </a:moveTo>
                  <a:cubicBezTo>
                    <a:pt x="11018" y="5665"/>
                    <a:pt x="10723" y="5854"/>
                    <a:pt x="10505" y="6115"/>
                  </a:cubicBezTo>
                  <a:cubicBezTo>
                    <a:pt x="10320" y="6345"/>
                    <a:pt x="10414" y="6609"/>
                    <a:pt x="10641" y="6779"/>
                  </a:cubicBezTo>
                  <a:cubicBezTo>
                    <a:pt x="10899" y="6971"/>
                    <a:pt x="11241" y="6958"/>
                    <a:pt x="11521" y="7112"/>
                  </a:cubicBezTo>
                  <a:cubicBezTo>
                    <a:pt x="11578" y="7144"/>
                    <a:pt x="11631" y="7185"/>
                    <a:pt x="11672" y="7235"/>
                  </a:cubicBezTo>
                  <a:cubicBezTo>
                    <a:pt x="11672" y="7216"/>
                    <a:pt x="11679" y="7194"/>
                    <a:pt x="11682" y="7172"/>
                  </a:cubicBezTo>
                  <a:cubicBezTo>
                    <a:pt x="11462" y="6971"/>
                    <a:pt x="11144" y="6955"/>
                    <a:pt x="10877" y="6861"/>
                  </a:cubicBezTo>
                  <a:cubicBezTo>
                    <a:pt x="10707" y="6807"/>
                    <a:pt x="10565" y="6688"/>
                    <a:pt x="10477" y="6530"/>
                  </a:cubicBezTo>
                  <a:cubicBezTo>
                    <a:pt x="10383" y="6335"/>
                    <a:pt x="10502" y="6166"/>
                    <a:pt x="10644" y="6033"/>
                  </a:cubicBezTo>
                  <a:cubicBezTo>
                    <a:pt x="10845" y="5838"/>
                    <a:pt x="11091" y="5703"/>
                    <a:pt x="11364" y="5631"/>
                  </a:cubicBezTo>
                  <a:cubicBezTo>
                    <a:pt x="11355" y="5615"/>
                    <a:pt x="11352" y="5599"/>
                    <a:pt x="11342" y="5584"/>
                  </a:cubicBezTo>
                  <a:close/>
                  <a:moveTo>
                    <a:pt x="7383" y="6370"/>
                  </a:moveTo>
                  <a:cubicBezTo>
                    <a:pt x="7306" y="6370"/>
                    <a:pt x="7229" y="6376"/>
                    <a:pt x="7153" y="6389"/>
                  </a:cubicBezTo>
                  <a:cubicBezTo>
                    <a:pt x="6892" y="6445"/>
                    <a:pt x="6634" y="6615"/>
                    <a:pt x="6590" y="6892"/>
                  </a:cubicBezTo>
                  <a:cubicBezTo>
                    <a:pt x="6539" y="7200"/>
                    <a:pt x="6728" y="7521"/>
                    <a:pt x="6888" y="7766"/>
                  </a:cubicBezTo>
                  <a:cubicBezTo>
                    <a:pt x="7055" y="8018"/>
                    <a:pt x="7250" y="8248"/>
                    <a:pt x="7480" y="8446"/>
                  </a:cubicBezTo>
                  <a:cubicBezTo>
                    <a:pt x="7955" y="8855"/>
                    <a:pt x="8540" y="9119"/>
                    <a:pt x="9162" y="9207"/>
                  </a:cubicBezTo>
                  <a:cubicBezTo>
                    <a:pt x="9540" y="9264"/>
                    <a:pt x="9920" y="9279"/>
                    <a:pt x="10295" y="9342"/>
                  </a:cubicBezTo>
                  <a:cubicBezTo>
                    <a:pt x="10468" y="9374"/>
                    <a:pt x="10641" y="9418"/>
                    <a:pt x="10804" y="9481"/>
                  </a:cubicBezTo>
                  <a:lnTo>
                    <a:pt x="10798" y="9433"/>
                  </a:lnTo>
                  <a:lnTo>
                    <a:pt x="10719" y="9405"/>
                  </a:lnTo>
                  <a:cubicBezTo>
                    <a:pt x="10367" y="9308"/>
                    <a:pt x="10005" y="9245"/>
                    <a:pt x="9641" y="9220"/>
                  </a:cubicBezTo>
                  <a:cubicBezTo>
                    <a:pt x="9266" y="9198"/>
                    <a:pt x="8901" y="9125"/>
                    <a:pt x="8549" y="9015"/>
                  </a:cubicBezTo>
                  <a:cubicBezTo>
                    <a:pt x="8244" y="8908"/>
                    <a:pt x="7958" y="8757"/>
                    <a:pt x="7700" y="8562"/>
                  </a:cubicBezTo>
                  <a:cubicBezTo>
                    <a:pt x="7448" y="8373"/>
                    <a:pt x="7222" y="8150"/>
                    <a:pt x="7033" y="7895"/>
                  </a:cubicBezTo>
                  <a:cubicBezTo>
                    <a:pt x="6945" y="7770"/>
                    <a:pt x="6860" y="7641"/>
                    <a:pt x="6791" y="7505"/>
                  </a:cubicBezTo>
                  <a:cubicBezTo>
                    <a:pt x="6687" y="7342"/>
                    <a:pt x="6634" y="7153"/>
                    <a:pt x="6631" y="6958"/>
                  </a:cubicBezTo>
                  <a:cubicBezTo>
                    <a:pt x="6649" y="6581"/>
                    <a:pt x="7046" y="6414"/>
                    <a:pt x="7376" y="6408"/>
                  </a:cubicBezTo>
                  <a:cubicBezTo>
                    <a:pt x="7735" y="6408"/>
                    <a:pt x="8081" y="6565"/>
                    <a:pt x="8370" y="6779"/>
                  </a:cubicBezTo>
                  <a:cubicBezTo>
                    <a:pt x="8942" y="7191"/>
                    <a:pt x="9307" y="7820"/>
                    <a:pt x="9880" y="8232"/>
                  </a:cubicBezTo>
                  <a:cubicBezTo>
                    <a:pt x="10162" y="8432"/>
                    <a:pt x="10551" y="8597"/>
                    <a:pt x="10920" y="8597"/>
                  </a:cubicBezTo>
                  <a:cubicBezTo>
                    <a:pt x="11044" y="8597"/>
                    <a:pt x="11165" y="8579"/>
                    <a:pt x="11279" y="8537"/>
                  </a:cubicBezTo>
                  <a:lnTo>
                    <a:pt x="11317" y="8465"/>
                  </a:lnTo>
                  <a:lnTo>
                    <a:pt x="11317" y="8465"/>
                  </a:lnTo>
                  <a:cubicBezTo>
                    <a:pt x="11172" y="8521"/>
                    <a:pt x="11020" y="8548"/>
                    <a:pt x="10869" y="8548"/>
                  </a:cubicBezTo>
                  <a:cubicBezTo>
                    <a:pt x="10724" y="8548"/>
                    <a:pt x="10579" y="8523"/>
                    <a:pt x="10443" y="8474"/>
                  </a:cubicBezTo>
                  <a:cubicBezTo>
                    <a:pt x="10112" y="8355"/>
                    <a:pt x="9814" y="8166"/>
                    <a:pt x="9571" y="7914"/>
                  </a:cubicBezTo>
                  <a:cubicBezTo>
                    <a:pt x="9074" y="7439"/>
                    <a:pt x="8675" y="6839"/>
                    <a:pt x="8040" y="6530"/>
                  </a:cubicBezTo>
                  <a:cubicBezTo>
                    <a:pt x="7838" y="6425"/>
                    <a:pt x="7611" y="6370"/>
                    <a:pt x="7383" y="6370"/>
                  </a:cubicBezTo>
                  <a:close/>
                  <a:moveTo>
                    <a:pt x="3139" y="7674"/>
                  </a:moveTo>
                  <a:cubicBezTo>
                    <a:pt x="3125" y="7674"/>
                    <a:pt x="3110" y="7674"/>
                    <a:pt x="3095" y="7675"/>
                  </a:cubicBezTo>
                  <a:cubicBezTo>
                    <a:pt x="2407" y="7710"/>
                    <a:pt x="2026" y="8345"/>
                    <a:pt x="1661" y="8842"/>
                  </a:cubicBezTo>
                  <a:cubicBezTo>
                    <a:pt x="1479" y="9103"/>
                    <a:pt x="1243" y="9323"/>
                    <a:pt x="972" y="9484"/>
                  </a:cubicBezTo>
                  <a:cubicBezTo>
                    <a:pt x="780" y="9597"/>
                    <a:pt x="563" y="9666"/>
                    <a:pt x="340" y="9676"/>
                  </a:cubicBezTo>
                  <a:lnTo>
                    <a:pt x="328" y="9723"/>
                  </a:lnTo>
                  <a:cubicBezTo>
                    <a:pt x="768" y="9723"/>
                    <a:pt x="1215" y="9437"/>
                    <a:pt x="1494" y="9125"/>
                  </a:cubicBezTo>
                  <a:cubicBezTo>
                    <a:pt x="1935" y="8631"/>
                    <a:pt x="2230" y="7899"/>
                    <a:pt x="2948" y="7744"/>
                  </a:cubicBezTo>
                  <a:cubicBezTo>
                    <a:pt x="3008" y="7730"/>
                    <a:pt x="3069" y="7723"/>
                    <a:pt x="3129" y="7723"/>
                  </a:cubicBezTo>
                  <a:cubicBezTo>
                    <a:pt x="3410" y="7723"/>
                    <a:pt x="3675" y="7874"/>
                    <a:pt x="3809" y="8128"/>
                  </a:cubicBezTo>
                  <a:cubicBezTo>
                    <a:pt x="3992" y="8446"/>
                    <a:pt x="3948" y="8826"/>
                    <a:pt x="3790" y="9147"/>
                  </a:cubicBezTo>
                  <a:cubicBezTo>
                    <a:pt x="3536" y="9660"/>
                    <a:pt x="3036" y="10003"/>
                    <a:pt x="2520" y="10223"/>
                  </a:cubicBezTo>
                  <a:cubicBezTo>
                    <a:pt x="1715" y="10569"/>
                    <a:pt x="802" y="10679"/>
                    <a:pt x="13" y="11069"/>
                  </a:cubicBezTo>
                  <a:lnTo>
                    <a:pt x="0" y="11132"/>
                  </a:lnTo>
                  <a:cubicBezTo>
                    <a:pt x="919" y="10670"/>
                    <a:pt x="1988" y="10597"/>
                    <a:pt x="2894" y="10094"/>
                  </a:cubicBezTo>
                  <a:cubicBezTo>
                    <a:pt x="3366" y="9830"/>
                    <a:pt x="3809" y="9411"/>
                    <a:pt x="3945" y="8870"/>
                  </a:cubicBezTo>
                  <a:cubicBezTo>
                    <a:pt x="4017" y="8584"/>
                    <a:pt x="3967" y="8276"/>
                    <a:pt x="3806" y="8028"/>
                  </a:cubicBezTo>
                  <a:cubicBezTo>
                    <a:pt x="3651" y="7807"/>
                    <a:pt x="3403" y="7674"/>
                    <a:pt x="3139" y="7674"/>
                  </a:cubicBezTo>
                  <a:close/>
                  <a:moveTo>
                    <a:pt x="8320" y="14007"/>
                  </a:moveTo>
                  <a:cubicBezTo>
                    <a:pt x="8325" y="14008"/>
                    <a:pt x="8330" y="14009"/>
                    <a:pt x="8335" y="14009"/>
                  </a:cubicBezTo>
                  <a:cubicBezTo>
                    <a:pt x="8341" y="14009"/>
                    <a:pt x="8346" y="14008"/>
                    <a:pt x="8351" y="14007"/>
                  </a:cubicBezTo>
                  <a:close/>
                  <a:moveTo>
                    <a:pt x="8709" y="10276"/>
                  </a:moveTo>
                  <a:cubicBezTo>
                    <a:pt x="8613" y="10276"/>
                    <a:pt x="8517" y="10294"/>
                    <a:pt x="8427" y="10330"/>
                  </a:cubicBezTo>
                  <a:cubicBezTo>
                    <a:pt x="8197" y="10443"/>
                    <a:pt x="8030" y="10647"/>
                    <a:pt x="7961" y="10890"/>
                  </a:cubicBezTo>
                  <a:cubicBezTo>
                    <a:pt x="7753" y="11563"/>
                    <a:pt x="8197" y="12189"/>
                    <a:pt x="8411" y="12796"/>
                  </a:cubicBezTo>
                  <a:cubicBezTo>
                    <a:pt x="8530" y="13142"/>
                    <a:pt x="8609" y="13544"/>
                    <a:pt x="8445" y="13890"/>
                  </a:cubicBezTo>
                  <a:cubicBezTo>
                    <a:pt x="8421" y="13945"/>
                    <a:pt x="8388" y="13995"/>
                    <a:pt x="8351" y="14007"/>
                  </a:cubicBezTo>
                  <a:lnTo>
                    <a:pt x="8379" y="14007"/>
                  </a:lnTo>
                  <a:cubicBezTo>
                    <a:pt x="8387" y="14026"/>
                    <a:pt x="8395" y="14033"/>
                    <a:pt x="8402" y="14033"/>
                  </a:cubicBezTo>
                  <a:cubicBezTo>
                    <a:pt x="8411" y="14033"/>
                    <a:pt x="8420" y="14019"/>
                    <a:pt x="8430" y="14007"/>
                  </a:cubicBezTo>
                  <a:cubicBezTo>
                    <a:pt x="8612" y="13730"/>
                    <a:pt x="8603" y="13378"/>
                    <a:pt x="8537" y="13069"/>
                  </a:cubicBezTo>
                  <a:cubicBezTo>
                    <a:pt x="8382" y="12390"/>
                    <a:pt x="7816" y="11745"/>
                    <a:pt x="7970" y="11019"/>
                  </a:cubicBezTo>
                  <a:cubicBezTo>
                    <a:pt x="8030" y="10729"/>
                    <a:pt x="8203" y="10443"/>
                    <a:pt x="8493" y="10346"/>
                  </a:cubicBezTo>
                  <a:cubicBezTo>
                    <a:pt x="8561" y="10322"/>
                    <a:pt x="8629" y="10312"/>
                    <a:pt x="8696" y="10312"/>
                  </a:cubicBezTo>
                  <a:cubicBezTo>
                    <a:pt x="8939" y="10312"/>
                    <a:pt x="9168" y="10450"/>
                    <a:pt x="9335" y="10632"/>
                  </a:cubicBezTo>
                  <a:cubicBezTo>
                    <a:pt x="9876" y="11239"/>
                    <a:pt x="9597" y="12075"/>
                    <a:pt x="9480" y="12780"/>
                  </a:cubicBezTo>
                  <a:cubicBezTo>
                    <a:pt x="9408" y="13192"/>
                    <a:pt x="9389" y="13683"/>
                    <a:pt x="9593" y="14092"/>
                  </a:cubicBezTo>
                  <a:lnTo>
                    <a:pt x="9650" y="14092"/>
                  </a:lnTo>
                  <a:cubicBezTo>
                    <a:pt x="9329" y="13462"/>
                    <a:pt x="9540" y="12758"/>
                    <a:pt x="9650" y="12129"/>
                  </a:cubicBezTo>
                  <a:cubicBezTo>
                    <a:pt x="9707" y="11789"/>
                    <a:pt x="9751" y="11418"/>
                    <a:pt x="9641" y="11082"/>
                  </a:cubicBezTo>
                  <a:cubicBezTo>
                    <a:pt x="9559" y="10817"/>
                    <a:pt x="9386" y="10581"/>
                    <a:pt x="9153" y="10418"/>
                  </a:cubicBezTo>
                  <a:cubicBezTo>
                    <a:pt x="9022" y="10324"/>
                    <a:pt x="8866" y="10276"/>
                    <a:pt x="8709" y="10276"/>
                  </a:cubicBezTo>
                  <a:close/>
                  <a:moveTo>
                    <a:pt x="3157" y="10792"/>
                  </a:moveTo>
                  <a:cubicBezTo>
                    <a:pt x="2808" y="10792"/>
                    <a:pt x="2436" y="10964"/>
                    <a:pt x="2183" y="11179"/>
                  </a:cubicBezTo>
                  <a:cubicBezTo>
                    <a:pt x="1667" y="11607"/>
                    <a:pt x="1435" y="12264"/>
                    <a:pt x="1337" y="12909"/>
                  </a:cubicBezTo>
                  <a:cubicBezTo>
                    <a:pt x="1277" y="13289"/>
                    <a:pt x="1287" y="13730"/>
                    <a:pt x="1158" y="14101"/>
                  </a:cubicBezTo>
                  <a:lnTo>
                    <a:pt x="1211" y="14101"/>
                  </a:lnTo>
                  <a:cubicBezTo>
                    <a:pt x="1284" y="13837"/>
                    <a:pt x="1325" y="13566"/>
                    <a:pt x="1337" y="13293"/>
                  </a:cubicBezTo>
                  <a:cubicBezTo>
                    <a:pt x="1403" y="12585"/>
                    <a:pt x="1570" y="11840"/>
                    <a:pt x="2089" y="11321"/>
                  </a:cubicBezTo>
                  <a:cubicBezTo>
                    <a:pt x="2312" y="11088"/>
                    <a:pt x="2598" y="10931"/>
                    <a:pt x="2913" y="10865"/>
                  </a:cubicBezTo>
                  <a:cubicBezTo>
                    <a:pt x="2983" y="10851"/>
                    <a:pt x="3055" y="10845"/>
                    <a:pt x="3125" y="10845"/>
                  </a:cubicBezTo>
                  <a:cubicBezTo>
                    <a:pt x="3410" y="10845"/>
                    <a:pt x="3681" y="10956"/>
                    <a:pt x="3838" y="11210"/>
                  </a:cubicBezTo>
                  <a:cubicBezTo>
                    <a:pt x="4215" y="11824"/>
                    <a:pt x="3888" y="12616"/>
                    <a:pt x="3743" y="13245"/>
                  </a:cubicBezTo>
                  <a:cubicBezTo>
                    <a:pt x="3677" y="13522"/>
                    <a:pt x="3649" y="13808"/>
                    <a:pt x="3661" y="14010"/>
                  </a:cubicBezTo>
                  <a:lnTo>
                    <a:pt x="3706" y="14010"/>
                  </a:lnTo>
                  <a:cubicBezTo>
                    <a:pt x="3677" y="13667"/>
                    <a:pt x="3800" y="13214"/>
                    <a:pt x="3901" y="12815"/>
                  </a:cubicBezTo>
                  <a:cubicBezTo>
                    <a:pt x="4039" y="12264"/>
                    <a:pt x="4212" y="11528"/>
                    <a:pt x="3784" y="11056"/>
                  </a:cubicBezTo>
                  <a:cubicBezTo>
                    <a:pt x="3612" y="10868"/>
                    <a:pt x="3389" y="10792"/>
                    <a:pt x="3157" y="10792"/>
                  </a:cubicBezTo>
                  <a:close/>
                  <a:moveTo>
                    <a:pt x="5801" y="7937"/>
                  </a:moveTo>
                  <a:cubicBezTo>
                    <a:pt x="5607" y="7937"/>
                    <a:pt x="5412" y="7986"/>
                    <a:pt x="5234" y="8087"/>
                  </a:cubicBezTo>
                  <a:cubicBezTo>
                    <a:pt x="4794" y="8351"/>
                    <a:pt x="4580" y="8880"/>
                    <a:pt x="4548" y="9371"/>
                  </a:cubicBezTo>
                  <a:cubicBezTo>
                    <a:pt x="4511" y="10012"/>
                    <a:pt x="4806" y="10613"/>
                    <a:pt x="5124" y="11148"/>
                  </a:cubicBezTo>
                  <a:cubicBezTo>
                    <a:pt x="5492" y="11780"/>
                    <a:pt x="5926" y="12396"/>
                    <a:pt x="6074" y="13129"/>
                  </a:cubicBezTo>
                  <a:cubicBezTo>
                    <a:pt x="6140" y="13444"/>
                    <a:pt x="6140" y="13774"/>
                    <a:pt x="6074" y="14010"/>
                  </a:cubicBezTo>
                  <a:lnTo>
                    <a:pt x="6118" y="14010"/>
                  </a:lnTo>
                  <a:cubicBezTo>
                    <a:pt x="6162" y="13890"/>
                    <a:pt x="6178" y="13692"/>
                    <a:pt x="6165" y="13491"/>
                  </a:cubicBezTo>
                  <a:cubicBezTo>
                    <a:pt x="6121" y="12771"/>
                    <a:pt x="5756" y="12126"/>
                    <a:pt x="5391" y="11525"/>
                  </a:cubicBezTo>
                  <a:cubicBezTo>
                    <a:pt x="5036" y="10940"/>
                    <a:pt x="4627" y="10311"/>
                    <a:pt x="4592" y="9606"/>
                  </a:cubicBezTo>
                  <a:cubicBezTo>
                    <a:pt x="4564" y="9069"/>
                    <a:pt x="4753" y="8449"/>
                    <a:pt x="5228" y="8147"/>
                  </a:cubicBezTo>
                  <a:cubicBezTo>
                    <a:pt x="5401" y="8036"/>
                    <a:pt x="5595" y="7985"/>
                    <a:pt x="5786" y="7985"/>
                  </a:cubicBezTo>
                  <a:cubicBezTo>
                    <a:pt x="6211" y="7985"/>
                    <a:pt x="6629" y="8238"/>
                    <a:pt x="6807" y="8650"/>
                  </a:cubicBezTo>
                  <a:cubicBezTo>
                    <a:pt x="7061" y="9251"/>
                    <a:pt x="6838" y="9971"/>
                    <a:pt x="6731" y="10588"/>
                  </a:cubicBezTo>
                  <a:cubicBezTo>
                    <a:pt x="6609" y="11302"/>
                    <a:pt x="6634" y="12031"/>
                    <a:pt x="6807" y="12736"/>
                  </a:cubicBezTo>
                  <a:cubicBezTo>
                    <a:pt x="6876" y="13079"/>
                    <a:pt x="6999" y="13406"/>
                    <a:pt x="7162" y="13714"/>
                  </a:cubicBezTo>
                  <a:cubicBezTo>
                    <a:pt x="7241" y="13852"/>
                    <a:pt x="7345" y="13978"/>
                    <a:pt x="7461" y="14101"/>
                  </a:cubicBezTo>
                  <a:lnTo>
                    <a:pt x="7536" y="14101"/>
                  </a:lnTo>
                  <a:cubicBezTo>
                    <a:pt x="7316" y="13890"/>
                    <a:pt x="7150" y="13642"/>
                    <a:pt x="7055" y="13365"/>
                  </a:cubicBezTo>
                  <a:cubicBezTo>
                    <a:pt x="6782" y="12664"/>
                    <a:pt x="6665" y="11912"/>
                    <a:pt x="6709" y="11163"/>
                  </a:cubicBezTo>
                  <a:cubicBezTo>
                    <a:pt x="6741" y="10808"/>
                    <a:pt x="6791" y="10459"/>
                    <a:pt x="6866" y="10113"/>
                  </a:cubicBezTo>
                  <a:cubicBezTo>
                    <a:pt x="6970" y="9534"/>
                    <a:pt x="7080" y="8858"/>
                    <a:pt x="6684" y="8355"/>
                  </a:cubicBezTo>
                  <a:cubicBezTo>
                    <a:pt x="6461" y="8082"/>
                    <a:pt x="6134" y="7937"/>
                    <a:pt x="5801" y="7937"/>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1" name="Google Shape;2421;p22"/>
            <p:cNvSpPr/>
            <p:nvPr/>
          </p:nvSpPr>
          <p:spPr>
            <a:xfrm>
              <a:off x="1693588" y="4043731"/>
              <a:ext cx="424116" cy="93883"/>
            </a:xfrm>
            <a:custGeom>
              <a:rect b="b" l="l" r="r" t="t"/>
              <a:pathLst>
                <a:path extrusionOk="0" h="744" w="3361">
                  <a:moveTo>
                    <a:pt x="3330" y="1"/>
                  </a:moveTo>
                  <a:cubicBezTo>
                    <a:pt x="3329" y="1"/>
                    <a:pt x="3327" y="1"/>
                    <a:pt x="3325" y="1"/>
                  </a:cubicBezTo>
                  <a:cubicBezTo>
                    <a:pt x="2762" y="52"/>
                    <a:pt x="2199" y="143"/>
                    <a:pt x="1649" y="275"/>
                  </a:cubicBezTo>
                  <a:cubicBezTo>
                    <a:pt x="1382" y="344"/>
                    <a:pt x="1111" y="429"/>
                    <a:pt x="844" y="514"/>
                  </a:cubicBezTo>
                  <a:cubicBezTo>
                    <a:pt x="709" y="558"/>
                    <a:pt x="576" y="599"/>
                    <a:pt x="441" y="637"/>
                  </a:cubicBezTo>
                  <a:cubicBezTo>
                    <a:pt x="300" y="681"/>
                    <a:pt x="158" y="709"/>
                    <a:pt x="10" y="718"/>
                  </a:cubicBezTo>
                  <a:cubicBezTo>
                    <a:pt x="7" y="718"/>
                    <a:pt x="1" y="728"/>
                    <a:pt x="1" y="731"/>
                  </a:cubicBezTo>
                  <a:cubicBezTo>
                    <a:pt x="1" y="734"/>
                    <a:pt x="7" y="740"/>
                    <a:pt x="10" y="740"/>
                  </a:cubicBezTo>
                  <a:cubicBezTo>
                    <a:pt x="56" y="742"/>
                    <a:pt x="103" y="744"/>
                    <a:pt x="149" y="744"/>
                  </a:cubicBezTo>
                  <a:cubicBezTo>
                    <a:pt x="242" y="744"/>
                    <a:pt x="335" y="739"/>
                    <a:pt x="425" y="731"/>
                  </a:cubicBezTo>
                  <a:cubicBezTo>
                    <a:pt x="561" y="715"/>
                    <a:pt x="693" y="693"/>
                    <a:pt x="825" y="655"/>
                  </a:cubicBezTo>
                  <a:cubicBezTo>
                    <a:pt x="1102" y="589"/>
                    <a:pt x="1375" y="508"/>
                    <a:pt x="1649" y="435"/>
                  </a:cubicBezTo>
                  <a:cubicBezTo>
                    <a:pt x="2209" y="291"/>
                    <a:pt x="2762" y="149"/>
                    <a:pt x="3332" y="48"/>
                  </a:cubicBezTo>
                  <a:cubicBezTo>
                    <a:pt x="3361" y="40"/>
                    <a:pt x="3352" y="1"/>
                    <a:pt x="3330"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2" name="Google Shape;2422;p22"/>
            <p:cNvSpPr/>
            <p:nvPr/>
          </p:nvSpPr>
          <p:spPr>
            <a:xfrm>
              <a:off x="1935743" y="4098118"/>
              <a:ext cx="356480" cy="20442"/>
            </a:xfrm>
            <a:custGeom>
              <a:rect b="b" l="l" r="r" t="t"/>
              <a:pathLst>
                <a:path extrusionOk="0" h="162" w="2825">
                  <a:moveTo>
                    <a:pt x="1498" y="1"/>
                  </a:moveTo>
                  <a:cubicBezTo>
                    <a:pt x="1466" y="1"/>
                    <a:pt x="1433" y="1"/>
                    <a:pt x="1400" y="1"/>
                  </a:cubicBezTo>
                  <a:cubicBezTo>
                    <a:pt x="1170" y="1"/>
                    <a:pt x="938" y="20"/>
                    <a:pt x="705" y="42"/>
                  </a:cubicBezTo>
                  <a:cubicBezTo>
                    <a:pt x="595" y="51"/>
                    <a:pt x="482" y="64"/>
                    <a:pt x="372" y="80"/>
                  </a:cubicBezTo>
                  <a:cubicBezTo>
                    <a:pt x="261" y="95"/>
                    <a:pt x="133" y="127"/>
                    <a:pt x="13" y="143"/>
                  </a:cubicBezTo>
                  <a:cubicBezTo>
                    <a:pt x="0" y="143"/>
                    <a:pt x="0" y="162"/>
                    <a:pt x="13" y="162"/>
                  </a:cubicBezTo>
                  <a:cubicBezTo>
                    <a:pt x="51" y="159"/>
                    <a:pt x="89" y="159"/>
                    <a:pt x="128" y="159"/>
                  </a:cubicBezTo>
                  <a:cubicBezTo>
                    <a:pt x="206" y="159"/>
                    <a:pt x="285" y="162"/>
                    <a:pt x="362" y="162"/>
                  </a:cubicBezTo>
                  <a:lnTo>
                    <a:pt x="714" y="155"/>
                  </a:lnTo>
                  <a:cubicBezTo>
                    <a:pt x="944" y="149"/>
                    <a:pt x="1177" y="146"/>
                    <a:pt x="1413" y="140"/>
                  </a:cubicBezTo>
                  <a:cubicBezTo>
                    <a:pt x="1878" y="124"/>
                    <a:pt x="2340" y="111"/>
                    <a:pt x="2809" y="111"/>
                  </a:cubicBezTo>
                  <a:cubicBezTo>
                    <a:pt x="2825" y="105"/>
                    <a:pt x="2822" y="67"/>
                    <a:pt x="2797" y="67"/>
                  </a:cubicBezTo>
                  <a:cubicBezTo>
                    <a:pt x="2367" y="20"/>
                    <a:pt x="1931" y="1"/>
                    <a:pt x="1498"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3" name="Google Shape;2423;p22"/>
            <p:cNvSpPr/>
            <p:nvPr/>
          </p:nvSpPr>
          <p:spPr>
            <a:xfrm>
              <a:off x="1796053" y="2509035"/>
              <a:ext cx="408847" cy="742361"/>
            </a:xfrm>
            <a:custGeom>
              <a:rect b="b" l="l" r="r" t="t"/>
              <a:pathLst>
                <a:path extrusionOk="0" h="5883" w="3240">
                  <a:moveTo>
                    <a:pt x="667" y="1"/>
                  </a:moveTo>
                  <a:cubicBezTo>
                    <a:pt x="667" y="1"/>
                    <a:pt x="551" y="548"/>
                    <a:pt x="409" y="1234"/>
                  </a:cubicBezTo>
                  <a:cubicBezTo>
                    <a:pt x="400" y="1262"/>
                    <a:pt x="397" y="1296"/>
                    <a:pt x="390" y="1331"/>
                  </a:cubicBezTo>
                  <a:cubicBezTo>
                    <a:pt x="381" y="1366"/>
                    <a:pt x="368" y="1407"/>
                    <a:pt x="365" y="1441"/>
                  </a:cubicBezTo>
                  <a:cubicBezTo>
                    <a:pt x="343" y="1542"/>
                    <a:pt x="321" y="1646"/>
                    <a:pt x="302" y="1749"/>
                  </a:cubicBezTo>
                  <a:cubicBezTo>
                    <a:pt x="287" y="1828"/>
                    <a:pt x="271" y="1904"/>
                    <a:pt x="258" y="1992"/>
                  </a:cubicBezTo>
                  <a:cubicBezTo>
                    <a:pt x="249" y="2073"/>
                    <a:pt x="233" y="2155"/>
                    <a:pt x="217" y="2237"/>
                  </a:cubicBezTo>
                  <a:cubicBezTo>
                    <a:pt x="70" y="3067"/>
                    <a:pt x="0" y="3929"/>
                    <a:pt x="16" y="4033"/>
                  </a:cubicBezTo>
                  <a:cubicBezTo>
                    <a:pt x="54" y="4272"/>
                    <a:pt x="1092" y="5873"/>
                    <a:pt x="2174" y="5882"/>
                  </a:cubicBezTo>
                  <a:cubicBezTo>
                    <a:pt x="2174" y="5882"/>
                    <a:pt x="2175" y="5882"/>
                    <a:pt x="2175" y="5882"/>
                  </a:cubicBezTo>
                  <a:cubicBezTo>
                    <a:pt x="2529" y="5882"/>
                    <a:pt x="2633" y="3964"/>
                    <a:pt x="2633" y="3964"/>
                  </a:cubicBezTo>
                  <a:lnTo>
                    <a:pt x="2674" y="3822"/>
                  </a:lnTo>
                  <a:lnTo>
                    <a:pt x="3240" y="1863"/>
                  </a:lnTo>
                  <a:lnTo>
                    <a:pt x="997" y="221"/>
                  </a:lnTo>
                  <a:lnTo>
                    <a:pt x="667" y="1"/>
                  </a:lnTo>
                  <a:close/>
                </a:path>
              </a:pathLst>
            </a:custGeom>
            <a:solidFill>
              <a:srgbClr val="D376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4" name="Google Shape;2424;p22"/>
            <p:cNvSpPr/>
            <p:nvPr/>
          </p:nvSpPr>
          <p:spPr>
            <a:xfrm>
              <a:off x="1847664" y="2509035"/>
              <a:ext cx="357742" cy="482415"/>
            </a:xfrm>
            <a:custGeom>
              <a:rect b="b" l="l" r="r" t="t"/>
              <a:pathLst>
                <a:path extrusionOk="0" h="3823" w="2835">
                  <a:moveTo>
                    <a:pt x="264" y="1"/>
                  </a:moveTo>
                  <a:cubicBezTo>
                    <a:pt x="255" y="7"/>
                    <a:pt x="142" y="551"/>
                    <a:pt x="0" y="1237"/>
                  </a:cubicBezTo>
                  <a:cubicBezTo>
                    <a:pt x="337" y="2391"/>
                    <a:pt x="1167" y="3335"/>
                    <a:pt x="2268" y="3822"/>
                  </a:cubicBezTo>
                  <a:lnTo>
                    <a:pt x="2834" y="1863"/>
                  </a:lnTo>
                  <a:lnTo>
                    <a:pt x="595" y="221"/>
                  </a:lnTo>
                  <a:lnTo>
                    <a:pt x="264" y="1"/>
                  </a:lnTo>
                  <a:close/>
                </a:path>
              </a:pathLst>
            </a:custGeom>
            <a:solidFill>
              <a:srgbClr val="423542">
                <a:alpha val="2549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5" name="Google Shape;2425;p22"/>
            <p:cNvSpPr/>
            <p:nvPr/>
          </p:nvSpPr>
          <p:spPr>
            <a:xfrm>
              <a:off x="1524118" y="2508278"/>
              <a:ext cx="981360" cy="1845240"/>
            </a:xfrm>
            <a:custGeom>
              <a:rect b="b" l="l" r="r" t="t"/>
              <a:pathLst>
                <a:path extrusionOk="0" h="14623" w="7777">
                  <a:moveTo>
                    <a:pt x="2080" y="0"/>
                  </a:moveTo>
                  <a:lnTo>
                    <a:pt x="2080" y="0"/>
                  </a:lnTo>
                  <a:cubicBezTo>
                    <a:pt x="2111" y="1998"/>
                    <a:pt x="1" y="4347"/>
                    <a:pt x="850" y="7989"/>
                  </a:cubicBezTo>
                  <a:cubicBezTo>
                    <a:pt x="1231" y="9625"/>
                    <a:pt x="4077" y="11326"/>
                    <a:pt x="3860" y="14528"/>
                  </a:cubicBezTo>
                  <a:cubicBezTo>
                    <a:pt x="3856" y="14592"/>
                    <a:pt x="3877" y="14622"/>
                    <a:pt x="3918" y="14622"/>
                  </a:cubicBezTo>
                  <a:cubicBezTo>
                    <a:pt x="4413" y="14622"/>
                    <a:pt x="7777" y="10160"/>
                    <a:pt x="4193" y="4454"/>
                  </a:cubicBezTo>
                  <a:cubicBezTo>
                    <a:pt x="2973" y="2514"/>
                    <a:pt x="2080" y="1"/>
                    <a:pt x="208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6" name="Google Shape;2426;p22"/>
            <p:cNvSpPr/>
            <p:nvPr/>
          </p:nvSpPr>
          <p:spPr>
            <a:xfrm>
              <a:off x="2045652" y="3119532"/>
              <a:ext cx="331495" cy="1149063"/>
            </a:xfrm>
            <a:custGeom>
              <a:rect b="b" l="l" r="r" t="t"/>
              <a:pathLst>
                <a:path extrusionOk="0" h="9106" w="2627">
                  <a:moveTo>
                    <a:pt x="23" y="0"/>
                  </a:moveTo>
                  <a:cubicBezTo>
                    <a:pt x="20" y="0"/>
                    <a:pt x="17" y="1"/>
                    <a:pt x="16" y="3"/>
                  </a:cubicBezTo>
                  <a:cubicBezTo>
                    <a:pt x="4" y="9"/>
                    <a:pt x="1" y="28"/>
                    <a:pt x="7" y="38"/>
                  </a:cubicBezTo>
                  <a:cubicBezTo>
                    <a:pt x="369" y="638"/>
                    <a:pt x="740" y="1233"/>
                    <a:pt x="1045" y="1865"/>
                  </a:cubicBezTo>
                  <a:cubicBezTo>
                    <a:pt x="1592" y="3007"/>
                    <a:pt x="1960" y="4246"/>
                    <a:pt x="1922" y="5520"/>
                  </a:cubicBezTo>
                  <a:cubicBezTo>
                    <a:pt x="1907" y="6161"/>
                    <a:pt x="1778" y="6797"/>
                    <a:pt x="1532" y="7391"/>
                  </a:cubicBezTo>
                  <a:cubicBezTo>
                    <a:pt x="1268" y="8011"/>
                    <a:pt x="853" y="8555"/>
                    <a:pt x="435" y="9083"/>
                  </a:cubicBezTo>
                  <a:cubicBezTo>
                    <a:pt x="430" y="9093"/>
                    <a:pt x="438" y="9105"/>
                    <a:pt x="445" y="9105"/>
                  </a:cubicBezTo>
                  <a:cubicBezTo>
                    <a:pt x="447" y="9105"/>
                    <a:pt x="449" y="9104"/>
                    <a:pt x="450" y="9102"/>
                  </a:cubicBezTo>
                  <a:cubicBezTo>
                    <a:pt x="928" y="8508"/>
                    <a:pt x="1394" y="7917"/>
                    <a:pt x="1674" y="7196"/>
                  </a:cubicBezTo>
                  <a:cubicBezTo>
                    <a:pt x="2627" y="4749"/>
                    <a:pt x="1466" y="2019"/>
                    <a:pt x="42" y="13"/>
                  </a:cubicBezTo>
                  <a:cubicBezTo>
                    <a:pt x="37" y="4"/>
                    <a:pt x="29" y="0"/>
                    <a:pt x="23"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7" name="Google Shape;2427;p22"/>
            <p:cNvSpPr/>
            <p:nvPr/>
          </p:nvSpPr>
          <p:spPr>
            <a:xfrm>
              <a:off x="1554277" y="2611121"/>
              <a:ext cx="223983" cy="1201179"/>
            </a:xfrm>
            <a:custGeom>
              <a:rect b="b" l="l" r="r" t="t"/>
              <a:pathLst>
                <a:path extrusionOk="0" h="9519" w="1775">
                  <a:moveTo>
                    <a:pt x="1766" y="0"/>
                  </a:moveTo>
                  <a:cubicBezTo>
                    <a:pt x="1762" y="0"/>
                    <a:pt x="1759" y="4"/>
                    <a:pt x="1759" y="6"/>
                  </a:cubicBezTo>
                  <a:cubicBezTo>
                    <a:pt x="1589" y="843"/>
                    <a:pt x="1199" y="1610"/>
                    <a:pt x="863" y="2390"/>
                  </a:cubicBezTo>
                  <a:cubicBezTo>
                    <a:pt x="312" y="3655"/>
                    <a:pt x="1" y="5017"/>
                    <a:pt x="186" y="6394"/>
                  </a:cubicBezTo>
                  <a:cubicBezTo>
                    <a:pt x="331" y="7539"/>
                    <a:pt x="806" y="8681"/>
                    <a:pt x="1621" y="9514"/>
                  </a:cubicBezTo>
                  <a:cubicBezTo>
                    <a:pt x="1624" y="9518"/>
                    <a:pt x="1628" y="9519"/>
                    <a:pt x="1631" y="9519"/>
                  </a:cubicBezTo>
                  <a:cubicBezTo>
                    <a:pt x="1645" y="9519"/>
                    <a:pt x="1658" y="9498"/>
                    <a:pt x="1646" y="9486"/>
                  </a:cubicBezTo>
                  <a:cubicBezTo>
                    <a:pt x="1193" y="8967"/>
                    <a:pt x="837" y="8366"/>
                    <a:pt x="598" y="7715"/>
                  </a:cubicBezTo>
                  <a:cubicBezTo>
                    <a:pt x="155" y="6498"/>
                    <a:pt x="139" y="5161"/>
                    <a:pt x="429" y="3906"/>
                  </a:cubicBezTo>
                  <a:cubicBezTo>
                    <a:pt x="743" y="2557"/>
                    <a:pt x="1529" y="1371"/>
                    <a:pt x="1775" y="6"/>
                  </a:cubicBezTo>
                  <a:cubicBezTo>
                    <a:pt x="1775" y="6"/>
                    <a:pt x="1775" y="3"/>
                    <a:pt x="1772" y="3"/>
                  </a:cubicBezTo>
                  <a:cubicBezTo>
                    <a:pt x="1770" y="1"/>
                    <a:pt x="1768" y="0"/>
                    <a:pt x="176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8" name="Google Shape;2428;p22"/>
            <p:cNvSpPr/>
            <p:nvPr/>
          </p:nvSpPr>
          <p:spPr>
            <a:xfrm>
              <a:off x="1844509" y="2680272"/>
              <a:ext cx="474213" cy="1120040"/>
            </a:xfrm>
            <a:custGeom>
              <a:rect b="b" l="l" r="r" t="t"/>
              <a:pathLst>
                <a:path extrusionOk="0" h="8876" w="3758">
                  <a:moveTo>
                    <a:pt x="18" y="0"/>
                  </a:moveTo>
                  <a:cubicBezTo>
                    <a:pt x="10" y="0"/>
                    <a:pt x="5" y="8"/>
                    <a:pt x="0" y="18"/>
                  </a:cubicBezTo>
                  <a:cubicBezTo>
                    <a:pt x="91" y="427"/>
                    <a:pt x="269" y="809"/>
                    <a:pt x="481" y="1173"/>
                  </a:cubicBezTo>
                  <a:lnTo>
                    <a:pt x="481" y="1173"/>
                  </a:lnTo>
                  <a:lnTo>
                    <a:pt x="255" y="586"/>
                  </a:lnTo>
                  <a:lnTo>
                    <a:pt x="255" y="586"/>
                  </a:lnTo>
                  <a:cubicBezTo>
                    <a:pt x="270" y="620"/>
                    <a:pt x="285" y="655"/>
                    <a:pt x="301" y="690"/>
                  </a:cubicBezTo>
                  <a:lnTo>
                    <a:pt x="301" y="690"/>
                  </a:lnTo>
                  <a:lnTo>
                    <a:pt x="38" y="6"/>
                  </a:lnTo>
                  <a:lnTo>
                    <a:pt x="38" y="6"/>
                  </a:lnTo>
                  <a:cubicBezTo>
                    <a:pt x="49" y="42"/>
                    <a:pt x="62" y="79"/>
                    <a:pt x="74" y="116"/>
                  </a:cubicBezTo>
                  <a:lnTo>
                    <a:pt x="74" y="116"/>
                  </a:lnTo>
                  <a:lnTo>
                    <a:pt x="255" y="586"/>
                  </a:lnTo>
                  <a:lnTo>
                    <a:pt x="255" y="586"/>
                  </a:lnTo>
                  <a:cubicBezTo>
                    <a:pt x="188" y="432"/>
                    <a:pt x="128" y="275"/>
                    <a:pt x="74" y="116"/>
                  </a:cubicBezTo>
                  <a:lnTo>
                    <a:pt x="74" y="116"/>
                  </a:lnTo>
                  <a:lnTo>
                    <a:pt x="31" y="6"/>
                  </a:lnTo>
                  <a:cubicBezTo>
                    <a:pt x="31" y="2"/>
                    <a:pt x="28" y="2"/>
                    <a:pt x="25" y="2"/>
                  </a:cubicBezTo>
                  <a:cubicBezTo>
                    <a:pt x="22" y="1"/>
                    <a:pt x="20" y="0"/>
                    <a:pt x="18" y="0"/>
                  </a:cubicBezTo>
                  <a:close/>
                  <a:moveTo>
                    <a:pt x="499" y="1203"/>
                  </a:moveTo>
                  <a:cubicBezTo>
                    <a:pt x="613" y="1397"/>
                    <a:pt x="737" y="1586"/>
                    <a:pt x="862" y="1770"/>
                  </a:cubicBezTo>
                  <a:cubicBezTo>
                    <a:pt x="1208" y="2270"/>
                    <a:pt x="1588" y="2742"/>
                    <a:pt x="1941" y="3236"/>
                  </a:cubicBezTo>
                  <a:cubicBezTo>
                    <a:pt x="2312" y="3755"/>
                    <a:pt x="2636" y="4305"/>
                    <a:pt x="2906" y="4884"/>
                  </a:cubicBezTo>
                  <a:cubicBezTo>
                    <a:pt x="3468" y="6105"/>
                    <a:pt x="3757" y="7532"/>
                    <a:pt x="3446" y="8864"/>
                  </a:cubicBezTo>
                  <a:lnTo>
                    <a:pt x="3446" y="8864"/>
                  </a:lnTo>
                  <a:lnTo>
                    <a:pt x="499" y="1203"/>
                  </a:lnTo>
                  <a:close/>
                  <a:moveTo>
                    <a:pt x="301" y="690"/>
                  </a:moveTo>
                  <a:lnTo>
                    <a:pt x="499" y="1203"/>
                  </a:lnTo>
                  <a:lnTo>
                    <a:pt x="499" y="1203"/>
                  </a:lnTo>
                  <a:cubicBezTo>
                    <a:pt x="493" y="1193"/>
                    <a:pt x="487" y="1183"/>
                    <a:pt x="481" y="1173"/>
                  </a:cubicBezTo>
                  <a:lnTo>
                    <a:pt x="481" y="1173"/>
                  </a:lnTo>
                  <a:lnTo>
                    <a:pt x="3444" y="8872"/>
                  </a:lnTo>
                  <a:cubicBezTo>
                    <a:pt x="3445" y="8869"/>
                    <a:pt x="3445" y="8866"/>
                    <a:pt x="3446" y="8864"/>
                  </a:cubicBezTo>
                  <a:lnTo>
                    <a:pt x="3446" y="8864"/>
                  </a:lnTo>
                  <a:lnTo>
                    <a:pt x="3450" y="8875"/>
                  </a:lnTo>
                  <a:cubicBezTo>
                    <a:pt x="3626" y="8155"/>
                    <a:pt x="3658" y="7403"/>
                    <a:pt x="3538" y="6670"/>
                  </a:cubicBezTo>
                  <a:cubicBezTo>
                    <a:pt x="3334" y="5381"/>
                    <a:pt x="2727" y="4195"/>
                    <a:pt x="1975" y="3148"/>
                  </a:cubicBezTo>
                  <a:cubicBezTo>
                    <a:pt x="1617" y="2644"/>
                    <a:pt x="1220" y="2173"/>
                    <a:pt x="865" y="1669"/>
                  </a:cubicBezTo>
                  <a:cubicBezTo>
                    <a:pt x="645" y="1360"/>
                    <a:pt x="457" y="1032"/>
                    <a:pt x="301" y="69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9" name="Google Shape;2429;p22"/>
            <p:cNvSpPr/>
            <p:nvPr/>
          </p:nvSpPr>
          <p:spPr>
            <a:xfrm>
              <a:off x="1704693" y="2648473"/>
              <a:ext cx="200638" cy="123664"/>
            </a:xfrm>
            <a:custGeom>
              <a:rect b="b" l="l" r="r" t="t"/>
              <a:pathLst>
                <a:path extrusionOk="0" h="980" w="1590">
                  <a:moveTo>
                    <a:pt x="336" y="0"/>
                  </a:moveTo>
                  <a:cubicBezTo>
                    <a:pt x="189" y="0"/>
                    <a:pt x="65" y="111"/>
                    <a:pt x="48" y="261"/>
                  </a:cubicBezTo>
                  <a:lnTo>
                    <a:pt x="17" y="544"/>
                  </a:lnTo>
                  <a:cubicBezTo>
                    <a:pt x="1" y="704"/>
                    <a:pt x="114" y="852"/>
                    <a:pt x="275" y="871"/>
                  </a:cubicBezTo>
                  <a:lnTo>
                    <a:pt x="1215" y="978"/>
                  </a:lnTo>
                  <a:cubicBezTo>
                    <a:pt x="1225" y="979"/>
                    <a:pt x="1234" y="979"/>
                    <a:pt x="1244" y="979"/>
                  </a:cubicBezTo>
                  <a:cubicBezTo>
                    <a:pt x="1392" y="979"/>
                    <a:pt x="1521" y="867"/>
                    <a:pt x="1542" y="717"/>
                  </a:cubicBezTo>
                  <a:lnTo>
                    <a:pt x="1574" y="434"/>
                  </a:lnTo>
                  <a:cubicBezTo>
                    <a:pt x="1589" y="273"/>
                    <a:pt x="1476" y="129"/>
                    <a:pt x="1312" y="107"/>
                  </a:cubicBezTo>
                  <a:lnTo>
                    <a:pt x="375" y="3"/>
                  </a:lnTo>
                  <a:cubicBezTo>
                    <a:pt x="362" y="1"/>
                    <a:pt x="349" y="0"/>
                    <a:pt x="336" y="0"/>
                  </a:cubicBezTo>
                  <a:close/>
                </a:path>
              </a:pathLst>
            </a:custGeom>
            <a:solidFill>
              <a:srgbClr val="B1A0B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0" name="Google Shape;2430;p22"/>
            <p:cNvSpPr/>
            <p:nvPr/>
          </p:nvSpPr>
          <p:spPr>
            <a:xfrm>
              <a:off x="1717059" y="1806170"/>
              <a:ext cx="853406" cy="1067420"/>
            </a:xfrm>
            <a:custGeom>
              <a:rect b="b" l="l" r="r" t="t"/>
              <a:pathLst>
                <a:path extrusionOk="0" h="8459" w="6763">
                  <a:moveTo>
                    <a:pt x="3320" y="0"/>
                  </a:moveTo>
                  <a:cubicBezTo>
                    <a:pt x="1720" y="0"/>
                    <a:pt x="1" y="1043"/>
                    <a:pt x="170" y="4608"/>
                  </a:cubicBezTo>
                  <a:cubicBezTo>
                    <a:pt x="340" y="8187"/>
                    <a:pt x="2718" y="8414"/>
                    <a:pt x="3416" y="8455"/>
                  </a:cubicBezTo>
                  <a:cubicBezTo>
                    <a:pt x="3456" y="8457"/>
                    <a:pt x="3500" y="8458"/>
                    <a:pt x="3547" y="8458"/>
                  </a:cubicBezTo>
                  <a:cubicBezTo>
                    <a:pt x="4411" y="8458"/>
                    <a:pt x="6364" y="8034"/>
                    <a:pt x="6558" y="4640"/>
                  </a:cubicBezTo>
                  <a:cubicBezTo>
                    <a:pt x="6763" y="1060"/>
                    <a:pt x="4948" y="10"/>
                    <a:pt x="3334" y="0"/>
                  </a:cubicBezTo>
                  <a:cubicBezTo>
                    <a:pt x="3330" y="0"/>
                    <a:pt x="3325" y="0"/>
                    <a:pt x="3320" y="0"/>
                  </a:cubicBezTo>
                  <a:close/>
                </a:path>
              </a:pathLst>
            </a:custGeom>
            <a:solidFill>
              <a:srgbClr val="D376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1" name="Google Shape;2431;p22"/>
            <p:cNvSpPr/>
            <p:nvPr/>
          </p:nvSpPr>
          <p:spPr>
            <a:xfrm>
              <a:off x="2427118" y="2264483"/>
              <a:ext cx="82274" cy="57668"/>
            </a:xfrm>
            <a:custGeom>
              <a:rect b="b" l="l" r="r" t="t"/>
              <a:pathLst>
                <a:path extrusionOk="0" h="457" w="652">
                  <a:moveTo>
                    <a:pt x="219" y="0"/>
                  </a:moveTo>
                  <a:cubicBezTo>
                    <a:pt x="164" y="0"/>
                    <a:pt x="109" y="15"/>
                    <a:pt x="60" y="45"/>
                  </a:cubicBezTo>
                  <a:cubicBezTo>
                    <a:pt x="16" y="83"/>
                    <a:pt x="0" y="146"/>
                    <a:pt x="22" y="199"/>
                  </a:cubicBezTo>
                  <a:cubicBezTo>
                    <a:pt x="76" y="269"/>
                    <a:pt x="148" y="319"/>
                    <a:pt x="233" y="347"/>
                  </a:cubicBezTo>
                  <a:cubicBezTo>
                    <a:pt x="305" y="382"/>
                    <a:pt x="381" y="420"/>
                    <a:pt x="456" y="451"/>
                  </a:cubicBezTo>
                  <a:cubicBezTo>
                    <a:pt x="469" y="455"/>
                    <a:pt x="481" y="456"/>
                    <a:pt x="493" y="456"/>
                  </a:cubicBezTo>
                  <a:cubicBezTo>
                    <a:pt x="513" y="456"/>
                    <a:pt x="532" y="452"/>
                    <a:pt x="551" y="445"/>
                  </a:cubicBezTo>
                  <a:cubicBezTo>
                    <a:pt x="620" y="420"/>
                    <a:pt x="651" y="341"/>
                    <a:pt x="626" y="269"/>
                  </a:cubicBezTo>
                  <a:cubicBezTo>
                    <a:pt x="573" y="168"/>
                    <a:pt x="485" y="89"/>
                    <a:pt x="378" y="45"/>
                  </a:cubicBezTo>
                  <a:cubicBezTo>
                    <a:pt x="329" y="15"/>
                    <a:pt x="274" y="0"/>
                    <a:pt x="21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2" name="Google Shape;2432;p22"/>
            <p:cNvSpPr/>
            <p:nvPr/>
          </p:nvSpPr>
          <p:spPr>
            <a:xfrm>
              <a:off x="2159978" y="2249593"/>
              <a:ext cx="86691" cy="43408"/>
            </a:xfrm>
            <a:custGeom>
              <a:rect b="b" l="l" r="r" t="t"/>
              <a:pathLst>
                <a:path extrusionOk="0" h="344" w="687">
                  <a:moveTo>
                    <a:pt x="406" y="1"/>
                  </a:moveTo>
                  <a:cubicBezTo>
                    <a:pt x="395" y="1"/>
                    <a:pt x="383" y="2"/>
                    <a:pt x="372" y="3"/>
                  </a:cubicBezTo>
                  <a:cubicBezTo>
                    <a:pt x="363" y="2"/>
                    <a:pt x="355" y="2"/>
                    <a:pt x="347" y="2"/>
                  </a:cubicBezTo>
                  <a:cubicBezTo>
                    <a:pt x="242" y="2"/>
                    <a:pt x="136" y="39"/>
                    <a:pt x="54" y="107"/>
                  </a:cubicBezTo>
                  <a:cubicBezTo>
                    <a:pt x="0" y="163"/>
                    <a:pt x="0" y="248"/>
                    <a:pt x="57" y="302"/>
                  </a:cubicBezTo>
                  <a:cubicBezTo>
                    <a:pt x="73" y="321"/>
                    <a:pt x="101" y="336"/>
                    <a:pt x="133" y="339"/>
                  </a:cubicBezTo>
                  <a:cubicBezTo>
                    <a:pt x="160" y="343"/>
                    <a:pt x="187" y="344"/>
                    <a:pt x="214" y="344"/>
                  </a:cubicBezTo>
                  <a:cubicBezTo>
                    <a:pt x="269" y="344"/>
                    <a:pt x="323" y="339"/>
                    <a:pt x="378" y="339"/>
                  </a:cubicBezTo>
                  <a:cubicBezTo>
                    <a:pt x="395" y="342"/>
                    <a:pt x="411" y="343"/>
                    <a:pt x="428" y="343"/>
                  </a:cubicBezTo>
                  <a:cubicBezTo>
                    <a:pt x="500" y="343"/>
                    <a:pt x="571" y="322"/>
                    <a:pt x="630" y="289"/>
                  </a:cubicBezTo>
                  <a:cubicBezTo>
                    <a:pt x="674" y="248"/>
                    <a:pt x="686" y="185"/>
                    <a:pt x="661" y="135"/>
                  </a:cubicBezTo>
                  <a:cubicBezTo>
                    <a:pt x="602" y="50"/>
                    <a:pt x="507" y="1"/>
                    <a:pt x="40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3" name="Google Shape;2433;p22"/>
            <p:cNvSpPr/>
            <p:nvPr/>
          </p:nvSpPr>
          <p:spPr>
            <a:xfrm>
              <a:off x="2390145" y="2412754"/>
              <a:ext cx="34954" cy="84167"/>
            </a:xfrm>
            <a:custGeom>
              <a:rect b="b" l="l" r="r" t="t"/>
              <a:pathLst>
                <a:path extrusionOk="0" h="667" w="277">
                  <a:moveTo>
                    <a:pt x="74" y="0"/>
                  </a:moveTo>
                  <a:cubicBezTo>
                    <a:pt x="74" y="0"/>
                    <a:pt x="73" y="1"/>
                    <a:pt x="73" y="3"/>
                  </a:cubicBezTo>
                  <a:cubicBezTo>
                    <a:pt x="1" y="226"/>
                    <a:pt x="1" y="600"/>
                    <a:pt x="268" y="666"/>
                  </a:cubicBezTo>
                  <a:cubicBezTo>
                    <a:pt x="269" y="666"/>
                    <a:pt x="269" y="667"/>
                    <a:pt x="270" y="667"/>
                  </a:cubicBezTo>
                  <a:cubicBezTo>
                    <a:pt x="275" y="667"/>
                    <a:pt x="277" y="654"/>
                    <a:pt x="268" y="654"/>
                  </a:cubicBezTo>
                  <a:cubicBezTo>
                    <a:pt x="57" y="550"/>
                    <a:pt x="57" y="267"/>
                    <a:pt x="89" y="25"/>
                  </a:cubicBezTo>
                  <a:cubicBezTo>
                    <a:pt x="91" y="17"/>
                    <a:pt x="79" y="0"/>
                    <a:pt x="74"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4" name="Google Shape;2434;p22"/>
            <p:cNvSpPr/>
            <p:nvPr/>
          </p:nvSpPr>
          <p:spPr>
            <a:xfrm>
              <a:off x="2381186" y="2383605"/>
              <a:ext cx="98048" cy="99436"/>
            </a:xfrm>
            <a:custGeom>
              <a:rect b="b" l="l" r="r" t="t"/>
              <a:pathLst>
                <a:path extrusionOk="0" h="788" w="777">
                  <a:moveTo>
                    <a:pt x="382" y="1"/>
                  </a:moveTo>
                  <a:cubicBezTo>
                    <a:pt x="56" y="1"/>
                    <a:pt x="1" y="781"/>
                    <a:pt x="364" y="787"/>
                  </a:cubicBezTo>
                  <a:cubicBezTo>
                    <a:pt x="367" y="787"/>
                    <a:pt x="370" y="787"/>
                    <a:pt x="373" y="787"/>
                  </a:cubicBezTo>
                  <a:cubicBezTo>
                    <a:pt x="730" y="787"/>
                    <a:pt x="776" y="13"/>
                    <a:pt x="386" y="1"/>
                  </a:cubicBezTo>
                  <a:cubicBezTo>
                    <a:pt x="385" y="1"/>
                    <a:pt x="384" y="1"/>
                    <a:pt x="38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5" name="Google Shape;2435;p22"/>
            <p:cNvSpPr/>
            <p:nvPr/>
          </p:nvSpPr>
          <p:spPr>
            <a:xfrm>
              <a:off x="2444658" y="2389662"/>
              <a:ext cx="58299" cy="42399"/>
            </a:xfrm>
            <a:custGeom>
              <a:rect b="b" l="l" r="r" t="t"/>
              <a:pathLst>
                <a:path extrusionOk="0" h="336" w="462">
                  <a:moveTo>
                    <a:pt x="456" y="1"/>
                  </a:moveTo>
                  <a:cubicBezTo>
                    <a:pt x="454" y="1"/>
                    <a:pt x="452" y="1"/>
                    <a:pt x="449" y="3"/>
                  </a:cubicBezTo>
                  <a:cubicBezTo>
                    <a:pt x="390" y="75"/>
                    <a:pt x="316" y="152"/>
                    <a:pt x="247" y="152"/>
                  </a:cubicBezTo>
                  <a:cubicBezTo>
                    <a:pt x="243" y="152"/>
                    <a:pt x="239" y="151"/>
                    <a:pt x="235" y="151"/>
                  </a:cubicBezTo>
                  <a:cubicBezTo>
                    <a:pt x="160" y="141"/>
                    <a:pt x="103" y="63"/>
                    <a:pt x="47" y="16"/>
                  </a:cubicBezTo>
                  <a:cubicBezTo>
                    <a:pt x="43" y="13"/>
                    <a:pt x="39" y="12"/>
                    <a:pt x="36" y="12"/>
                  </a:cubicBezTo>
                  <a:cubicBezTo>
                    <a:pt x="16" y="12"/>
                    <a:pt x="0" y="47"/>
                    <a:pt x="3" y="66"/>
                  </a:cubicBezTo>
                  <a:cubicBezTo>
                    <a:pt x="29" y="206"/>
                    <a:pt x="93" y="336"/>
                    <a:pt x="221" y="336"/>
                  </a:cubicBezTo>
                  <a:cubicBezTo>
                    <a:pt x="231" y="336"/>
                    <a:pt x="241" y="335"/>
                    <a:pt x="251" y="333"/>
                  </a:cubicBezTo>
                  <a:cubicBezTo>
                    <a:pt x="396" y="314"/>
                    <a:pt x="459" y="160"/>
                    <a:pt x="462" y="13"/>
                  </a:cubicBezTo>
                  <a:cubicBezTo>
                    <a:pt x="462" y="6"/>
                    <a:pt x="460" y="1"/>
                    <a:pt x="45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6" name="Google Shape;2436;p22"/>
            <p:cNvSpPr/>
            <p:nvPr/>
          </p:nvSpPr>
          <p:spPr>
            <a:xfrm>
              <a:off x="2174616" y="2389788"/>
              <a:ext cx="47825" cy="74955"/>
            </a:xfrm>
            <a:custGeom>
              <a:rect b="b" l="l" r="r" t="t"/>
              <a:pathLst>
                <a:path extrusionOk="0" h="594" w="379">
                  <a:moveTo>
                    <a:pt x="364" y="1"/>
                  </a:moveTo>
                  <a:cubicBezTo>
                    <a:pt x="360" y="1"/>
                    <a:pt x="347" y="14"/>
                    <a:pt x="347" y="24"/>
                  </a:cubicBezTo>
                  <a:cubicBezTo>
                    <a:pt x="312" y="266"/>
                    <a:pt x="240" y="537"/>
                    <a:pt x="7" y="581"/>
                  </a:cubicBezTo>
                  <a:cubicBezTo>
                    <a:pt x="1" y="581"/>
                    <a:pt x="1" y="593"/>
                    <a:pt x="7" y="593"/>
                  </a:cubicBezTo>
                  <a:cubicBezTo>
                    <a:pt x="9" y="593"/>
                    <a:pt x="12" y="593"/>
                    <a:pt x="14" y="593"/>
                  </a:cubicBezTo>
                  <a:cubicBezTo>
                    <a:pt x="279" y="593"/>
                    <a:pt x="378" y="236"/>
                    <a:pt x="366" y="2"/>
                  </a:cubicBezTo>
                  <a:cubicBezTo>
                    <a:pt x="366" y="1"/>
                    <a:pt x="365" y="1"/>
                    <a:pt x="36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7" name="Google Shape;2437;p22"/>
            <p:cNvSpPr/>
            <p:nvPr/>
          </p:nvSpPr>
          <p:spPr>
            <a:xfrm>
              <a:off x="2133479" y="2352941"/>
              <a:ext cx="103474" cy="98679"/>
            </a:xfrm>
            <a:custGeom>
              <a:rect b="b" l="l" r="r" t="t"/>
              <a:pathLst>
                <a:path extrusionOk="0" h="782" w="820">
                  <a:moveTo>
                    <a:pt x="457" y="0"/>
                  </a:moveTo>
                  <a:cubicBezTo>
                    <a:pt x="122" y="0"/>
                    <a:pt x="1" y="692"/>
                    <a:pt x="336" y="775"/>
                  </a:cubicBezTo>
                  <a:cubicBezTo>
                    <a:pt x="355" y="780"/>
                    <a:pt x="373" y="782"/>
                    <a:pt x="390" y="782"/>
                  </a:cubicBezTo>
                  <a:cubicBezTo>
                    <a:pt x="708" y="782"/>
                    <a:pt x="820" y="82"/>
                    <a:pt x="519" y="8"/>
                  </a:cubicBezTo>
                  <a:cubicBezTo>
                    <a:pt x="498" y="3"/>
                    <a:pt x="477" y="0"/>
                    <a:pt x="457"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8" name="Google Shape;2438;p22"/>
            <p:cNvSpPr/>
            <p:nvPr/>
          </p:nvSpPr>
          <p:spPr>
            <a:xfrm>
              <a:off x="2122627" y="2341206"/>
              <a:ext cx="59308" cy="49465"/>
            </a:xfrm>
            <a:custGeom>
              <a:rect b="b" l="l" r="r" t="t"/>
              <a:pathLst>
                <a:path extrusionOk="0" h="392" w="470">
                  <a:moveTo>
                    <a:pt x="42" y="0"/>
                  </a:moveTo>
                  <a:cubicBezTo>
                    <a:pt x="39" y="0"/>
                    <a:pt x="35" y="6"/>
                    <a:pt x="35" y="10"/>
                  </a:cubicBezTo>
                  <a:cubicBezTo>
                    <a:pt x="1" y="157"/>
                    <a:pt x="17" y="321"/>
                    <a:pt x="155" y="378"/>
                  </a:cubicBezTo>
                  <a:cubicBezTo>
                    <a:pt x="179" y="387"/>
                    <a:pt x="202" y="391"/>
                    <a:pt x="224" y="391"/>
                  </a:cubicBezTo>
                  <a:cubicBezTo>
                    <a:pt x="328" y="391"/>
                    <a:pt x="412" y="296"/>
                    <a:pt x="466" y="180"/>
                  </a:cubicBezTo>
                  <a:cubicBezTo>
                    <a:pt x="469" y="162"/>
                    <a:pt x="462" y="119"/>
                    <a:pt x="438" y="119"/>
                  </a:cubicBezTo>
                  <a:cubicBezTo>
                    <a:pt x="436" y="119"/>
                    <a:pt x="434" y="119"/>
                    <a:pt x="432" y="120"/>
                  </a:cubicBezTo>
                  <a:cubicBezTo>
                    <a:pt x="363" y="147"/>
                    <a:pt x="294" y="205"/>
                    <a:pt x="225" y="205"/>
                  </a:cubicBezTo>
                  <a:cubicBezTo>
                    <a:pt x="222" y="205"/>
                    <a:pt x="218" y="205"/>
                    <a:pt x="215" y="205"/>
                  </a:cubicBezTo>
                  <a:cubicBezTo>
                    <a:pt x="139" y="195"/>
                    <a:pt x="86" y="98"/>
                    <a:pt x="45" y="7"/>
                  </a:cubicBezTo>
                  <a:cubicBezTo>
                    <a:pt x="45" y="2"/>
                    <a:pt x="44" y="0"/>
                    <a:pt x="4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9" name="Google Shape;2439;p22"/>
            <p:cNvSpPr/>
            <p:nvPr/>
          </p:nvSpPr>
          <p:spPr>
            <a:xfrm>
              <a:off x="2174616" y="2641911"/>
              <a:ext cx="60444" cy="37225"/>
            </a:xfrm>
            <a:custGeom>
              <a:rect b="b" l="l" r="r" t="t"/>
              <a:pathLst>
                <a:path extrusionOk="0" h="295" w="479">
                  <a:moveTo>
                    <a:pt x="30" y="1"/>
                  </a:moveTo>
                  <a:cubicBezTo>
                    <a:pt x="23" y="1"/>
                    <a:pt x="15" y="4"/>
                    <a:pt x="10" y="11"/>
                  </a:cubicBezTo>
                  <a:cubicBezTo>
                    <a:pt x="1" y="118"/>
                    <a:pt x="51" y="218"/>
                    <a:pt x="142" y="269"/>
                  </a:cubicBezTo>
                  <a:cubicBezTo>
                    <a:pt x="184" y="286"/>
                    <a:pt x="227" y="294"/>
                    <a:pt x="270" y="294"/>
                  </a:cubicBezTo>
                  <a:cubicBezTo>
                    <a:pt x="344" y="294"/>
                    <a:pt x="416" y="269"/>
                    <a:pt x="476" y="221"/>
                  </a:cubicBezTo>
                  <a:cubicBezTo>
                    <a:pt x="479" y="218"/>
                    <a:pt x="479" y="218"/>
                    <a:pt x="479" y="215"/>
                  </a:cubicBezTo>
                  <a:cubicBezTo>
                    <a:pt x="479" y="212"/>
                    <a:pt x="476" y="206"/>
                    <a:pt x="473" y="206"/>
                  </a:cubicBezTo>
                  <a:cubicBezTo>
                    <a:pt x="432" y="213"/>
                    <a:pt x="391" y="217"/>
                    <a:pt x="349" y="217"/>
                  </a:cubicBezTo>
                  <a:cubicBezTo>
                    <a:pt x="300" y="217"/>
                    <a:pt x="251" y="211"/>
                    <a:pt x="205" y="199"/>
                  </a:cubicBezTo>
                  <a:cubicBezTo>
                    <a:pt x="120" y="168"/>
                    <a:pt x="86" y="77"/>
                    <a:pt x="42" y="8"/>
                  </a:cubicBezTo>
                  <a:cubicBezTo>
                    <a:pt x="40" y="3"/>
                    <a:pt x="35" y="1"/>
                    <a:pt x="3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0" name="Google Shape;2440;p22"/>
            <p:cNvSpPr/>
            <p:nvPr/>
          </p:nvSpPr>
          <p:spPr>
            <a:xfrm>
              <a:off x="2216384" y="2265745"/>
              <a:ext cx="176663" cy="365818"/>
            </a:xfrm>
            <a:custGeom>
              <a:rect b="b" l="l" r="r" t="t"/>
              <a:pathLst>
                <a:path extrusionOk="0" h="2899" w="1400">
                  <a:moveTo>
                    <a:pt x="1268" y="1"/>
                  </a:moveTo>
                  <a:cubicBezTo>
                    <a:pt x="1258" y="1"/>
                    <a:pt x="1246" y="7"/>
                    <a:pt x="1242" y="20"/>
                  </a:cubicBezTo>
                  <a:cubicBezTo>
                    <a:pt x="1158" y="778"/>
                    <a:pt x="1211" y="1545"/>
                    <a:pt x="1136" y="2306"/>
                  </a:cubicBezTo>
                  <a:cubicBezTo>
                    <a:pt x="1022" y="2237"/>
                    <a:pt x="900" y="2180"/>
                    <a:pt x="771" y="2143"/>
                  </a:cubicBezTo>
                  <a:cubicBezTo>
                    <a:pt x="742" y="2143"/>
                    <a:pt x="742" y="2728"/>
                    <a:pt x="724" y="2772"/>
                  </a:cubicBezTo>
                  <a:cubicBezTo>
                    <a:pt x="459" y="2731"/>
                    <a:pt x="220" y="2605"/>
                    <a:pt x="35" y="2413"/>
                  </a:cubicBezTo>
                  <a:cubicBezTo>
                    <a:pt x="32" y="2411"/>
                    <a:pt x="27" y="2409"/>
                    <a:pt x="22" y="2409"/>
                  </a:cubicBezTo>
                  <a:cubicBezTo>
                    <a:pt x="20" y="2409"/>
                    <a:pt x="18" y="2409"/>
                    <a:pt x="16" y="2410"/>
                  </a:cubicBezTo>
                  <a:cubicBezTo>
                    <a:pt x="3" y="2413"/>
                    <a:pt x="0" y="2426"/>
                    <a:pt x="3" y="2432"/>
                  </a:cubicBezTo>
                  <a:cubicBezTo>
                    <a:pt x="142" y="2709"/>
                    <a:pt x="415" y="2885"/>
                    <a:pt x="724" y="2894"/>
                  </a:cubicBezTo>
                  <a:lnTo>
                    <a:pt x="730" y="2894"/>
                  </a:lnTo>
                  <a:cubicBezTo>
                    <a:pt x="753" y="2897"/>
                    <a:pt x="774" y="2898"/>
                    <a:pt x="791" y="2898"/>
                  </a:cubicBezTo>
                  <a:cubicBezTo>
                    <a:pt x="817" y="2898"/>
                    <a:pt x="834" y="2894"/>
                    <a:pt x="834" y="2885"/>
                  </a:cubicBezTo>
                  <a:cubicBezTo>
                    <a:pt x="868" y="2712"/>
                    <a:pt x="890" y="2347"/>
                    <a:pt x="890" y="2347"/>
                  </a:cubicBezTo>
                  <a:cubicBezTo>
                    <a:pt x="939" y="2378"/>
                    <a:pt x="1162" y="2517"/>
                    <a:pt x="1246" y="2517"/>
                  </a:cubicBezTo>
                  <a:cubicBezTo>
                    <a:pt x="1265" y="2517"/>
                    <a:pt x="1276" y="2509"/>
                    <a:pt x="1277" y="2492"/>
                  </a:cubicBezTo>
                  <a:cubicBezTo>
                    <a:pt x="1331" y="1702"/>
                    <a:pt x="1400" y="822"/>
                    <a:pt x="1290" y="20"/>
                  </a:cubicBezTo>
                  <a:cubicBezTo>
                    <a:pt x="1283" y="7"/>
                    <a:pt x="1277" y="1"/>
                    <a:pt x="126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1" name="Google Shape;2441;p22"/>
            <p:cNvSpPr/>
            <p:nvPr/>
          </p:nvSpPr>
          <p:spPr>
            <a:xfrm>
              <a:off x="1665448" y="1789134"/>
              <a:ext cx="891262" cy="650623"/>
            </a:xfrm>
            <a:custGeom>
              <a:rect b="b" l="l" r="r" t="t"/>
              <a:pathLst>
                <a:path extrusionOk="0" h="5156" w="7063">
                  <a:moveTo>
                    <a:pt x="3493" y="0"/>
                  </a:moveTo>
                  <a:cubicBezTo>
                    <a:pt x="3349" y="0"/>
                    <a:pt x="3205" y="8"/>
                    <a:pt x="3061" y="25"/>
                  </a:cubicBezTo>
                  <a:cubicBezTo>
                    <a:pt x="1466" y="230"/>
                    <a:pt x="397" y="1881"/>
                    <a:pt x="265" y="2567"/>
                  </a:cubicBezTo>
                  <a:cubicBezTo>
                    <a:pt x="1" y="3919"/>
                    <a:pt x="570" y="5152"/>
                    <a:pt x="928" y="5155"/>
                  </a:cubicBezTo>
                  <a:cubicBezTo>
                    <a:pt x="1683" y="5155"/>
                    <a:pt x="1746" y="3435"/>
                    <a:pt x="1746" y="3435"/>
                  </a:cubicBezTo>
                  <a:cubicBezTo>
                    <a:pt x="1746" y="3435"/>
                    <a:pt x="3023" y="3218"/>
                    <a:pt x="3567" y="2356"/>
                  </a:cubicBezTo>
                  <a:lnTo>
                    <a:pt x="3567" y="2356"/>
                  </a:lnTo>
                  <a:cubicBezTo>
                    <a:pt x="3567" y="2356"/>
                    <a:pt x="3202" y="3101"/>
                    <a:pt x="2699" y="3400"/>
                  </a:cubicBezTo>
                  <a:cubicBezTo>
                    <a:pt x="2692" y="3404"/>
                    <a:pt x="2701" y="3406"/>
                    <a:pt x="2724" y="3406"/>
                  </a:cubicBezTo>
                  <a:cubicBezTo>
                    <a:pt x="2996" y="3406"/>
                    <a:pt x="5230" y="3080"/>
                    <a:pt x="5486" y="1252"/>
                  </a:cubicBezTo>
                  <a:cubicBezTo>
                    <a:pt x="5486" y="1252"/>
                    <a:pt x="5832" y="3218"/>
                    <a:pt x="7011" y="3639"/>
                  </a:cubicBezTo>
                  <a:cubicBezTo>
                    <a:pt x="7012" y="3639"/>
                    <a:pt x="7012" y="3639"/>
                    <a:pt x="7012" y="3639"/>
                  </a:cubicBezTo>
                  <a:cubicBezTo>
                    <a:pt x="7063" y="3639"/>
                    <a:pt x="6868" y="1851"/>
                    <a:pt x="6495" y="1428"/>
                  </a:cubicBezTo>
                  <a:cubicBezTo>
                    <a:pt x="6285" y="1183"/>
                    <a:pt x="6036" y="963"/>
                    <a:pt x="5766" y="777"/>
                  </a:cubicBezTo>
                  <a:cubicBezTo>
                    <a:pt x="5113" y="271"/>
                    <a:pt x="4312" y="0"/>
                    <a:pt x="349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2" name="Google Shape;2442;p22"/>
            <p:cNvSpPr/>
            <p:nvPr/>
          </p:nvSpPr>
          <p:spPr>
            <a:xfrm>
              <a:off x="2010320" y="1922893"/>
              <a:ext cx="372506" cy="305879"/>
            </a:xfrm>
            <a:custGeom>
              <a:rect b="b" l="l" r="r" t="t"/>
              <a:pathLst>
                <a:path extrusionOk="0" h="2424" w="2952">
                  <a:moveTo>
                    <a:pt x="2765" y="0"/>
                  </a:moveTo>
                  <a:cubicBezTo>
                    <a:pt x="2750" y="0"/>
                    <a:pt x="2734" y="16"/>
                    <a:pt x="2734" y="32"/>
                  </a:cubicBezTo>
                  <a:cubicBezTo>
                    <a:pt x="2596" y="1469"/>
                    <a:pt x="1454" y="2350"/>
                    <a:pt x="45" y="2391"/>
                  </a:cubicBezTo>
                  <a:cubicBezTo>
                    <a:pt x="16" y="2391"/>
                    <a:pt x="1" y="2409"/>
                    <a:pt x="23" y="2413"/>
                  </a:cubicBezTo>
                  <a:cubicBezTo>
                    <a:pt x="99" y="2420"/>
                    <a:pt x="176" y="2424"/>
                    <a:pt x="254" y="2424"/>
                  </a:cubicBezTo>
                  <a:cubicBezTo>
                    <a:pt x="1536" y="2424"/>
                    <a:pt x="2951" y="1414"/>
                    <a:pt x="2797" y="32"/>
                  </a:cubicBezTo>
                  <a:cubicBezTo>
                    <a:pt x="2797" y="16"/>
                    <a:pt x="2781" y="0"/>
                    <a:pt x="276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3" name="Google Shape;2443;p22"/>
            <p:cNvSpPr/>
            <p:nvPr/>
          </p:nvSpPr>
          <p:spPr>
            <a:xfrm>
              <a:off x="1780532" y="2183976"/>
              <a:ext cx="130856" cy="253385"/>
            </a:xfrm>
            <a:custGeom>
              <a:rect b="b" l="l" r="r" t="t"/>
              <a:pathLst>
                <a:path extrusionOk="0" h="2008" w="1037">
                  <a:moveTo>
                    <a:pt x="1016" y="1"/>
                  </a:moveTo>
                  <a:cubicBezTo>
                    <a:pt x="1006" y="1"/>
                    <a:pt x="995" y="7"/>
                    <a:pt x="995" y="20"/>
                  </a:cubicBezTo>
                  <a:cubicBezTo>
                    <a:pt x="925" y="796"/>
                    <a:pt x="790" y="1564"/>
                    <a:pt x="20" y="1944"/>
                  </a:cubicBezTo>
                  <a:cubicBezTo>
                    <a:pt x="10" y="1954"/>
                    <a:pt x="4" y="1963"/>
                    <a:pt x="1" y="1979"/>
                  </a:cubicBezTo>
                  <a:cubicBezTo>
                    <a:pt x="3" y="1998"/>
                    <a:pt x="21" y="2008"/>
                    <a:pt x="37" y="2008"/>
                  </a:cubicBezTo>
                  <a:cubicBezTo>
                    <a:pt x="40" y="2008"/>
                    <a:pt x="42" y="2008"/>
                    <a:pt x="45" y="2007"/>
                  </a:cubicBezTo>
                  <a:cubicBezTo>
                    <a:pt x="878" y="1724"/>
                    <a:pt x="1035" y="784"/>
                    <a:pt x="1035" y="20"/>
                  </a:cubicBezTo>
                  <a:cubicBezTo>
                    <a:pt x="1037" y="7"/>
                    <a:pt x="1027" y="1"/>
                    <a:pt x="101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4" name="Google Shape;2444;p22"/>
            <p:cNvSpPr/>
            <p:nvPr/>
          </p:nvSpPr>
          <p:spPr>
            <a:xfrm>
              <a:off x="2344087" y="1909391"/>
              <a:ext cx="172372" cy="309286"/>
            </a:xfrm>
            <a:custGeom>
              <a:rect b="b" l="l" r="r" t="t"/>
              <a:pathLst>
                <a:path extrusionOk="0" h="2451" w="1366">
                  <a:moveTo>
                    <a:pt x="136" y="0"/>
                  </a:moveTo>
                  <a:cubicBezTo>
                    <a:pt x="130" y="0"/>
                    <a:pt x="127" y="3"/>
                    <a:pt x="127" y="7"/>
                  </a:cubicBezTo>
                  <a:cubicBezTo>
                    <a:pt x="1" y="843"/>
                    <a:pt x="328" y="2325"/>
                    <a:pt x="1341" y="2450"/>
                  </a:cubicBezTo>
                  <a:cubicBezTo>
                    <a:pt x="1353" y="2450"/>
                    <a:pt x="1366" y="2441"/>
                    <a:pt x="1366" y="2431"/>
                  </a:cubicBezTo>
                  <a:cubicBezTo>
                    <a:pt x="1366" y="2419"/>
                    <a:pt x="1356" y="2406"/>
                    <a:pt x="1347" y="2406"/>
                  </a:cubicBezTo>
                  <a:cubicBezTo>
                    <a:pt x="312" y="2186"/>
                    <a:pt x="300" y="815"/>
                    <a:pt x="142" y="7"/>
                  </a:cubicBezTo>
                  <a:cubicBezTo>
                    <a:pt x="142" y="3"/>
                    <a:pt x="139" y="0"/>
                    <a:pt x="13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5" name="Google Shape;2445;p22"/>
            <p:cNvSpPr/>
            <p:nvPr/>
          </p:nvSpPr>
          <p:spPr>
            <a:xfrm>
              <a:off x="1594404" y="2295399"/>
              <a:ext cx="221964" cy="292376"/>
            </a:xfrm>
            <a:custGeom>
              <a:rect b="b" l="l" r="r" t="t"/>
              <a:pathLst>
                <a:path extrusionOk="0" h="2317" w="1759">
                  <a:moveTo>
                    <a:pt x="671" y="0"/>
                  </a:moveTo>
                  <a:cubicBezTo>
                    <a:pt x="629" y="0"/>
                    <a:pt x="586" y="8"/>
                    <a:pt x="545" y="24"/>
                  </a:cubicBezTo>
                  <a:cubicBezTo>
                    <a:pt x="1" y="228"/>
                    <a:pt x="350" y="1914"/>
                    <a:pt x="910" y="2222"/>
                  </a:cubicBezTo>
                  <a:cubicBezTo>
                    <a:pt x="1011" y="2286"/>
                    <a:pt x="1124" y="2317"/>
                    <a:pt x="1236" y="2317"/>
                  </a:cubicBezTo>
                  <a:cubicBezTo>
                    <a:pt x="1436" y="2317"/>
                    <a:pt x="1631" y="2218"/>
                    <a:pt x="1746" y="2036"/>
                  </a:cubicBezTo>
                  <a:lnTo>
                    <a:pt x="1759" y="2011"/>
                  </a:lnTo>
                  <a:lnTo>
                    <a:pt x="1699" y="1039"/>
                  </a:lnTo>
                  <a:cubicBezTo>
                    <a:pt x="1699" y="1039"/>
                    <a:pt x="1177" y="0"/>
                    <a:pt x="671" y="0"/>
                  </a:cubicBezTo>
                  <a:close/>
                </a:path>
              </a:pathLst>
            </a:custGeom>
            <a:solidFill>
              <a:srgbClr val="D376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6" name="Google Shape;2446;p22"/>
            <p:cNvSpPr/>
            <p:nvPr/>
          </p:nvSpPr>
          <p:spPr>
            <a:xfrm>
              <a:off x="1675796" y="2358998"/>
              <a:ext cx="110414" cy="190796"/>
            </a:xfrm>
            <a:custGeom>
              <a:rect b="b" l="l" r="r" t="t"/>
              <a:pathLst>
                <a:path extrusionOk="0" h="1512" w="875">
                  <a:moveTo>
                    <a:pt x="13" y="1"/>
                  </a:moveTo>
                  <a:cubicBezTo>
                    <a:pt x="10" y="1"/>
                    <a:pt x="7" y="1"/>
                    <a:pt x="0" y="4"/>
                  </a:cubicBezTo>
                  <a:cubicBezTo>
                    <a:pt x="0" y="7"/>
                    <a:pt x="0" y="10"/>
                    <a:pt x="3" y="16"/>
                  </a:cubicBezTo>
                  <a:cubicBezTo>
                    <a:pt x="393" y="243"/>
                    <a:pt x="554" y="655"/>
                    <a:pt x="655" y="1076"/>
                  </a:cubicBezTo>
                  <a:cubicBezTo>
                    <a:pt x="581" y="956"/>
                    <a:pt x="482" y="866"/>
                    <a:pt x="350" y="866"/>
                  </a:cubicBezTo>
                  <a:cubicBezTo>
                    <a:pt x="296" y="866"/>
                    <a:pt x="236" y="881"/>
                    <a:pt x="170" y="916"/>
                  </a:cubicBezTo>
                  <a:cubicBezTo>
                    <a:pt x="158" y="922"/>
                    <a:pt x="170" y="938"/>
                    <a:pt x="176" y="938"/>
                  </a:cubicBezTo>
                  <a:cubicBezTo>
                    <a:pt x="195" y="936"/>
                    <a:pt x="213" y="934"/>
                    <a:pt x="231" y="934"/>
                  </a:cubicBezTo>
                  <a:cubicBezTo>
                    <a:pt x="368" y="934"/>
                    <a:pt x="497" y="1007"/>
                    <a:pt x="566" y="1127"/>
                  </a:cubicBezTo>
                  <a:cubicBezTo>
                    <a:pt x="629" y="1243"/>
                    <a:pt x="677" y="1363"/>
                    <a:pt x="711" y="1485"/>
                  </a:cubicBezTo>
                  <a:cubicBezTo>
                    <a:pt x="717" y="1503"/>
                    <a:pt x="733" y="1511"/>
                    <a:pt x="749" y="1511"/>
                  </a:cubicBezTo>
                  <a:cubicBezTo>
                    <a:pt x="771" y="1511"/>
                    <a:pt x="792" y="1497"/>
                    <a:pt x="787" y="1470"/>
                  </a:cubicBezTo>
                  <a:lnTo>
                    <a:pt x="787" y="1457"/>
                  </a:lnTo>
                  <a:cubicBezTo>
                    <a:pt x="875" y="932"/>
                    <a:pt x="573" y="133"/>
                    <a:pt x="1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7" name="Google Shape;2447;p22"/>
            <p:cNvSpPr/>
            <p:nvPr/>
          </p:nvSpPr>
          <p:spPr>
            <a:xfrm>
              <a:off x="1490804" y="3029686"/>
              <a:ext cx="713843" cy="1905936"/>
            </a:xfrm>
            <a:custGeom>
              <a:rect b="b" l="l" r="r" t="t"/>
              <a:pathLst>
                <a:path extrusionOk="0" h="15104" w="5657">
                  <a:moveTo>
                    <a:pt x="892" y="0"/>
                  </a:moveTo>
                  <a:cubicBezTo>
                    <a:pt x="391" y="0"/>
                    <a:pt x="169" y="1356"/>
                    <a:pt x="145" y="2159"/>
                  </a:cubicBezTo>
                  <a:cubicBezTo>
                    <a:pt x="1" y="7238"/>
                    <a:pt x="1290" y="14504"/>
                    <a:pt x="2954" y="15057"/>
                  </a:cubicBezTo>
                  <a:cubicBezTo>
                    <a:pt x="3048" y="15089"/>
                    <a:pt x="3139" y="15104"/>
                    <a:pt x="3227" y="15104"/>
                  </a:cubicBezTo>
                  <a:cubicBezTo>
                    <a:pt x="4894" y="15104"/>
                    <a:pt x="5657" y="9816"/>
                    <a:pt x="5382" y="9739"/>
                  </a:cubicBezTo>
                  <a:cubicBezTo>
                    <a:pt x="5140" y="9673"/>
                    <a:pt x="3350" y="5012"/>
                    <a:pt x="2029" y="1652"/>
                  </a:cubicBezTo>
                  <a:cubicBezTo>
                    <a:pt x="1550" y="435"/>
                    <a:pt x="1176" y="0"/>
                    <a:pt x="892" y="0"/>
                  </a:cubicBezTo>
                  <a:close/>
                </a:path>
              </a:pathLst>
            </a:custGeom>
            <a:solidFill>
              <a:srgbClr val="D376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8" name="Google Shape;2448;p22"/>
            <p:cNvSpPr/>
            <p:nvPr/>
          </p:nvSpPr>
          <p:spPr>
            <a:xfrm>
              <a:off x="1431622" y="3024512"/>
              <a:ext cx="595479" cy="1053918"/>
            </a:xfrm>
            <a:custGeom>
              <a:rect b="b" l="l" r="r" t="t"/>
              <a:pathLst>
                <a:path extrusionOk="0" h="8352" w="4719">
                  <a:moveTo>
                    <a:pt x="1435" y="0"/>
                  </a:moveTo>
                  <a:cubicBezTo>
                    <a:pt x="1120" y="0"/>
                    <a:pt x="878" y="386"/>
                    <a:pt x="750" y="989"/>
                  </a:cubicBezTo>
                  <a:cubicBezTo>
                    <a:pt x="1" y="4452"/>
                    <a:pt x="372" y="8352"/>
                    <a:pt x="372" y="8352"/>
                  </a:cubicBezTo>
                  <a:lnTo>
                    <a:pt x="4719" y="5650"/>
                  </a:lnTo>
                  <a:cubicBezTo>
                    <a:pt x="4719" y="5650"/>
                    <a:pt x="3266" y="2159"/>
                    <a:pt x="2118" y="517"/>
                  </a:cubicBezTo>
                  <a:cubicBezTo>
                    <a:pt x="1868" y="158"/>
                    <a:pt x="1637" y="0"/>
                    <a:pt x="1435"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9" name="Google Shape;2449;p22"/>
            <p:cNvSpPr/>
            <p:nvPr/>
          </p:nvSpPr>
          <p:spPr>
            <a:xfrm>
              <a:off x="1468217" y="3128239"/>
              <a:ext cx="558127" cy="930759"/>
            </a:xfrm>
            <a:custGeom>
              <a:rect b="b" l="l" r="r" t="t"/>
              <a:pathLst>
                <a:path extrusionOk="0" h="7376" w="4423">
                  <a:moveTo>
                    <a:pt x="2064" y="0"/>
                  </a:moveTo>
                  <a:cubicBezTo>
                    <a:pt x="1740" y="277"/>
                    <a:pt x="1337" y="434"/>
                    <a:pt x="912" y="453"/>
                  </a:cubicBezTo>
                  <a:cubicBezTo>
                    <a:pt x="905" y="453"/>
                    <a:pt x="897" y="453"/>
                    <a:pt x="889" y="453"/>
                  </a:cubicBezTo>
                  <a:cubicBezTo>
                    <a:pt x="727" y="453"/>
                    <a:pt x="562" y="422"/>
                    <a:pt x="412" y="362"/>
                  </a:cubicBezTo>
                  <a:cubicBezTo>
                    <a:pt x="412" y="378"/>
                    <a:pt x="403" y="393"/>
                    <a:pt x="400" y="409"/>
                  </a:cubicBezTo>
                  <a:cubicBezTo>
                    <a:pt x="434" y="425"/>
                    <a:pt x="472" y="437"/>
                    <a:pt x="507" y="450"/>
                  </a:cubicBezTo>
                  <a:cubicBezTo>
                    <a:pt x="632" y="487"/>
                    <a:pt x="760" y="503"/>
                    <a:pt x="888" y="503"/>
                  </a:cubicBezTo>
                  <a:cubicBezTo>
                    <a:pt x="1321" y="503"/>
                    <a:pt x="1758" y="312"/>
                    <a:pt x="2095" y="47"/>
                  </a:cubicBezTo>
                  <a:cubicBezTo>
                    <a:pt x="2086" y="38"/>
                    <a:pt x="2076" y="16"/>
                    <a:pt x="2064" y="0"/>
                  </a:cubicBezTo>
                  <a:close/>
                  <a:moveTo>
                    <a:pt x="778" y="946"/>
                  </a:moveTo>
                  <a:cubicBezTo>
                    <a:pt x="620" y="946"/>
                    <a:pt x="462" y="959"/>
                    <a:pt x="305" y="985"/>
                  </a:cubicBezTo>
                  <a:cubicBezTo>
                    <a:pt x="305" y="1004"/>
                    <a:pt x="299" y="1019"/>
                    <a:pt x="299" y="1038"/>
                  </a:cubicBezTo>
                  <a:cubicBezTo>
                    <a:pt x="463" y="1015"/>
                    <a:pt x="630" y="1002"/>
                    <a:pt x="797" y="1002"/>
                  </a:cubicBezTo>
                  <a:cubicBezTo>
                    <a:pt x="1241" y="1002"/>
                    <a:pt x="1685" y="1093"/>
                    <a:pt x="2067" y="1324"/>
                  </a:cubicBezTo>
                  <a:cubicBezTo>
                    <a:pt x="2614" y="1655"/>
                    <a:pt x="2925" y="2230"/>
                    <a:pt x="3278" y="2746"/>
                  </a:cubicBezTo>
                  <a:cubicBezTo>
                    <a:pt x="3422" y="2966"/>
                    <a:pt x="3595" y="3174"/>
                    <a:pt x="3784" y="3359"/>
                  </a:cubicBezTo>
                  <a:cubicBezTo>
                    <a:pt x="3762" y="3312"/>
                    <a:pt x="3737" y="3262"/>
                    <a:pt x="3715" y="3205"/>
                  </a:cubicBezTo>
                  <a:cubicBezTo>
                    <a:pt x="3448" y="2919"/>
                    <a:pt x="3231" y="2573"/>
                    <a:pt x="3007" y="2243"/>
                  </a:cubicBezTo>
                  <a:cubicBezTo>
                    <a:pt x="2840" y="1988"/>
                    <a:pt x="2652" y="1752"/>
                    <a:pt x="2432" y="1538"/>
                  </a:cubicBezTo>
                  <a:cubicBezTo>
                    <a:pt x="2218" y="1337"/>
                    <a:pt x="1960" y="1186"/>
                    <a:pt x="1683" y="1092"/>
                  </a:cubicBezTo>
                  <a:cubicBezTo>
                    <a:pt x="1389" y="994"/>
                    <a:pt x="1084" y="946"/>
                    <a:pt x="778" y="946"/>
                  </a:cubicBezTo>
                  <a:close/>
                  <a:moveTo>
                    <a:pt x="1420" y="2464"/>
                  </a:moveTo>
                  <a:cubicBezTo>
                    <a:pt x="1303" y="2464"/>
                    <a:pt x="1186" y="2482"/>
                    <a:pt x="1073" y="2516"/>
                  </a:cubicBezTo>
                  <a:cubicBezTo>
                    <a:pt x="683" y="2623"/>
                    <a:pt x="371" y="2872"/>
                    <a:pt x="73" y="3123"/>
                  </a:cubicBezTo>
                  <a:cubicBezTo>
                    <a:pt x="73" y="3142"/>
                    <a:pt x="73" y="3167"/>
                    <a:pt x="70" y="3186"/>
                  </a:cubicBezTo>
                  <a:cubicBezTo>
                    <a:pt x="290" y="2982"/>
                    <a:pt x="538" y="2809"/>
                    <a:pt x="806" y="2667"/>
                  </a:cubicBezTo>
                  <a:cubicBezTo>
                    <a:pt x="1004" y="2571"/>
                    <a:pt x="1228" y="2507"/>
                    <a:pt x="1449" y="2507"/>
                  </a:cubicBezTo>
                  <a:cubicBezTo>
                    <a:pt x="1576" y="2507"/>
                    <a:pt x="1700" y="2528"/>
                    <a:pt x="1818" y="2576"/>
                  </a:cubicBezTo>
                  <a:cubicBezTo>
                    <a:pt x="2086" y="2696"/>
                    <a:pt x="2281" y="2938"/>
                    <a:pt x="2334" y="3230"/>
                  </a:cubicBezTo>
                  <a:cubicBezTo>
                    <a:pt x="2473" y="3875"/>
                    <a:pt x="2038" y="4419"/>
                    <a:pt x="1482" y="4683"/>
                  </a:cubicBezTo>
                  <a:cubicBezTo>
                    <a:pt x="1036" y="4891"/>
                    <a:pt x="555" y="4929"/>
                    <a:pt x="73" y="4929"/>
                  </a:cubicBezTo>
                  <a:cubicBezTo>
                    <a:pt x="52" y="4929"/>
                    <a:pt x="31" y="4929"/>
                    <a:pt x="10" y="4929"/>
                  </a:cubicBezTo>
                  <a:lnTo>
                    <a:pt x="10" y="4976"/>
                  </a:lnTo>
                  <a:cubicBezTo>
                    <a:pt x="639" y="4976"/>
                    <a:pt x="1280" y="4919"/>
                    <a:pt x="1803" y="4551"/>
                  </a:cubicBezTo>
                  <a:cubicBezTo>
                    <a:pt x="2252" y="4237"/>
                    <a:pt x="2517" y="3705"/>
                    <a:pt x="2369" y="3158"/>
                  </a:cubicBezTo>
                  <a:cubicBezTo>
                    <a:pt x="2303" y="2925"/>
                    <a:pt x="2149" y="2718"/>
                    <a:pt x="1938" y="2589"/>
                  </a:cubicBezTo>
                  <a:cubicBezTo>
                    <a:pt x="1776" y="2505"/>
                    <a:pt x="1599" y="2464"/>
                    <a:pt x="1420" y="2464"/>
                  </a:cubicBezTo>
                  <a:close/>
                  <a:moveTo>
                    <a:pt x="3897" y="4658"/>
                  </a:moveTo>
                  <a:cubicBezTo>
                    <a:pt x="3817" y="4658"/>
                    <a:pt x="3737" y="4665"/>
                    <a:pt x="3658" y="4680"/>
                  </a:cubicBezTo>
                  <a:cubicBezTo>
                    <a:pt x="3400" y="4734"/>
                    <a:pt x="3139" y="4904"/>
                    <a:pt x="3098" y="5184"/>
                  </a:cubicBezTo>
                  <a:cubicBezTo>
                    <a:pt x="3076" y="5331"/>
                    <a:pt x="3098" y="5482"/>
                    <a:pt x="3161" y="5621"/>
                  </a:cubicBezTo>
                  <a:lnTo>
                    <a:pt x="3202" y="5592"/>
                  </a:lnTo>
                  <a:cubicBezTo>
                    <a:pt x="3155" y="5482"/>
                    <a:pt x="3133" y="5363"/>
                    <a:pt x="3136" y="5246"/>
                  </a:cubicBezTo>
                  <a:cubicBezTo>
                    <a:pt x="3155" y="4869"/>
                    <a:pt x="3554" y="4699"/>
                    <a:pt x="3885" y="4696"/>
                  </a:cubicBezTo>
                  <a:cubicBezTo>
                    <a:pt x="4067" y="4696"/>
                    <a:pt x="4253" y="4734"/>
                    <a:pt x="4423" y="4806"/>
                  </a:cubicBezTo>
                  <a:lnTo>
                    <a:pt x="4394" y="4756"/>
                  </a:lnTo>
                  <a:cubicBezTo>
                    <a:pt x="4236" y="4692"/>
                    <a:pt x="4067" y="4658"/>
                    <a:pt x="3897" y="4658"/>
                  </a:cubicBezTo>
                  <a:close/>
                  <a:moveTo>
                    <a:pt x="2180" y="6228"/>
                  </a:moveTo>
                  <a:lnTo>
                    <a:pt x="2180" y="6228"/>
                  </a:lnTo>
                  <a:cubicBezTo>
                    <a:pt x="2029" y="6243"/>
                    <a:pt x="1881" y="6291"/>
                    <a:pt x="1749" y="6369"/>
                  </a:cubicBezTo>
                  <a:cubicBezTo>
                    <a:pt x="1598" y="6460"/>
                    <a:pt x="1469" y="6583"/>
                    <a:pt x="1369" y="6731"/>
                  </a:cubicBezTo>
                  <a:lnTo>
                    <a:pt x="1469" y="6668"/>
                  </a:lnTo>
                  <a:cubicBezTo>
                    <a:pt x="1548" y="6574"/>
                    <a:pt x="1642" y="6492"/>
                    <a:pt x="1746" y="6426"/>
                  </a:cubicBezTo>
                  <a:cubicBezTo>
                    <a:pt x="1850" y="6357"/>
                    <a:pt x="1966" y="6313"/>
                    <a:pt x="2086" y="6288"/>
                  </a:cubicBezTo>
                  <a:lnTo>
                    <a:pt x="2180" y="6228"/>
                  </a:lnTo>
                  <a:close/>
                  <a:moveTo>
                    <a:pt x="0" y="6036"/>
                  </a:moveTo>
                  <a:lnTo>
                    <a:pt x="0" y="6086"/>
                  </a:lnTo>
                  <a:cubicBezTo>
                    <a:pt x="132" y="6159"/>
                    <a:pt x="243" y="6269"/>
                    <a:pt x="318" y="6401"/>
                  </a:cubicBezTo>
                  <a:cubicBezTo>
                    <a:pt x="472" y="6709"/>
                    <a:pt x="472" y="7071"/>
                    <a:pt x="318" y="7376"/>
                  </a:cubicBezTo>
                  <a:lnTo>
                    <a:pt x="384" y="7338"/>
                  </a:lnTo>
                  <a:cubicBezTo>
                    <a:pt x="412" y="7278"/>
                    <a:pt x="431" y="7212"/>
                    <a:pt x="447" y="7149"/>
                  </a:cubicBezTo>
                  <a:cubicBezTo>
                    <a:pt x="526" y="6863"/>
                    <a:pt x="475" y="6555"/>
                    <a:pt x="309" y="6306"/>
                  </a:cubicBezTo>
                  <a:cubicBezTo>
                    <a:pt x="236" y="6193"/>
                    <a:pt x="129" y="6102"/>
                    <a:pt x="0" y="6036"/>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0" name="Google Shape;2450;p22"/>
            <p:cNvSpPr/>
            <p:nvPr/>
          </p:nvSpPr>
          <p:spPr>
            <a:xfrm>
              <a:off x="1484495" y="3663022"/>
              <a:ext cx="474591" cy="284174"/>
            </a:xfrm>
            <a:custGeom>
              <a:rect b="b" l="l" r="r" t="t"/>
              <a:pathLst>
                <a:path extrusionOk="0" h="2252" w="3761">
                  <a:moveTo>
                    <a:pt x="3731" y="1"/>
                  </a:moveTo>
                  <a:cubicBezTo>
                    <a:pt x="3730" y="1"/>
                    <a:pt x="3729" y="1"/>
                    <a:pt x="3727" y="2"/>
                  </a:cubicBezTo>
                  <a:cubicBezTo>
                    <a:pt x="3023" y="361"/>
                    <a:pt x="1145" y="1392"/>
                    <a:pt x="7" y="2222"/>
                  </a:cubicBezTo>
                  <a:cubicBezTo>
                    <a:pt x="1" y="2225"/>
                    <a:pt x="14" y="2251"/>
                    <a:pt x="21" y="2251"/>
                  </a:cubicBezTo>
                  <a:cubicBezTo>
                    <a:pt x="22" y="2251"/>
                    <a:pt x="22" y="2251"/>
                    <a:pt x="22" y="2251"/>
                  </a:cubicBezTo>
                  <a:cubicBezTo>
                    <a:pt x="1070" y="1704"/>
                    <a:pt x="3079" y="461"/>
                    <a:pt x="3749" y="40"/>
                  </a:cubicBezTo>
                  <a:cubicBezTo>
                    <a:pt x="3761" y="37"/>
                    <a:pt x="3744" y="1"/>
                    <a:pt x="373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1" name="Google Shape;2451;p22"/>
            <p:cNvSpPr/>
            <p:nvPr/>
          </p:nvSpPr>
          <p:spPr>
            <a:xfrm>
              <a:off x="1851575" y="3345660"/>
              <a:ext cx="182341" cy="433580"/>
            </a:xfrm>
            <a:custGeom>
              <a:rect b="b" l="l" r="r" t="t"/>
              <a:pathLst>
                <a:path extrusionOk="0" h="3436" w="1445">
                  <a:moveTo>
                    <a:pt x="1" y="1"/>
                  </a:moveTo>
                  <a:lnTo>
                    <a:pt x="1" y="1"/>
                  </a:lnTo>
                  <a:cubicBezTo>
                    <a:pt x="189" y="539"/>
                    <a:pt x="410" y="1067"/>
                    <a:pt x="636" y="1586"/>
                  </a:cubicBezTo>
                  <a:cubicBezTo>
                    <a:pt x="861" y="2096"/>
                    <a:pt x="1096" y="2599"/>
                    <a:pt x="1346" y="3099"/>
                  </a:cubicBezTo>
                  <a:lnTo>
                    <a:pt x="1346" y="3099"/>
                  </a:lnTo>
                  <a:cubicBezTo>
                    <a:pt x="1183" y="3207"/>
                    <a:pt x="1026" y="3323"/>
                    <a:pt x="866" y="3435"/>
                  </a:cubicBezTo>
                  <a:cubicBezTo>
                    <a:pt x="1051" y="3341"/>
                    <a:pt x="1234" y="3240"/>
                    <a:pt x="1416" y="3140"/>
                  </a:cubicBezTo>
                  <a:lnTo>
                    <a:pt x="1444" y="3124"/>
                  </a:lnTo>
                  <a:lnTo>
                    <a:pt x="1432" y="3096"/>
                  </a:lnTo>
                  <a:cubicBezTo>
                    <a:pt x="1224" y="2564"/>
                    <a:pt x="998" y="2042"/>
                    <a:pt x="759" y="1526"/>
                  </a:cubicBezTo>
                  <a:cubicBezTo>
                    <a:pt x="523" y="1010"/>
                    <a:pt x="274" y="501"/>
                    <a:pt x="1"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2" name="Google Shape;2452;p22"/>
            <p:cNvSpPr/>
            <p:nvPr/>
          </p:nvSpPr>
          <p:spPr>
            <a:xfrm>
              <a:off x="1897255" y="3385788"/>
              <a:ext cx="17540" cy="90603"/>
            </a:xfrm>
            <a:custGeom>
              <a:rect b="b" l="l" r="r" t="t"/>
              <a:pathLst>
                <a:path extrusionOk="0" h="718" w="139">
                  <a:moveTo>
                    <a:pt x="3" y="0"/>
                  </a:moveTo>
                  <a:cubicBezTo>
                    <a:pt x="0" y="120"/>
                    <a:pt x="7" y="239"/>
                    <a:pt x="22" y="359"/>
                  </a:cubicBezTo>
                  <a:cubicBezTo>
                    <a:pt x="38" y="474"/>
                    <a:pt x="69" y="593"/>
                    <a:pt x="112" y="705"/>
                  </a:cubicBezTo>
                  <a:lnTo>
                    <a:pt x="112" y="705"/>
                  </a:lnTo>
                  <a:cubicBezTo>
                    <a:pt x="138" y="524"/>
                    <a:pt x="125" y="342"/>
                    <a:pt x="76" y="170"/>
                  </a:cubicBezTo>
                  <a:cubicBezTo>
                    <a:pt x="60" y="111"/>
                    <a:pt x="35" y="51"/>
                    <a:pt x="3" y="0"/>
                  </a:cubicBezTo>
                  <a:close/>
                  <a:moveTo>
                    <a:pt x="112" y="705"/>
                  </a:moveTo>
                  <a:cubicBezTo>
                    <a:pt x="112" y="709"/>
                    <a:pt x="111" y="713"/>
                    <a:pt x="110" y="718"/>
                  </a:cubicBezTo>
                  <a:lnTo>
                    <a:pt x="114" y="708"/>
                  </a:lnTo>
                  <a:cubicBezTo>
                    <a:pt x="113" y="707"/>
                    <a:pt x="113" y="706"/>
                    <a:pt x="112" y="705"/>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3" name="Google Shape;2453;p22"/>
            <p:cNvSpPr/>
            <p:nvPr/>
          </p:nvSpPr>
          <p:spPr>
            <a:xfrm>
              <a:off x="1451181" y="3401056"/>
              <a:ext cx="109405" cy="701729"/>
            </a:xfrm>
            <a:custGeom>
              <a:rect b="b" l="l" r="r" t="t"/>
              <a:pathLst>
                <a:path extrusionOk="0" h="5561" w="867">
                  <a:moveTo>
                    <a:pt x="333" y="1"/>
                  </a:moveTo>
                  <a:cubicBezTo>
                    <a:pt x="331" y="1"/>
                    <a:pt x="329" y="1"/>
                    <a:pt x="327" y="2"/>
                  </a:cubicBezTo>
                  <a:cubicBezTo>
                    <a:pt x="324" y="2"/>
                    <a:pt x="318" y="5"/>
                    <a:pt x="318" y="8"/>
                  </a:cubicBezTo>
                  <a:cubicBezTo>
                    <a:pt x="239" y="354"/>
                    <a:pt x="189" y="710"/>
                    <a:pt x="138" y="1059"/>
                  </a:cubicBezTo>
                  <a:lnTo>
                    <a:pt x="138" y="1062"/>
                  </a:lnTo>
                  <a:lnTo>
                    <a:pt x="113" y="854"/>
                  </a:lnTo>
                  <a:cubicBezTo>
                    <a:pt x="98" y="700"/>
                    <a:pt x="91" y="543"/>
                    <a:pt x="88" y="392"/>
                  </a:cubicBezTo>
                  <a:cubicBezTo>
                    <a:pt x="88" y="387"/>
                    <a:pt x="85" y="385"/>
                    <a:pt x="82" y="385"/>
                  </a:cubicBezTo>
                  <a:cubicBezTo>
                    <a:pt x="79" y="385"/>
                    <a:pt x="76" y="387"/>
                    <a:pt x="76" y="392"/>
                  </a:cubicBezTo>
                  <a:cubicBezTo>
                    <a:pt x="60" y="600"/>
                    <a:pt x="60" y="810"/>
                    <a:pt x="79" y="1021"/>
                  </a:cubicBezTo>
                  <a:cubicBezTo>
                    <a:pt x="82" y="1068"/>
                    <a:pt x="91" y="1109"/>
                    <a:pt x="98" y="1156"/>
                  </a:cubicBezTo>
                  <a:lnTo>
                    <a:pt x="113" y="1248"/>
                  </a:lnTo>
                  <a:cubicBezTo>
                    <a:pt x="82" y="1540"/>
                    <a:pt x="60" y="1833"/>
                    <a:pt x="44" y="2125"/>
                  </a:cubicBezTo>
                  <a:cubicBezTo>
                    <a:pt x="0" y="2836"/>
                    <a:pt x="3" y="3553"/>
                    <a:pt x="50" y="4264"/>
                  </a:cubicBezTo>
                  <a:cubicBezTo>
                    <a:pt x="63" y="4457"/>
                    <a:pt x="158" y="5560"/>
                    <a:pt x="188" y="5560"/>
                  </a:cubicBezTo>
                  <a:cubicBezTo>
                    <a:pt x="188" y="5560"/>
                    <a:pt x="189" y="5560"/>
                    <a:pt x="189" y="5560"/>
                  </a:cubicBezTo>
                  <a:cubicBezTo>
                    <a:pt x="286" y="5478"/>
                    <a:pt x="768" y="5126"/>
                    <a:pt x="856" y="5038"/>
                  </a:cubicBezTo>
                  <a:cubicBezTo>
                    <a:pt x="866" y="5024"/>
                    <a:pt x="856" y="5001"/>
                    <a:pt x="843" y="5001"/>
                  </a:cubicBezTo>
                  <a:cubicBezTo>
                    <a:pt x="841" y="5001"/>
                    <a:pt x="839" y="5002"/>
                    <a:pt x="837" y="5003"/>
                  </a:cubicBezTo>
                  <a:cubicBezTo>
                    <a:pt x="727" y="5053"/>
                    <a:pt x="359" y="5289"/>
                    <a:pt x="277" y="5340"/>
                  </a:cubicBezTo>
                  <a:cubicBezTo>
                    <a:pt x="277" y="5192"/>
                    <a:pt x="255" y="5038"/>
                    <a:pt x="245" y="4893"/>
                  </a:cubicBezTo>
                  <a:cubicBezTo>
                    <a:pt x="233" y="4720"/>
                    <a:pt x="223" y="4544"/>
                    <a:pt x="217" y="4371"/>
                  </a:cubicBezTo>
                  <a:cubicBezTo>
                    <a:pt x="205" y="4019"/>
                    <a:pt x="192" y="3669"/>
                    <a:pt x="192" y="3323"/>
                  </a:cubicBezTo>
                  <a:cubicBezTo>
                    <a:pt x="192" y="2619"/>
                    <a:pt x="217" y="1911"/>
                    <a:pt x="261" y="1210"/>
                  </a:cubicBezTo>
                  <a:lnTo>
                    <a:pt x="296" y="619"/>
                  </a:lnTo>
                  <a:cubicBezTo>
                    <a:pt x="308" y="424"/>
                    <a:pt x="327" y="213"/>
                    <a:pt x="343" y="8"/>
                  </a:cubicBezTo>
                  <a:cubicBezTo>
                    <a:pt x="343" y="4"/>
                    <a:pt x="338" y="1"/>
                    <a:pt x="33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4" name="Google Shape;2454;p22"/>
            <p:cNvSpPr/>
            <p:nvPr/>
          </p:nvSpPr>
          <p:spPr>
            <a:xfrm>
              <a:off x="2962912" y="2697938"/>
              <a:ext cx="1697600" cy="1267806"/>
            </a:xfrm>
            <a:custGeom>
              <a:rect b="b" l="l" r="r" t="t"/>
              <a:pathLst>
                <a:path extrusionOk="0" h="10047" w="13453">
                  <a:moveTo>
                    <a:pt x="0" y="1"/>
                  </a:moveTo>
                  <a:lnTo>
                    <a:pt x="0" y="10047"/>
                  </a:lnTo>
                  <a:lnTo>
                    <a:pt x="13452" y="10047"/>
                  </a:lnTo>
                  <a:lnTo>
                    <a:pt x="13452" y="1"/>
                  </a:lnTo>
                  <a:close/>
                </a:path>
              </a:pathLst>
            </a:custGeom>
            <a:solidFill>
              <a:srgbClr val="B1A0B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5" name="Google Shape;2455;p22"/>
            <p:cNvSpPr/>
            <p:nvPr/>
          </p:nvSpPr>
          <p:spPr>
            <a:xfrm>
              <a:off x="2962912" y="2697938"/>
              <a:ext cx="1697600" cy="1267806"/>
            </a:xfrm>
            <a:custGeom>
              <a:rect b="b" l="l" r="r" t="t"/>
              <a:pathLst>
                <a:path extrusionOk="0" h="10047" w="13453">
                  <a:moveTo>
                    <a:pt x="0" y="1"/>
                  </a:moveTo>
                  <a:lnTo>
                    <a:pt x="0" y="10047"/>
                  </a:lnTo>
                  <a:lnTo>
                    <a:pt x="13452" y="10047"/>
                  </a:lnTo>
                  <a:lnTo>
                    <a:pt x="13452"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6" name="Google Shape;2456;p22"/>
            <p:cNvSpPr/>
            <p:nvPr/>
          </p:nvSpPr>
          <p:spPr>
            <a:xfrm>
              <a:off x="2964805" y="2704752"/>
              <a:ext cx="1689398" cy="1262632"/>
            </a:xfrm>
            <a:custGeom>
              <a:rect b="b" l="l" r="r" t="t"/>
              <a:pathLst>
                <a:path extrusionOk="0" h="10006" w="13388">
                  <a:moveTo>
                    <a:pt x="1" y="0"/>
                  </a:moveTo>
                  <a:lnTo>
                    <a:pt x="1" y="0"/>
                  </a:lnTo>
                  <a:cubicBezTo>
                    <a:pt x="1102" y="862"/>
                    <a:pt x="2209" y="1705"/>
                    <a:pt x="3319" y="2551"/>
                  </a:cubicBezTo>
                  <a:lnTo>
                    <a:pt x="6656" y="5064"/>
                  </a:lnTo>
                  <a:lnTo>
                    <a:pt x="10012" y="7552"/>
                  </a:lnTo>
                  <a:lnTo>
                    <a:pt x="11698" y="8788"/>
                  </a:lnTo>
                  <a:lnTo>
                    <a:pt x="13387" y="10005"/>
                  </a:lnTo>
                  <a:lnTo>
                    <a:pt x="13387" y="10005"/>
                  </a:lnTo>
                  <a:lnTo>
                    <a:pt x="11733" y="8725"/>
                  </a:lnTo>
                  <a:lnTo>
                    <a:pt x="10069" y="7458"/>
                  </a:lnTo>
                  <a:lnTo>
                    <a:pt x="6732" y="4945"/>
                  </a:lnTo>
                  <a:lnTo>
                    <a:pt x="3373" y="2457"/>
                  </a:lnTo>
                  <a:cubicBezTo>
                    <a:pt x="2253" y="1633"/>
                    <a:pt x="1127" y="805"/>
                    <a:pt x="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7" name="Google Shape;2457;p22"/>
            <p:cNvSpPr/>
            <p:nvPr/>
          </p:nvSpPr>
          <p:spPr>
            <a:xfrm>
              <a:off x="2964805" y="2704752"/>
              <a:ext cx="1689777" cy="1263011"/>
            </a:xfrm>
            <a:custGeom>
              <a:rect b="b" l="l" r="r" t="t"/>
              <a:pathLst>
                <a:path extrusionOk="0" h="10009" w="13391">
                  <a:moveTo>
                    <a:pt x="13390" y="0"/>
                  </a:moveTo>
                  <a:lnTo>
                    <a:pt x="13390" y="0"/>
                  </a:lnTo>
                  <a:cubicBezTo>
                    <a:pt x="12258" y="809"/>
                    <a:pt x="11138" y="1636"/>
                    <a:pt x="10015" y="2460"/>
                  </a:cubicBezTo>
                  <a:lnTo>
                    <a:pt x="6656" y="4948"/>
                  </a:lnTo>
                  <a:lnTo>
                    <a:pt x="3319" y="7461"/>
                  </a:lnTo>
                  <a:lnTo>
                    <a:pt x="1655" y="8728"/>
                  </a:lnTo>
                  <a:lnTo>
                    <a:pt x="1" y="10008"/>
                  </a:lnTo>
                  <a:lnTo>
                    <a:pt x="1690" y="8785"/>
                  </a:lnTo>
                  <a:lnTo>
                    <a:pt x="3379" y="7549"/>
                  </a:lnTo>
                  <a:lnTo>
                    <a:pt x="6735" y="5058"/>
                  </a:lnTo>
                  <a:lnTo>
                    <a:pt x="10072" y="2548"/>
                  </a:lnTo>
                  <a:cubicBezTo>
                    <a:pt x="11182" y="1705"/>
                    <a:pt x="12289" y="856"/>
                    <a:pt x="1339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8" name="Google Shape;2458;p22"/>
            <p:cNvSpPr/>
            <p:nvPr/>
          </p:nvSpPr>
          <p:spPr>
            <a:xfrm>
              <a:off x="1764253" y="3782522"/>
              <a:ext cx="1124078" cy="1152470"/>
            </a:xfrm>
            <a:custGeom>
              <a:rect b="b" l="l" r="r" t="t"/>
              <a:pathLst>
                <a:path extrusionOk="0" h="9133" w="8908">
                  <a:moveTo>
                    <a:pt x="5700" y="1"/>
                  </a:moveTo>
                  <a:cubicBezTo>
                    <a:pt x="5657" y="1"/>
                    <a:pt x="5619" y="14"/>
                    <a:pt x="5587" y="43"/>
                  </a:cubicBezTo>
                  <a:cubicBezTo>
                    <a:pt x="4810" y="725"/>
                    <a:pt x="1932" y="3540"/>
                    <a:pt x="1746" y="3773"/>
                  </a:cubicBezTo>
                  <a:cubicBezTo>
                    <a:pt x="193" y="5739"/>
                    <a:pt x="1" y="9132"/>
                    <a:pt x="951" y="9132"/>
                  </a:cubicBezTo>
                  <a:cubicBezTo>
                    <a:pt x="2356" y="9126"/>
                    <a:pt x="4395" y="8821"/>
                    <a:pt x="8386" y="4949"/>
                  </a:cubicBezTo>
                  <a:cubicBezTo>
                    <a:pt x="8907" y="4436"/>
                    <a:pt x="6480" y="1"/>
                    <a:pt x="5700" y="1"/>
                  </a:cubicBezTo>
                  <a:close/>
                </a:path>
              </a:pathLst>
            </a:custGeom>
            <a:solidFill>
              <a:srgbClr val="D376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9" name="Google Shape;2459;p22"/>
            <p:cNvSpPr/>
            <p:nvPr/>
          </p:nvSpPr>
          <p:spPr>
            <a:xfrm>
              <a:off x="2311530" y="3183256"/>
              <a:ext cx="1291781" cy="1315126"/>
            </a:xfrm>
            <a:custGeom>
              <a:rect b="b" l="l" r="r" t="t"/>
              <a:pathLst>
                <a:path extrusionOk="0" h="10422" w="10237">
                  <a:moveTo>
                    <a:pt x="7987" y="1"/>
                  </a:moveTo>
                  <a:cubicBezTo>
                    <a:pt x="6823" y="1"/>
                    <a:pt x="5391" y="271"/>
                    <a:pt x="4662" y="580"/>
                  </a:cubicBezTo>
                  <a:cubicBezTo>
                    <a:pt x="4046" y="844"/>
                    <a:pt x="2615" y="1555"/>
                    <a:pt x="1580" y="2873"/>
                  </a:cubicBezTo>
                  <a:cubicBezTo>
                    <a:pt x="806" y="3854"/>
                    <a:pt x="1" y="5977"/>
                    <a:pt x="1" y="5977"/>
                  </a:cubicBezTo>
                  <a:cubicBezTo>
                    <a:pt x="1" y="5977"/>
                    <a:pt x="2942" y="10421"/>
                    <a:pt x="3236" y="10421"/>
                  </a:cubicBezTo>
                  <a:cubicBezTo>
                    <a:pt x="3240" y="10421"/>
                    <a:pt x="3244" y="10420"/>
                    <a:pt x="3247" y="10418"/>
                  </a:cubicBezTo>
                  <a:cubicBezTo>
                    <a:pt x="4153" y="9833"/>
                    <a:pt x="5307" y="8874"/>
                    <a:pt x="5703" y="6515"/>
                  </a:cubicBezTo>
                  <a:cubicBezTo>
                    <a:pt x="5703" y="6515"/>
                    <a:pt x="9194" y="6043"/>
                    <a:pt x="9194" y="5018"/>
                  </a:cubicBezTo>
                  <a:cubicBezTo>
                    <a:pt x="9194" y="4639"/>
                    <a:pt x="8658" y="4527"/>
                    <a:pt x="8022" y="4527"/>
                  </a:cubicBezTo>
                  <a:cubicBezTo>
                    <a:pt x="7939" y="4527"/>
                    <a:pt x="7853" y="4529"/>
                    <a:pt x="7767" y="4533"/>
                  </a:cubicBezTo>
                  <a:lnTo>
                    <a:pt x="7767" y="4533"/>
                  </a:lnTo>
                  <a:cubicBezTo>
                    <a:pt x="8756" y="4353"/>
                    <a:pt x="9788" y="4055"/>
                    <a:pt x="9808" y="3590"/>
                  </a:cubicBezTo>
                  <a:cubicBezTo>
                    <a:pt x="9828" y="3151"/>
                    <a:pt x="9327" y="2985"/>
                    <a:pt x="8688" y="2950"/>
                  </a:cubicBezTo>
                  <a:lnTo>
                    <a:pt x="8688" y="2950"/>
                  </a:lnTo>
                  <a:cubicBezTo>
                    <a:pt x="9528" y="2777"/>
                    <a:pt x="10236" y="2489"/>
                    <a:pt x="10182" y="2011"/>
                  </a:cubicBezTo>
                  <a:cubicBezTo>
                    <a:pt x="10131" y="1561"/>
                    <a:pt x="9533" y="1425"/>
                    <a:pt x="8829" y="1425"/>
                  </a:cubicBezTo>
                  <a:cubicBezTo>
                    <a:pt x="8720" y="1425"/>
                    <a:pt x="8608" y="1428"/>
                    <a:pt x="8495" y="1434"/>
                  </a:cubicBezTo>
                  <a:lnTo>
                    <a:pt x="8495" y="1434"/>
                  </a:lnTo>
                  <a:cubicBezTo>
                    <a:pt x="9240" y="1255"/>
                    <a:pt x="9872" y="985"/>
                    <a:pt x="9754" y="593"/>
                  </a:cubicBezTo>
                  <a:cubicBezTo>
                    <a:pt x="9624" y="162"/>
                    <a:pt x="8886" y="1"/>
                    <a:pt x="7987" y="1"/>
                  </a:cubicBezTo>
                  <a:close/>
                </a:path>
              </a:pathLst>
            </a:custGeom>
            <a:solidFill>
              <a:srgbClr val="D376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0" name="Google Shape;2460;p22"/>
            <p:cNvSpPr/>
            <p:nvPr/>
          </p:nvSpPr>
          <p:spPr>
            <a:xfrm>
              <a:off x="2960514" y="3362191"/>
              <a:ext cx="546897" cy="70917"/>
            </a:xfrm>
            <a:custGeom>
              <a:rect b="b" l="l" r="r" t="t"/>
              <a:pathLst>
                <a:path extrusionOk="0" h="562" w="4334">
                  <a:moveTo>
                    <a:pt x="3469" y="0"/>
                  </a:moveTo>
                  <a:cubicBezTo>
                    <a:pt x="3220" y="0"/>
                    <a:pt x="2923" y="10"/>
                    <a:pt x="2589" y="40"/>
                  </a:cubicBezTo>
                  <a:cubicBezTo>
                    <a:pt x="2155" y="77"/>
                    <a:pt x="1721" y="143"/>
                    <a:pt x="1290" y="222"/>
                  </a:cubicBezTo>
                  <a:cubicBezTo>
                    <a:pt x="856" y="301"/>
                    <a:pt x="428" y="423"/>
                    <a:pt x="7" y="543"/>
                  </a:cubicBezTo>
                  <a:cubicBezTo>
                    <a:pt x="0" y="546"/>
                    <a:pt x="0" y="562"/>
                    <a:pt x="10" y="562"/>
                  </a:cubicBezTo>
                  <a:cubicBezTo>
                    <a:pt x="441" y="483"/>
                    <a:pt x="872" y="423"/>
                    <a:pt x="1306" y="345"/>
                  </a:cubicBezTo>
                  <a:cubicBezTo>
                    <a:pt x="1701" y="270"/>
                    <a:pt x="3041" y="43"/>
                    <a:pt x="4044" y="43"/>
                  </a:cubicBezTo>
                  <a:cubicBezTo>
                    <a:pt x="4133" y="43"/>
                    <a:pt x="4220" y="45"/>
                    <a:pt x="4303" y="49"/>
                  </a:cubicBezTo>
                  <a:cubicBezTo>
                    <a:pt x="4333" y="49"/>
                    <a:pt x="4017" y="0"/>
                    <a:pt x="346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1" name="Google Shape;2461;p22"/>
            <p:cNvSpPr/>
            <p:nvPr/>
          </p:nvSpPr>
          <p:spPr>
            <a:xfrm>
              <a:off x="2993071" y="3553491"/>
              <a:ext cx="418438" cy="76470"/>
            </a:xfrm>
            <a:custGeom>
              <a:rect b="b" l="l" r="r" t="t"/>
              <a:pathLst>
                <a:path extrusionOk="0" h="606" w="3316">
                  <a:moveTo>
                    <a:pt x="3287" y="1"/>
                  </a:moveTo>
                  <a:cubicBezTo>
                    <a:pt x="3283" y="1"/>
                    <a:pt x="3279" y="1"/>
                    <a:pt x="3274" y="2"/>
                  </a:cubicBezTo>
                  <a:cubicBezTo>
                    <a:pt x="2721" y="65"/>
                    <a:pt x="2199" y="112"/>
                    <a:pt x="1645" y="216"/>
                  </a:cubicBezTo>
                  <a:cubicBezTo>
                    <a:pt x="1089" y="323"/>
                    <a:pt x="554" y="464"/>
                    <a:pt x="10" y="590"/>
                  </a:cubicBezTo>
                  <a:cubicBezTo>
                    <a:pt x="0" y="590"/>
                    <a:pt x="3" y="606"/>
                    <a:pt x="10" y="606"/>
                  </a:cubicBezTo>
                  <a:cubicBezTo>
                    <a:pt x="554" y="496"/>
                    <a:pt x="1111" y="426"/>
                    <a:pt x="1661" y="332"/>
                  </a:cubicBezTo>
                  <a:cubicBezTo>
                    <a:pt x="2211" y="238"/>
                    <a:pt x="2715" y="118"/>
                    <a:pt x="3265" y="27"/>
                  </a:cubicBezTo>
                  <a:cubicBezTo>
                    <a:pt x="3301" y="21"/>
                    <a:pt x="3315" y="1"/>
                    <a:pt x="328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2" name="Google Shape;2462;p22"/>
            <p:cNvSpPr/>
            <p:nvPr/>
          </p:nvSpPr>
          <p:spPr>
            <a:xfrm>
              <a:off x="2989159" y="3754130"/>
              <a:ext cx="329097" cy="51737"/>
            </a:xfrm>
            <a:custGeom>
              <a:rect b="b" l="l" r="r" t="t"/>
              <a:pathLst>
                <a:path extrusionOk="0" h="410" w="2608">
                  <a:moveTo>
                    <a:pt x="2563" y="0"/>
                  </a:moveTo>
                  <a:cubicBezTo>
                    <a:pt x="1711" y="63"/>
                    <a:pt x="846" y="145"/>
                    <a:pt x="19" y="381"/>
                  </a:cubicBezTo>
                  <a:cubicBezTo>
                    <a:pt x="1" y="387"/>
                    <a:pt x="14" y="409"/>
                    <a:pt x="26" y="409"/>
                  </a:cubicBezTo>
                  <a:cubicBezTo>
                    <a:pt x="27" y="409"/>
                    <a:pt x="27" y="409"/>
                    <a:pt x="28" y="409"/>
                  </a:cubicBezTo>
                  <a:cubicBezTo>
                    <a:pt x="1031" y="224"/>
                    <a:pt x="1695" y="139"/>
                    <a:pt x="2544" y="32"/>
                  </a:cubicBezTo>
                  <a:cubicBezTo>
                    <a:pt x="2588" y="25"/>
                    <a:pt x="2607" y="0"/>
                    <a:pt x="256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3" name="Google Shape;2463;p22"/>
            <p:cNvSpPr/>
            <p:nvPr/>
          </p:nvSpPr>
          <p:spPr>
            <a:xfrm>
              <a:off x="1867475" y="4136857"/>
              <a:ext cx="238242" cy="358625"/>
            </a:xfrm>
            <a:custGeom>
              <a:rect b="b" l="l" r="r" t="t"/>
              <a:pathLst>
                <a:path extrusionOk="0" h="2842" w="1888">
                  <a:moveTo>
                    <a:pt x="1872" y="1"/>
                  </a:moveTo>
                  <a:cubicBezTo>
                    <a:pt x="1869" y="1"/>
                    <a:pt x="1866" y="2"/>
                    <a:pt x="1862" y="6"/>
                  </a:cubicBezTo>
                  <a:cubicBezTo>
                    <a:pt x="730" y="826"/>
                    <a:pt x="170" y="2279"/>
                    <a:pt x="4" y="2827"/>
                  </a:cubicBezTo>
                  <a:cubicBezTo>
                    <a:pt x="0" y="2836"/>
                    <a:pt x="5" y="2842"/>
                    <a:pt x="11" y="2842"/>
                  </a:cubicBezTo>
                  <a:cubicBezTo>
                    <a:pt x="17" y="2842"/>
                    <a:pt x="23" y="2838"/>
                    <a:pt x="29" y="2830"/>
                  </a:cubicBezTo>
                  <a:cubicBezTo>
                    <a:pt x="233" y="2314"/>
                    <a:pt x="1051" y="804"/>
                    <a:pt x="1878" y="21"/>
                  </a:cubicBezTo>
                  <a:cubicBezTo>
                    <a:pt x="1887" y="12"/>
                    <a:pt x="1881" y="1"/>
                    <a:pt x="187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4" name="Google Shape;2464;p22"/>
            <p:cNvSpPr/>
            <p:nvPr/>
          </p:nvSpPr>
          <p:spPr>
            <a:xfrm>
              <a:off x="2998623" y="2442787"/>
              <a:ext cx="811764" cy="621221"/>
            </a:xfrm>
            <a:custGeom>
              <a:rect b="b" l="l" r="r" t="t"/>
              <a:pathLst>
                <a:path extrusionOk="0" h="4923" w="6433">
                  <a:moveTo>
                    <a:pt x="2369" y="0"/>
                  </a:moveTo>
                  <a:cubicBezTo>
                    <a:pt x="2013" y="0"/>
                    <a:pt x="1815" y="397"/>
                    <a:pt x="1815" y="397"/>
                  </a:cubicBezTo>
                  <a:cubicBezTo>
                    <a:pt x="1815" y="397"/>
                    <a:pt x="1536" y="143"/>
                    <a:pt x="1229" y="143"/>
                  </a:cubicBezTo>
                  <a:cubicBezTo>
                    <a:pt x="1177" y="143"/>
                    <a:pt x="1125" y="150"/>
                    <a:pt x="1073" y="167"/>
                  </a:cubicBezTo>
                  <a:cubicBezTo>
                    <a:pt x="327" y="406"/>
                    <a:pt x="0" y="3444"/>
                    <a:pt x="1067" y="4039"/>
                  </a:cubicBezTo>
                  <a:cubicBezTo>
                    <a:pt x="1144" y="4081"/>
                    <a:pt x="1210" y="4099"/>
                    <a:pt x="1266" y="4099"/>
                  </a:cubicBezTo>
                  <a:cubicBezTo>
                    <a:pt x="1575" y="4099"/>
                    <a:pt x="1604" y="3567"/>
                    <a:pt x="1604" y="3567"/>
                  </a:cubicBezTo>
                  <a:cubicBezTo>
                    <a:pt x="1604" y="3567"/>
                    <a:pt x="1809" y="4655"/>
                    <a:pt x="2428" y="4737"/>
                  </a:cubicBezTo>
                  <a:cubicBezTo>
                    <a:pt x="2454" y="4740"/>
                    <a:pt x="2478" y="4742"/>
                    <a:pt x="2501" y="4742"/>
                  </a:cubicBezTo>
                  <a:cubicBezTo>
                    <a:pt x="3034" y="4742"/>
                    <a:pt x="3048" y="3913"/>
                    <a:pt x="3051" y="3847"/>
                  </a:cubicBezTo>
                  <a:cubicBezTo>
                    <a:pt x="3064" y="3907"/>
                    <a:pt x="3275" y="4898"/>
                    <a:pt x="3913" y="4923"/>
                  </a:cubicBezTo>
                  <a:cubicBezTo>
                    <a:pt x="3920" y="4923"/>
                    <a:pt x="3926" y="4923"/>
                    <a:pt x="3933" y="4923"/>
                  </a:cubicBezTo>
                  <a:cubicBezTo>
                    <a:pt x="4571" y="4923"/>
                    <a:pt x="4435" y="4032"/>
                    <a:pt x="4423" y="3973"/>
                  </a:cubicBezTo>
                  <a:lnTo>
                    <a:pt x="4423" y="3973"/>
                  </a:lnTo>
                  <a:cubicBezTo>
                    <a:pt x="4449" y="4023"/>
                    <a:pt x="4780" y="4608"/>
                    <a:pt x="5221" y="4608"/>
                  </a:cubicBezTo>
                  <a:cubicBezTo>
                    <a:pt x="5252" y="4608"/>
                    <a:pt x="5284" y="4605"/>
                    <a:pt x="5316" y="4599"/>
                  </a:cubicBezTo>
                  <a:cubicBezTo>
                    <a:pt x="6152" y="4438"/>
                    <a:pt x="5237" y="2708"/>
                    <a:pt x="5467" y="2054"/>
                  </a:cubicBezTo>
                  <a:lnTo>
                    <a:pt x="5467" y="2054"/>
                  </a:lnTo>
                  <a:cubicBezTo>
                    <a:pt x="5467" y="2054"/>
                    <a:pt x="6398" y="2095"/>
                    <a:pt x="6432" y="2095"/>
                  </a:cubicBezTo>
                  <a:cubicBezTo>
                    <a:pt x="6432" y="2095"/>
                    <a:pt x="5813" y="655"/>
                    <a:pt x="4916" y="387"/>
                  </a:cubicBezTo>
                  <a:cubicBezTo>
                    <a:pt x="4858" y="370"/>
                    <a:pt x="4799" y="361"/>
                    <a:pt x="4741" y="361"/>
                  </a:cubicBezTo>
                  <a:cubicBezTo>
                    <a:pt x="4532" y="361"/>
                    <a:pt x="4333" y="472"/>
                    <a:pt x="4224" y="664"/>
                  </a:cubicBezTo>
                  <a:cubicBezTo>
                    <a:pt x="4224" y="664"/>
                    <a:pt x="4014" y="98"/>
                    <a:pt x="3514" y="66"/>
                  </a:cubicBezTo>
                  <a:cubicBezTo>
                    <a:pt x="3509" y="66"/>
                    <a:pt x="3504" y="66"/>
                    <a:pt x="3499" y="66"/>
                  </a:cubicBezTo>
                  <a:cubicBezTo>
                    <a:pt x="3249" y="66"/>
                    <a:pt x="3004" y="447"/>
                    <a:pt x="3004" y="447"/>
                  </a:cubicBezTo>
                  <a:cubicBezTo>
                    <a:pt x="3004" y="447"/>
                    <a:pt x="2815" y="0"/>
                    <a:pt x="2369" y="0"/>
                  </a:cubicBezTo>
                  <a:close/>
                </a:path>
              </a:pathLst>
            </a:custGeom>
            <a:solidFill>
              <a:srgbClr val="D376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5" name="Google Shape;2465;p22"/>
            <p:cNvSpPr/>
            <p:nvPr/>
          </p:nvSpPr>
          <p:spPr>
            <a:xfrm>
              <a:off x="3163677" y="2499950"/>
              <a:ext cx="57668" cy="401781"/>
            </a:xfrm>
            <a:custGeom>
              <a:rect b="b" l="l" r="r" t="t"/>
              <a:pathLst>
                <a:path extrusionOk="0" h="3184" w="457">
                  <a:moveTo>
                    <a:pt x="450" y="1"/>
                  </a:moveTo>
                  <a:cubicBezTo>
                    <a:pt x="448" y="1"/>
                    <a:pt x="446" y="2"/>
                    <a:pt x="444" y="3"/>
                  </a:cubicBezTo>
                  <a:cubicBezTo>
                    <a:pt x="441" y="3"/>
                    <a:pt x="441" y="7"/>
                    <a:pt x="441" y="7"/>
                  </a:cubicBezTo>
                  <a:cubicBezTo>
                    <a:pt x="86" y="982"/>
                    <a:pt x="1" y="2161"/>
                    <a:pt x="287" y="3161"/>
                  </a:cubicBezTo>
                  <a:cubicBezTo>
                    <a:pt x="293" y="3176"/>
                    <a:pt x="308" y="3184"/>
                    <a:pt x="321" y="3184"/>
                  </a:cubicBezTo>
                  <a:cubicBezTo>
                    <a:pt x="337" y="3184"/>
                    <a:pt x="352" y="3174"/>
                    <a:pt x="350" y="3152"/>
                  </a:cubicBezTo>
                  <a:cubicBezTo>
                    <a:pt x="252" y="2060"/>
                    <a:pt x="252" y="1085"/>
                    <a:pt x="457" y="7"/>
                  </a:cubicBezTo>
                  <a:cubicBezTo>
                    <a:pt x="457" y="4"/>
                    <a:pt x="454" y="1"/>
                    <a:pt x="45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6" name="Google Shape;2466;p22"/>
            <p:cNvSpPr/>
            <p:nvPr/>
          </p:nvSpPr>
          <p:spPr>
            <a:xfrm>
              <a:off x="3320907" y="2496543"/>
              <a:ext cx="66375" cy="441151"/>
            </a:xfrm>
            <a:custGeom>
              <a:rect b="b" l="l" r="r" t="t"/>
              <a:pathLst>
                <a:path extrusionOk="0" h="3496" w="526">
                  <a:moveTo>
                    <a:pt x="432" y="1"/>
                  </a:moveTo>
                  <a:cubicBezTo>
                    <a:pt x="428" y="1"/>
                    <a:pt x="423" y="4"/>
                    <a:pt x="422" y="12"/>
                  </a:cubicBezTo>
                  <a:cubicBezTo>
                    <a:pt x="63" y="1018"/>
                    <a:pt x="0" y="2342"/>
                    <a:pt x="466" y="3459"/>
                  </a:cubicBezTo>
                  <a:cubicBezTo>
                    <a:pt x="475" y="3481"/>
                    <a:pt x="497" y="3495"/>
                    <a:pt x="511" y="3495"/>
                  </a:cubicBezTo>
                  <a:cubicBezTo>
                    <a:pt x="520" y="3495"/>
                    <a:pt x="526" y="3488"/>
                    <a:pt x="519" y="3471"/>
                  </a:cubicBezTo>
                  <a:cubicBezTo>
                    <a:pt x="264" y="2704"/>
                    <a:pt x="249" y="980"/>
                    <a:pt x="441" y="12"/>
                  </a:cubicBezTo>
                  <a:cubicBezTo>
                    <a:pt x="441" y="5"/>
                    <a:pt x="436" y="1"/>
                    <a:pt x="43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7" name="Google Shape;2467;p22"/>
            <p:cNvSpPr/>
            <p:nvPr/>
          </p:nvSpPr>
          <p:spPr>
            <a:xfrm>
              <a:off x="3495551" y="2530992"/>
              <a:ext cx="69277" cy="425252"/>
            </a:xfrm>
            <a:custGeom>
              <a:rect b="b" l="l" r="r" t="t"/>
              <a:pathLst>
                <a:path extrusionOk="0" h="3370" w="549">
                  <a:moveTo>
                    <a:pt x="254" y="0"/>
                  </a:moveTo>
                  <a:cubicBezTo>
                    <a:pt x="249" y="0"/>
                    <a:pt x="242" y="4"/>
                    <a:pt x="239" y="12"/>
                  </a:cubicBezTo>
                  <a:cubicBezTo>
                    <a:pt x="16" y="550"/>
                    <a:pt x="0" y="1286"/>
                    <a:pt x="35" y="1862"/>
                  </a:cubicBezTo>
                  <a:cubicBezTo>
                    <a:pt x="60" y="2396"/>
                    <a:pt x="220" y="2915"/>
                    <a:pt x="507" y="3362"/>
                  </a:cubicBezTo>
                  <a:cubicBezTo>
                    <a:pt x="510" y="3367"/>
                    <a:pt x="515" y="3369"/>
                    <a:pt x="521" y="3369"/>
                  </a:cubicBezTo>
                  <a:cubicBezTo>
                    <a:pt x="534" y="3369"/>
                    <a:pt x="549" y="3359"/>
                    <a:pt x="544" y="3346"/>
                  </a:cubicBezTo>
                  <a:cubicBezTo>
                    <a:pt x="139" y="2261"/>
                    <a:pt x="120" y="1154"/>
                    <a:pt x="264" y="12"/>
                  </a:cubicBezTo>
                  <a:cubicBezTo>
                    <a:pt x="264" y="4"/>
                    <a:pt x="260" y="0"/>
                    <a:pt x="254"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8" name="Google Shape;2468;p22"/>
            <p:cNvSpPr/>
            <p:nvPr/>
          </p:nvSpPr>
          <p:spPr>
            <a:xfrm>
              <a:off x="3199009" y="2703491"/>
              <a:ext cx="522416" cy="378058"/>
            </a:xfrm>
            <a:custGeom>
              <a:rect b="b" l="l" r="r" t="t"/>
              <a:pathLst>
                <a:path extrusionOk="0" h="2996" w="4140">
                  <a:moveTo>
                    <a:pt x="3860" y="1"/>
                  </a:moveTo>
                  <a:cubicBezTo>
                    <a:pt x="3819" y="158"/>
                    <a:pt x="3810" y="325"/>
                    <a:pt x="3835" y="485"/>
                  </a:cubicBezTo>
                  <a:cubicBezTo>
                    <a:pt x="3850" y="646"/>
                    <a:pt x="3872" y="809"/>
                    <a:pt x="3898" y="970"/>
                  </a:cubicBezTo>
                  <a:cubicBezTo>
                    <a:pt x="3951" y="1284"/>
                    <a:pt x="3983" y="1602"/>
                    <a:pt x="3992" y="1926"/>
                  </a:cubicBezTo>
                  <a:cubicBezTo>
                    <a:pt x="3995" y="2070"/>
                    <a:pt x="3961" y="2215"/>
                    <a:pt x="3885" y="2344"/>
                  </a:cubicBezTo>
                  <a:cubicBezTo>
                    <a:pt x="3819" y="2428"/>
                    <a:pt x="3716" y="2475"/>
                    <a:pt x="3611" y="2475"/>
                  </a:cubicBezTo>
                  <a:cubicBezTo>
                    <a:pt x="3586" y="2475"/>
                    <a:pt x="3561" y="2472"/>
                    <a:pt x="3536" y="2467"/>
                  </a:cubicBezTo>
                  <a:cubicBezTo>
                    <a:pt x="3398" y="2432"/>
                    <a:pt x="3272" y="2353"/>
                    <a:pt x="3174" y="2243"/>
                  </a:cubicBezTo>
                  <a:cubicBezTo>
                    <a:pt x="3070" y="2133"/>
                    <a:pt x="2979" y="2007"/>
                    <a:pt x="2907" y="1872"/>
                  </a:cubicBezTo>
                  <a:lnTo>
                    <a:pt x="2640" y="1394"/>
                  </a:lnTo>
                  <a:lnTo>
                    <a:pt x="2737" y="1932"/>
                  </a:lnTo>
                  <a:cubicBezTo>
                    <a:pt x="2740" y="1943"/>
                    <a:pt x="2742" y="1954"/>
                    <a:pt x="2744" y="1965"/>
                  </a:cubicBezTo>
                  <a:lnTo>
                    <a:pt x="2744" y="1965"/>
                  </a:lnTo>
                  <a:lnTo>
                    <a:pt x="2740" y="1967"/>
                  </a:lnTo>
                  <a:cubicBezTo>
                    <a:pt x="2742" y="1970"/>
                    <a:pt x="2744" y="1974"/>
                    <a:pt x="2747" y="1978"/>
                  </a:cubicBezTo>
                  <a:lnTo>
                    <a:pt x="2747" y="1978"/>
                  </a:lnTo>
                  <a:cubicBezTo>
                    <a:pt x="2779" y="2156"/>
                    <a:pt x="2767" y="2344"/>
                    <a:pt x="2712" y="2523"/>
                  </a:cubicBezTo>
                  <a:cubicBezTo>
                    <a:pt x="2662" y="2684"/>
                    <a:pt x="2510" y="2793"/>
                    <a:pt x="2340" y="2793"/>
                  </a:cubicBezTo>
                  <a:cubicBezTo>
                    <a:pt x="2327" y="2793"/>
                    <a:pt x="2313" y="2792"/>
                    <a:pt x="2300" y="2791"/>
                  </a:cubicBezTo>
                  <a:cubicBezTo>
                    <a:pt x="2121" y="2781"/>
                    <a:pt x="1948" y="2659"/>
                    <a:pt x="1822" y="2501"/>
                  </a:cubicBezTo>
                  <a:cubicBezTo>
                    <a:pt x="1696" y="2341"/>
                    <a:pt x="1592" y="2155"/>
                    <a:pt x="1523" y="1963"/>
                  </a:cubicBezTo>
                  <a:lnTo>
                    <a:pt x="1359" y="1523"/>
                  </a:lnTo>
                  <a:lnTo>
                    <a:pt x="1359" y="1992"/>
                  </a:lnTo>
                  <a:cubicBezTo>
                    <a:pt x="1359" y="2003"/>
                    <a:pt x="1359" y="2016"/>
                    <a:pt x="1357" y="2029"/>
                  </a:cubicBezTo>
                  <a:lnTo>
                    <a:pt x="1357" y="2029"/>
                  </a:lnTo>
                  <a:lnTo>
                    <a:pt x="1356" y="2029"/>
                  </a:lnTo>
                  <a:cubicBezTo>
                    <a:pt x="1357" y="2030"/>
                    <a:pt x="1357" y="2031"/>
                    <a:pt x="1357" y="2032"/>
                  </a:cubicBezTo>
                  <a:lnTo>
                    <a:pt x="1357" y="2032"/>
                  </a:lnTo>
                  <a:cubicBezTo>
                    <a:pt x="1337" y="2232"/>
                    <a:pt x="1176" y="2598"/>
                    <a:pt x="897" y="2624"/>
                  </a:cubicBezTo>
                  <a:cubicBezTo>
                    <a:pt x="891" y="2625"/>
                    <a:pt x="884" y="2625"/>
                    <a:pt x="877" y="2625"/>
                  </a:cubicBezTo>
                  <a:cubicBezTo>
                    <a:pt x="512" y="2625"/>
                    <a:pt x="122" y="1696"/>
                    <a:pt x="70" y="1536"/>
                  </a:cubicBezTo>
                  <a:cubicBezTo>
                    <a:pt x="65" y="1524"/>
                    <a:pt x="59" y="1521"/>
                    <a:pt x="52" y="1521"/>
                  </a:cubicBezTo>
                  <a:cubicBezTo>
                    <a:pt x="40" y="1521"/>
                    <a:pt x="26" y="1530"/>
                    <a:pt x="16" y="1530"/>
                  </a:cubicBezTo>
                  <a:cubicBezTo>
                    <a:pt x="9" y="1530"/>
                    <a:pt x="4" y="1527"/>
                    <a:pt x="1" y="1517"/>
                  </a:cubicBezTo>
                  <a:lnTo>
                    <a:pt x="1" y="1517"/>
                  </a:lnTo>
                  <a:cubicBezTo>
                    <a:pt x="38" y="1725"/>
                    <a:pt x="308" y="2832"/>
                    <a:pt x="900" y="2832"/>
                  </a:cubicBezTo>
                  <a:cubicBezTo>
                    <a:pt x="907" y="2832"/>
                    <a:pt x="915" y="2832"/>
                    <a:pt x="922" y="2832"/>
                  </a:cubicBezTo>
                  <a:cubicBezTo>
                    <a:pt x="1228" y="2762"/>
                    <a:pt x="1390" y="2517"/>
                    <a:pt x="1465" y="2293"/>
                  </a:cubicBezTo>
                  <a:lnTo>
                    <a:pt x="1465" y="2293"/>
                  </a:lnTo>
                  <a:cubicBezTo>
                    <a:pt x="1525" y="2413"/>
                    <a:pt x="1595" y="2527"/>
                    <a:pt x="1674" y="2633"/>
                  </a:cubicBezTo>
                  <a:cubicBezTo>
                    <a:pt x="1815" y="2810"/>
                    <a:pt x="2023" y="2979"/>
                    <a:pt x="2284" y="2995"/>
                  </a:cubicBezTo>
                  <a:cubicBezTo>
                    <a:pt x="2295" y="2996"/>
                    <a:pt x="2306" y="2996"/>
                    <a:pt x="2316" y="2996"/>
                  </a:cubicBezTo>
                  <a:cubicBezTo>
                    <a:pt x="2435" y="2996"/>
                    <a:pt x="2551" y="2964"/>
                    <a:pt x="2652" y="2904"/>
                  </a:cubicBezTo>
                  <a:cubicBezTo>
                    <a:pt x="2765" y="2838"/>
                    <a:pt x="2847" y="2731"/>
                    <a:pt x="2888" y="2605"/>
                  </a:cubicBezTo>
                  <a:cubicBezTo>
                    <a:pt x="2922" y="2493"/>
                    <a:pt x="2941" y="2379"/>
                    <a:pt x="2946" y="2265"/>
                  </a:cubicBezTo>
                  <a:lnTo>
                    <a:pt x="2946" y="2265"/>
                  </a:lnTo>
                  <a:cubicBezTo>
                    <a:pt x="2977" y="2302"/>
                    <a:pt x="3009" y="2337"/>
                    <a:pt x="3042" y="2372"/>
                  </a:cubicBezTo>
                  <a:cubicBezTo>
                    <a:pt x="3165" y="2508"/>
                    <a:pt x="3325" y="2596"/>
                    <a:pt x="3504" y="2640"/>
                  </a:cubicBezTo>
                  <a:cubicBezTo>
                    <a:pt x="3539" y="2647"/>
                    <a:pt x="3573" y="2650"/>
                    <a:pt x="3607" y="2650"/>
                  </a:cubicBezTo>
                  <a:cubicBezTo>
                    <a:pt x="3767" y="2650"/>
                    <a:pt x="3921" y="2573"/>
                    <a:pt x="4014" y="2438"/>
                  </a:cubicBezTo>
                  <a:cubicBezTo>
                    <a:pt x="4102" y="2281"/>
                    <a:pt x="4140" y="2105"/>
                    <a:pt x="4124" y="1929"/>
                  </a:cubicBezTo>
                  <a:cubicBezTo>
                    <a:pt x="4105" y="1602"/>
                    <a:pt x="4055" y="1275"/>
                    <a:pt x="3976" y="957"/>
                  </a:cubicBezTo>
                  <a:cubicBezTo>
                    <a:pt x="3939" y="800"/>
                    <a:pt x="3904" y="639"/>
                    <a:pt x="3876" y="482"/>
                  </a:cubicBezTo>
                  <a:cubicBezTo>
                    <a:pt x="3841" y="325"/>
                    <a:pt x="3838" y="164"/>
                    <a:pt x="386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9" name="Google Shape;2469;p22"/>
            <p:cNvSpPr/>
            <p:nvPr/>
          </p:nvSpPr>
          <p:spPr>
            <a:xfrm>
              <a:off x="3085945" y="2893277"/>
              <a:ext cx="119121" cy="77479"/>
            </a:xfrm>
            <a:custGeom>
              <a:rect b="b" l="l" r="r" t="t"/>
              <a:pathLst>
                <a:path extrusionOk="0" h="614" w="944">
                  <a:moveTo>
                    <a:pt x="912" y="0"/>
                  </a:moveTo>
                  <a:lnTo>
                    <a:pt x="912" y="0"/>
                  </a:lnTo>
                  <a:cubicBezTo>
                    <a:pt x="884" y="113"/>
                    <a:pt x="837" y="224"/>
                    <a:pt x="777" y="321"/>
                  </a:cubicBezTo>
                  <a:cubicBezTo>
                    <a:pt x="730" y="406"/>
                    <a:pt x="642" y="456"/>
                    <a:pt x="541" y="456"/>
                  </a:cubicBezTo>
                  <a:cubicBezTo>
                    <a:pt x="441" y="441"/>
                    <a:pt x="343" y="393"/>
                    <a:pt x="268" y="321"/>
                  </a:cubicBezTo>
                  <a:cubicBezTo>
                    <a:pt x="176" y="252"/>
                    <a:pt x="85" y="170"/>
                    <a:pt x="0" y="82"/>
                  </a:cubicBezTo>
                  <a:lnTo>
                    <a:pt x="0" y="82"/>
                  </a:lnTo>
                  <a:cubicBezTo>
                    <a:pt x="35" y="205"/>
                    <a:pt x="98" y="315"/>
                    <a:pt x="180" y="412"/>
                  </a:cubicBezTo>
                  <a:cubicBezTo>
                    <a:pt x="268" y="525"/>
                    <a:pt x="397" y="598"/>
                    <a:pt x="538" y="614"/>
                  </a:cubicBezTo>
                  <a:cubicBezTo>
                    <a:pt x="617" y="614"/>
                    <a:pt x="692" y="595"/>
                    <a:pt x="755" y="551"/>
                  </a:cubicBezTo>
                  <a:cubicBezTo>
                    <a:pt x="815" y="507"/>
                    <a:pt x="862" y="447"/>
                    <a:pt x="887" y="381"/>
                  </a:cubicBezTo>
                  <a:cubicBezTo>
                    <a:pt x="934" y="258"/>
                    <a:pt x="944" y="126"/>
                    <a:pt x="91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470" name="Google Shape;2470;p22"/>
          <p:cNvGrpSpPr/>
          <p:nvPr/>
        </p:nvGrpSpPr>
        <p:grpSpPr>
          <a:xfrm>
            <a:off x="5065861" y="2784458"/>
            <a:ext cx="1550519" cy="1525004"/>
            <a:chOff x="2773300" y="234225"/>
            <a:chExt cx="4753278" cy="4675057"/>
          </a:xfrm>
        </p:grpSpPr>
        <p:sp>
          <p:nvSpPr>
            <p:cNvPr id="2471" name="Google Shape;2471;p22"/>
            <p:cNvSpPr/>
            <p:nvPr/>
          </p:nvSpPr>
          <p:spPr>
            <a:xfrm>
              <a:off x="4736287" y="1034404"/>
              <a:ext cx="426869" cy="192194"/>
            </a:xfrm>
            <a:custGeom>
              <a:rect b="b" l="l" r="r" t="t"/>
              <a:pathLst>
                <a:path extrusionOk="0" h="1493" w="3316">
                  <a:moveTo>
                    <a:pt x="3278" y="1416"/>
                  </a:moveTo>
                  <a:lnTo>
                    <a:pt x="2198" y="1439"/>
                  </a:lnTo>
                  <a:lnTo>
                    <a:pt x="2198" y="1439"/>
                  </a:lnTo>
                  <a:lnTo>
                    <a:pt x="3280" y="1459"/>
                  </a:lnTo>
                  <a:lnTo>
                    <a:pt x="3278" y="1416"/>
                  </a:lnTo>
                  <a:close/>
                  <a:moveTo>
                    <a:pt x="44" y="0"/>
                  </a:moveTo>
                  <a:lnTo>
                    <a:pt x="44" y="87"/>
                  </a:lnTo>
                  <a:lnTo>
                    <a:pt x="1" y="1439"/>
                  </a:lnTo>
                  <a:lnTo>
                    <a:pt x="1" y="1492"/>
                  </a:lnTo>
                  <a:lnTo>
                    <a:pt x="903" y="1492"/>
                  </a:lnTo>
                  <a:lnTo>
                    <a:pt x="1718" y="1449"/>
                  </a:lnTo>
                  <a:lnTo>
                    <a:pt x="2198" y="1439"/>
                  </a:lnTo>
                  <a:lnTo>
                    <a:pt x="2198" y="1439"/>
                  </a:lnTo>
                  <a:lnTo>
                    <a:pt x="1675" y="1429"/>
                  </a:lnTo>
                  <a:lnTo>
                    <a:pt x="889" y="1416"/>
                  </a:lnTo>
                  <a:cubicBezTo>
                    <a:pt x="645" y="1410"/>
                    <a:pt x="401" y="1409"/>
                    <a:pt x="160" y="1409"/>
                  </a:cubicBezTo>
                  <a:lnTo>
                    <a:pt x="160" y="1409"/>
                  </a:lnTo>
                  <a:lnTo>
                    <a:pt x="163" y="179"/>
                  </a:lnTo>
                  <a:lnTo>
                    <a:pt x="163" y="179"/>
                  </a:lnTo>
                  <a:lnTo>
                    <a:pt x="1692" y="169"/>
                  </a:lnTo>
                  <a:cubicBezTo>
                    <a:pt x="2211" y="169"/>
                    <a:pt x="2728" y="150"/>
                    <a:pt x="3247" y="150"/>
                  </a:cubicBezTo>
                  <a:lnTo>
                    <a:pt x="3247" y="150"/>
                  </a:lnTo>
                  <a:cubicBezTo>
                    <a:pt x="3251" y="357"/>
                    <a:pt x="3263" y="565"/>
                    <a:pt x="3263" y="779"/>
                  </a:cubicBezTo>
                  <a:lnTo>
                    <a:pt x="3278" y="1416"/>
                  </a:lnTo>
                  <a:lnTo>
                    <a:pt x="3278" y="1416"/>
                  </a:lnTo>
                  <a:lnTo>
                    <a:pt x="3283" y="1416"/>
                  </a:lnTo>
                  <a:lnTo>
                    <a:pt x="3299" y="750"/>
                  </a:lnTo>
                  <a:cubicBezTo>
                    <a:pt x="3303" y="524"/>
                    <a:pt x="3316" y="302"/>
                    <a:pt x="3316" y="73"/>
                  </a:cubicBezTo>
                  <a:lnTo>
                    <a:pt x="3316" y="40"/>
                  </a:lnTo>
                  <a:lnTo>
                    <a:pt x="3293" y="40"/>
                  </a:lnTo>
                  <a:cubicBezTo>
                    <a:pt x="3293" y="40"/>
                    <a:pt x="2229" y="34"/>
                    <a:pt x="1692" y="0"/>
                  </a:cubicBez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2" name="Google Shape;2472;p22"/>
            <p:cNvSpPr/>
            <p:nvPr/>
          </p:nvSpPr>
          <p:spPr>
            <a:xfrm>
              <a:off x="4506764" y="1258393"/>
              <a:ext cx="426869" cy="192194"/>
            </a:xfrm>
            <a:custGeom>
              <a:rect b="b" l="l" r="r" t="t"/>
              <a:pathLst>
                <a:path extrusionOk="0" h="1493" w="3316">
                  <a:moveTo>
                    <a:pt x="3250" y="107"/>
                  </a:moveTo>
                  <a:lnTo>
                    <a:pt x="3250" y="107"/>
                  </a:lnTo>
                  <a:cubicBezTo>
                    <a:pt x="3253" y="318"/>
                    <a:pt x="3259" y="526"/>
                    <a:pt x="3266" y="737"/>
                  </a:cubicBezTo>
                  <a:lnTo>
                    <a:pt x="3282" y="1416"/>
                  </a:lnTo>
                  <a:lnTo>
                    <a:pt x="1678" y="1390"/>
                  </a:lnTo>
                  <a:lnTo>
                    <a:pt x="889" y="1377"/>
                  </a:lnTo>
                  <a:cubicBezTo>
                    <a:pt x="645" y="1367"/>
                    <a:pt x="403" y="1367"/>
                    <a:pt x="160" y="1367"/>
                  </a:cubicBezTo>
                  <a:lnTo>
                    <a:pt x="160" y="1367"/>
                  </a:lnTo>
                  <a:lnTo>
                    <a:pt x="166" y="136"/>
                  </a:lnTo>
                  <a:lnTo>
                    <a:pt x="166" y="136"/>
                  </a:lnTo>
                  <a:lnTo>
                    <a:pt x="1694" y="130"/>
                  </a:lnTo>
                  <a:cubicBezTo>
                    <a:pt x="2214" y="130"/>
                    <a:pt x="2730" y="114"/>
                    <a:pt x="3250" y="107"/>
                  </a:cubicBezTo>
                  <a:close/>
                  <a:moveTo>
                    <a:pt x="40" y="1"/>
                  </a:moveTo>
                  <a:lnTo>
                    <a:pt x="40" y="57"/>
                  </a:lnTo>
                  <a:lnTo>
                    <a:pt x="0" y="1410"/>
                  </a:lnTo>
                  <a:lnTo>
                    <a:pt x="0" y="1493"/>
                  </a:lnTo>
                  <a:lnTo>
                    <a:pt x="87" y="1493"/>
                  </a:lnTo>
                  <a:cubicBezTo>
                    <a:pt x="355" y="1459"/>
                    <a:pt x="895" y="1449"/>
                    <a:pt x="895" y="1449"/>
                  </a:cubicBezTo>
                  <a:lnTo>
                    <a:pt x="1711" y="1449"/>
                  </a:lnTo>
                  <a:lnTo>
                    <a:pt x="3286" y="1416"/>
                  </a:lnTo>
                  <a:lnTo>
                    <a:pt x="3299" y="753"/>
                  </a:lnTo>
                  <a:cubicBezTo>
                    <a:pt x="3306" y="528"/>
                    <a:pt x="3315" y="302"/>
                    <a:pt x="3315" y="74"/>
                  </a:cubicBezTo>
                  <a:lnTo>
                    <a:pt x="3315" y="41"/>
                  </a:lnTo>
                  <a:lnTo>
                    <a:pt x="3282" y="41"/>
                  </a:lnTo>
                  <a:cubicBezTo>
                    <a:pt x="3282" y="41"/>
                    <a:pt x="2215" y="4"/>
                    <a:pt x="1681" y="1"/>
                  </a:cubicBez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3" name="Google Shape;2473;p22"/>
            <p:cNvSpPr/>
            <p:nvPr/>
          </p:nvSpPr>
          <p:spPr>
            <a:xfrm>
              <a:off x="4965940" y="1258393"/>
              <a:ext cx="426869" cy="192194"/>
            </a:xfrm>
            <a:custGeom>
              <a:rect b="b" l="l" r="r" t="t"/>
              <a:pathLst>
                <a:path extrusionOk="0" h="1493" w="3316">
                  <a:moveTo>
                    <a:pt x="40" y="1"/>
                  </a:moveTo>
                  <a:lnTo>
                    <a:pt x="40" y="57"/>
                  </a:lnTo>
                  <a:lnTo>
                    <a:pt x="0" y="1410"/>
                  </a:lnTo>
                  <a:lnTo>
                    <a:pt x="0" y="1493"/>
                  </a:lnTo>
                  <a:lnTo>
                    <a:pt x="90" y="1493"/>
                  </a:lnTo>
                  <a:cubicBezTo>
                    <a:pt x="362" y="1459"/>
                    <a:pt x="899" y="1449"/>
                    <a:pt x="899" y="1449"/>
                  </a:cubicBezTo>
                  <a:lnTo>
                    <a:pt x="1704" y="1449"/>
                  </a:lnTo>
                  <a:lnTo>
                    <a:pt x="3279" y="1416"/>
                  </a:lnTo>
                  <a:lnTo>
                    <a:pt x="1675" y="1390"/>
                  </a:lnTo>
                  <a:lnTo>
                    <a:pt x="886" y="1377"/>
                  </a:lnTo>
                  <a:cubicBezTo>
                    <a:pt x="641" y="1367"/>
                    <a:pt x="400" y="1367"/>
                    <a:pt x="156" y="1367"/>
                  </a:cubicBezTo>
                  <a:lnTo>
                    <a:pt x="156" y="1367"/>
                  </a:lnTo>
                  <a:lnTo>
                    <a:pt x="163" y="136"/>
                  </a:lnTo>
                  <a:lnTo>
                    <a:pt x="163" y="136"/>
                  </a:lnTo>
                  <a:lnTo>
                    <a:pt x="1691" y="130"/>
                  </a:lnTo>
                  <a:cubicBezTo>
                    <a:pt x="2211" y="130"/>
                    <a:pt x="2727" y="114"/>
                    <a:pt x="3246" y="107"/>
                  </a:cubicBezTo>
                  <a:lnTo>
                    <a:pt x="3246" y="107"/>
                  </a:lnTo>
                  <a:cubicBezTo>
                    <a:pt x="3250" y="318"/>
                    <a:pt x="3262" y="526"/>
                    <a:pt x="3262" y="737"/>
                  </a:cubicBezTo>
                  <a:lnTo>
                    <a:pt x="3279" y="1416"/>
                  </a:lnTo>
                  <a:lnTo>
                    <a:pt x="3299" y="753"/>
                  </a:lnTo>
                  <a:cubicBezTo>
                    <a:pt x="3302" y="528"/>
                    <a:pt x="3315" y="302"/>
                    <a:pt x="3315" y="74"/>
                  </a:cubicBezTo>
                  <a:lnTo>
                    <a:pt x="3315" y="41"/>
                  </a:lnTo>
                  <a:lnTo>
                    <a:pt x="3289" y="41"/>
                  </a:lnTo>
                  <a:cubicBezTo>
                    <a:pt x="3289" y="41"/>
                    <a:pt x="2225" y="4"/>
                    <a:pt x="1691" y="1"/>
                  </a:cubicBez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4" name="Google Shape;2474;p22"/>
            <p:cNvSpPr/>
            <p:nvPr/>
          </p:nvSpPr>
          <p:spPr>
            <a:xfrm>
              <a:off x="2778835" y="239374"/>
              <a:ext cx="4747743" cy="4000928"/>
            </a:xfrm>
            <a:custGeom>
              <a:rect b="b" l="l" r="r" t="t"/>
              <a:pathLst>
                <a:path extrusionOk="0" h="31080" w="49104">
                  <a:moveTo>
                    <a:pt x="1" y="0"/>
                  </a:moveTo>
                  <a:lnTo>
                    <a:pt x="1" y="31079"/>
                  </a:lnTo>
                  <a:lnTo>
                    <a:pt x="49104" y="31079"/>
                  </a:lnTo>
                  <a:lnTo>
                    <a:pt x="49104"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5" name="Google Shape;2475;p22"/>
            <p:cNvSpPr/>
            <p:nvPr/>
          </p:nvSpPr>
          <p:spPr>
            <a:xfrm>
              <a:off x="2773300" y="388700"/>
              <a:ext cx="4663631" cy="1008600"/>
            </a:xfrm>
            <a:custGeom>
              <a:rect b="b" l="l" r="r" t="t"/>
              <a:pathLst>
                <a:path extrusionOk="0" h="7835" w="48279">
                  <a:moveTo>
                    <a:pt x="1" y="1"/>
                  </a:moveTo>
                  <a:lnTo>
                    <a:pt x="1" y="7834"/>
                  </a:lnTo>
                  <a:lnTo>
                    <a:pt x="48278" y="7834"/>
                  </a:lnTo>
                  <a:lnTo>
                    <a:pt x="48278"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6" name="Google Shape;2476;p22"/>
            <p:cNvSpPr/>
            <p:nvPr/>
          </p:nvSpPr>
          <p:spPr>
            <a:xfrm>
              <a:off x="2773300" y="234225"/>
              <a:ext cx="4747477" cy="154605"/>
            </a:xfrm>
            <a:custGeom>
              <a:rect b="b" l="l" r="r" t="t"/>
              <a:pathLst>
                <a:path extrusionOk="0" h="1201" w="49147">
                  <a:moveTo>
                    <a:pt x="1" y="1"/>
                  </a:moveTo>
                  <a:lnTo>
                    <a:pt x="1" y="1201"/>
                  </a:lnTo>
                  <a:lnTo>
                    <a:pt x="49147" y="1201"/>
                  </a:lnTo>
                  <a:lnTo>
                    <a:pt x="49147"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7" name="Google Shape;2477;p22"/>
            <p:cNvSpPr/>
            <p:nvPr/>
          </p:nvSpPr>
          <p:spPr>
            <a:xfrm>
              <a:off x="2818999" y="276963"/>
              <a:ext cx="77367" cy="76852"/>
            </a:xfrm>
            <a:custGeom>
              <a:rect b="b" l="l" r="r" t="t"/>
              <a:pathLst>
                <a:path extrusionOk="0" h="597" w="601">
                  <a:moveTo>
                    <a:pt x="302" y="0"/>
                  </a:moveTo>
                  <a:cubicBezTo>
                    <a:pt x="136" y="0"/>
                    <a:pt x="0" y="136"/>
                    <a:pt x="4" y="302"/>
                  </a:cubicBezTo>
                  <a:cubicBezTo>
                    <a:pt x="7" y="461"/>
                    <a:pt x="139" y="590"/>
                    <a:pt x="299" y="597"/>
                  </a:cubicBezTo>
                  <a:cubicBezTo>
                    <a:pt x="464" y="597"/>
                    <a:pt x="600" y="464"/>
                    <a:pt x="600" y="298"/>
                  </a:cubicBezTo>
                  <a:cubicBezTo>
                    <a:pt x="600" y="133"/>
                    <a:pt x="468" y="3"/>
                    <a:pt x="305"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8" name="Google Shape;2478;p22"/>
            <p:cNvSpPr/>
            <p:nvPr/>
          </p:nvSpPr>
          <p:spPr>
            <a:xfrm>
              <a:off x="2973473" y="276963"/>
              <a:ext cx="77367" cy="76852"/>
            </a:xfrm>
            <a:custGeom>
              <a:rect b="b" l="l" r="r" t="t"/>
              <a:pathLst>
                <a:path extrusionOk="0" h="597" w="601">
                  <a:moveTo>
                    <a:pt x="302" y="0"/>
                  </a:moveTo>
                  <a:cubicBezTo>
                    <a:pt x="136" y="0"/>
                    <a:pt x="0" y="136"/>
                    <a:pt x="4" y="302"/>
                  </a:cubicBezTo>
                  <a:cubicBezTo>
                    <a:pt x="10" y="461"/>
                    <a:pt x="143" y="590"/>
                    <a:pt x="299" y="597"/>
                  </a:cubicBezTo>
                  <a:cubicBezTo>
                    <a:pt x="464" y="597"/>
                    <a:pt x="600" y="464"/>
                    <a:pt x="600" y="298"/>
                  </a:cubicBezTo>
                  <a:cubicBezTo>
                    <a:pt x="600" y="133"/>
                    <a:pt x="468" y="3"/>
                    <a:pt x="309"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9" name="Google Shape;2479;p22"/>
            <p:cNvSpPr/>
            <p:nvPr/>
          </p:nvSpPr>
          <p:spPr>
            <a:xfrm>
              <a:off x="3133484" y="276963"/>
              <a:ext cx="77367" cy="76852"/>
            </a:xfrm>
            <a:custGeom>
              <a:rect b="b" l="l" r="r" t="t"/>
              <a:pathLst>
                <a:path extrusionOk="0" h="597" w="601">
                  <a:moveTo>
                    <a:pt x="302" y="0"/>
                  </a:moveTo>
                  <a:cubicBezTo>
                    <a:pt x="136" y="0"/>
                    <a:pt x="0" y="136"/>
                    <a:pt x="4" y="302"/>
                  </a:cubicBezTo>
                  <a:cubicBezTo>
                    <a:pt x="10" y="461"/>
                    <a:pt x="143" y="590"/>
                    <a:pt x="299" y="597"/>
                  </a:cubicBezTo>
                  <a:cubicBezTo>
                    <a:pt x="465" y="597"/>
                    <a:pt x="600" y="464"/>
                    <a:pt x="600" y="298"/>
                  </a:cubicBezTo>
                  <a:cubicBezTo>
                    <a:pt x="600" y="133"/>
                    <a:pt x="468" y="3"/>
                    <a:pt x="30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0" name="Google Shape;2480;p22"/>
            <p:cNvSpPr/>
            <p:nvPr/>
          </p:nvSpPr>
          <p:spPr>
            <a:xfrm>
              <a:off x="7407412" y="388700"/>
              <a:ext cx="111866" cy="3846452"/>
            </a:xfrm>
            <a:custGeom>
              <a:rect b="b" l="l" r="r" t="t"/>
              <a:pathLst>
                <a:path extrusionOk="0" h="29880" w="869">
                  <a:moveTo>
                    <a:pt x="0" y="1"/>
                  </a:moveTo>
                  <a:lnTo>
                    <a:pt x="0" y="29880"/>
                  </a:lnTo>
                  <a:lnTo>
                    <a:pt x="869" y="29880"/>
                  </a:lnTo>
                  <a:lnTo>
                    <a:pt x="869"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1" name="Google Shape;2481;p22"/>
            <p:cNvSpPr/>
            <p:nvPr/>
          </p:nvSpPr>
          <p:spPr>
            <a:xfrm>
              <a:off x="7433416" y="405306"/>
              <a:ext cx="58958" cy="1326949"/>
            </a:xfrm>
            <a:custGeom>
              <a:rect b="b" l="l" r="r" t="t"/>
              <a:pathLst>
                <a:path extrusionOk="0" h="10308" w="458">
                  <a:moveTo>
                    <a:pt x="229" y="1"/>
                  </a:moveTo>
                  <a:cubicBezTo>
                    <a:pt x="103" y="1"/>
                    <a:pt x="0" y="104"/>
                    <a:pt x="0" y="230"/>
                  </a:cubicBezTo>
                  <a:lnTo>
                    <a:pt x="0" y="10079"/>
                  </a:lnTo>
                  <a:cubicBezTo>
                    <a:pt x="0" y="10201"/>
                    <a:pt x="103" y="10308"/>
                    <a:pt x="229" y="10308"/>
                  </a:cubicBezTo>
                  <a:cubicBezTo>
                    <a:pt x="358" y="10308"/>
                    <a:pt x="458" y="10208"/>
                    <a:pt x="458" y="10082"/>
                  </a:cubicBezTo>
                  <a:lnTo>
                    <a:pt x="458" y="230"/>
                  </a:lnTo>
                  <a:cubicBezTo>
                    <a:pt x="458" y="104"/>
                    <a:pt x="352" y="1"/>
                    <a:pt x="229"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2" name="Google Shape;2482;p22"/>
            <p:cNvSpPr/>
            <p:nvPr/>
          </p:nvSpPr>
          <p:spPr>
            <a:xfrm>
              <a:off x="3600383" y="575614"/>
              <a:ext cx="3478156" cy="202878"/>
            </a:xfrm>
            <a:custGeom>
              <a:rect b="b" l="l" r="r" t="t"/>
              <a:pathLst>
                <a:path extrusionOk="0" h="1576" w="27019">
                  <a:moveTo>
                    <a:pt x="0" y="1"/>
                  </a:moveTo>
                  <a:lnTo>
                    <a:pt x="0" y="1575"/>
                  </a:lnTo>
                  <a:lnTo>
                    <a:pt x="27018" y="1575"/>
                  </a:lnTo>
                  <a:lnTo>
                    <a:pt x="27018"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3" name="Google Shape;2483;p22"/>
            <p:cNvSpPr/>
            <p:nvPr/>
          </p:nvSpPr>
          <p:spPr>
            <a:xfrm>
              <a:off x="3594848" y="575614"/>
              <a:ext cx="3483691" cy="208028"/>
            </a:xfrm>
            <a:custGeom>
              <a:rect b="b" l="l" r="r" t="t"/>
              <a:pathLst>
                <a:path extrusionOk="0" h="1616" w="27062">
                  <a:moveTo>
                    <a:pt x="27018" y="40"/>
                  </a:moveTo>
                  <a:lnTo>
                    <a:pt x="27018" y="1575"/>
                  </a:lnTo>
                  <a:lnTo>
                    <a:pt x="43" y="1575"/>
                  </a:lnTo>
                  <a:lnTo>
                    <a:pt x="43" y="40"/>
                  </a:lnTo>
                  <a:close/>
                  <a:moveTo>
                    <a:pt x="0" y="1"/>
                  </a:moveTo>
                  <a:lnTo>
                    <a:pt x="0" y="1615"/>
                  </a:lnTo>
                  <a:lnTo>
                    <a:pt x="27061" y="1615"/>
                  </a:lnTo>
                  <a:lnTo>
                    <a:pt x="27061" y="1"/>
                  </a:lnTo>
                  <a:close/>
                </a:path>
              </a:pathLst>
            </a:custGeom>
            <a:solidFill>
              <a:srgbClr val="C7C7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4" name="Google Shape;2484;p22"/>
            <p:cNvSpPr/>
            <p:nvPr/>
          </p:nvSpPr>
          <p:spPr>
            <a:xfrm>
              <a:off x="3642993" y="618352"/>
              <a:ext cx="10813" cy="122551"/>
            </a:xfrm>
            <a:custGeom>
              <a:rect b="b" l="l" r="r" t="t"/>
              <a:pathLst>
                <a:path extrusionOk="0" h="952" w="84">
                  <a:moveTo>
                    <a:pt x="1" y="0"/>
                  </a:moveTo>
                  <a:lnTo>
                    <a:pt x="1" y="952"/>
                  </a:lnTo>
                  <a:lnTo>
                    <a:pt x="84" y="952"/>
                  </a:lnTo>
                  <a:lnTo>
                    <a:pt x="84"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5" name="Google Shape;2485;p22"/>
            <p:cNvSpPr/>
            <p:nvPr/>
          </p:nvSpPr>
          <p:spPr>
            <a:xfrm>
              <a:off x="3144554" y="610242"/>
              <a:ext cx="85091" cy="137870"/>
            </a:xfrm>
            <a:custGeom>
              <a:rect b="b" l="l" r="r" t="t"/>
              <a:pathLst>
                <a:path extrusionOk="0" h="1071" w="661">
                  <a:moveTo>
                    <a:pt x="574" y="0"/>
                  </a:moveTo>
                  <a:lnTo>
                    <a:pt x="1" y="544"/>
                  </a:lnTo>
                  <a:lnTo>
                    <a:pt x="574" y="1071"/>
                  </a:lnTo>
                  <a:lnTo>
                    <a:pt x="660" y="975"/>
                  </a:lnTo>
                  <a:lnTo>
                    <a:pt x="190" y="544"/>
                  </a:lnTo>
                  <a:lnTo>
                    <a:pt x="660" y="93"/>
                  </a:lnTo>
                  <a:lnTo>
                    <a:pt x="574"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6" name="Google Shape;2486;p22"/>
            <p:cNvSpPr/>
            <p:nvPr/>
          </p:nvSpPr>
          <p:spPr>
            <a:xfrm>
              <a:off x="3384376" y="609727"/>
              <a:ext cx="84704" cy="138385"/>
            </a:xfrm>
            <a:custGeom>
              <a:rect b="b" l="l" r="r" t="t"/>
              <a:pathLst>
                <a:path extrusionOk="0" h="1075" w="658">
                  <a:moveTo>
                    <a:pt x="87" y="1"/>
                  </a:moveTo>
                  <a:lnTo>
                    <a:pt x="1" y="97"/>
                  </a:lnTo>
                  <a:lnTo>
                    <a:pt x="471" y="528"/>
                  </a:lnTo>
                  <a:lnTo>
                    <a:pt x="1" y="982"/>
                  </a:lnTo>
                  <a:lnTo>
                    <a:pt x="87" y="1075"/>
                  </a:lnTo>
                  <a:lnTo>
                    <a:pt x="657" y="528"/>
                  </a:lnTo>
                  <a:lnTo>
                    <a:pt x="87"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7" name="Google Shape;2487;p22"/>
            <p:cNvSpPr/>
            <p:nvPr/>
          </p:nvSpPr>
          <p:spPr>
            <a:xfrm>
              <a:off x="5141783" y="1621151"/>
              <a:ext cx="1600371" cy="1227054"/>
            </a:xfrm>
            <a:custGeom>
              <a:rect b="b" l="l" r="r" t="t"/>
              <a:pathLst>
                <a:path extrusionOk="0" h="9532" w="12432">
                  <a:moveTo>
                    <a:pt x="0" y="1"/>
                  </a:moveTo>
                  <a:lnTo>
                    <a:pt x="0" y="9531"/>
                  </a:lnTo>
                  <a:lnTo>
                    <a:pt x="12432" y="9531"/>
                  </a:lnTo>
                  <a:lnTo>
                    <a:pt x="12432"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8" name="Google Shape;2488;p22"/>
            <p:cNvSpPr/>
            <p:nvPr/>
          </p:nvSpPr>
          <p:spPr>
            <a:xfrm>
              <a:off x="5284672" y="1774467"/>
              <a:ext cx="316805" cy="291187"/>
            </a:xfrm>
            <a:custGeom>
              <a:rect b="b" l="l" r="r" t="t"/>
              <a:pathLst>
                <a:path extrusionOk="0" h="2262" w="2461">
                  <a:moveTo>
                    <a:pt x="1231" y="1"/>
                  </a:moveTo>
                  <a:cubicBezTo>
                    <a:pt x="1156" y="1"/>
                    <a:pt x="1081" y="8"/>
                    <a:pt x="1009" y="23"/>
                  </a:cubicBezTo>
                  <a:cubicBezTo>
                    <a:pt x="561" y="109"/>
                    <a:pt x="210" y="464"/>
                    <a:pt x="123" y="911"/>
                  </a:cubicBezTo>
                  <a:cubicBezTo>
                    <a:pt x="1" y="1525"/>
                    <a:pt x="399" y="2115"/>
                    <a:pt x="1009" y="2241"/>
                  </a:cubicBezTo>
                  <a:cubicBezTo>
                    <a:pt x="1082" y="2255"/>
                    <a:pt x="1155" y="2262"/>
                    <a:pt x="1227" y="2262"/>
                  </a:cubicBezTo>
                  <a:cubicBezTo>
                    <a:pt x="1757" y="2262"/>
                    <a:pt x="2230" y="1889"/>
                    <a:pt x="2338" y="1352"/>
                  </a:cubicBezTo>
                  <a:cubicBezTo>
                    <a:pt x="2461" y="739"/>
                    <a:pt x="2063" y="149"/>
                    <a:pt x="1453" y="23"/>
                  </a:cubicBezTo>
                  <a:cubicBezTo>
                    <a:pt x="1380" y="8"/>
                    <a:pt x="1305" y="1"/>
                    <a:pt x="1231"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9" name="Google Shape;2489;p22"/>
            <p:cNvSpPr/>
            <p:nvPr/>
          </p:nvSpPr>
          <p:spPr>
            <a:xfrm>
              <a:off x="5668800" y="1924951"/>
              <a:ext cx="1074252" cy="661672"/>
            </a:xfrm>
            <a:custGeom>
              <a:rect b="b" l="l" r="r" t="t"/>
              <a:pathLst>
                <a:path extrusionOk="0" h="5140" w="8345">
                  <a:moveTo>
                    <a:pt x="4174" y="1"/>
                  </a:moveTo>
                  <a:lnTo>
                    <a:pt x="0" y="5139"/>
                  </a:lnTo>
                  <a:lnTo>
                    <a:pt x="8344" y="5139"/>
                  </a:lnTo>
                  <a:lnTo>
                    <a:pt x="4174" y="1"/>
                  </a:lnTo>
                  <a:close/>
                </a:path>
              </a:pathLst>
            </a:custGeom>
            <a:solidFill>
              <a:srgbClr val="B1A0B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0" name="Google Shape;2490;p22"/>
            <p:cNvSpPr/>
            <p:nvPr/>
          </p:nvSpPr>
          <p:spPr>
            <a:xfrm>
              <a:off x="5668800" y="1924951"/>
              <a:ext cx="1074252" cy="661672"/>
            </a:xfrm>
            <a:custGeom>
              <a:rect b="b" l="l" r="r" t="t"/>
              <a:pathLst>
                <a:path extrusionOk="0" h="5140" w="8345">
                  <a:moveTo>
                    <a:pt x="4174" y="1"/>
                  </a:moveTo>
                  <a:lnTo>
                    <a:pt x="0" y="5139"/>
                  </a:lnTo>
                  <a:lnTo>
                    <a:pt x="8344" y="5139"/>
                  </a:lnTo>
                  <a:lnTo>
                    <a:pt x="4174"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1" name="Google Shape;2491;p22"/>
            <p:cNvSpPr/>
            <p:nvPr/>
          </p:nvSpPr>
          <p:spPr>
            <a:xfrm>
              <a:off x="5140882" y="2156277"/>
              <a:ext cx="951830" cy="430344"/>
            </a:xfrm>
            <a:custGeom>
              <a:rect b="b" l="l" r="r" t="t"/>
              <a:pathLst>
                <a:path extrusionOk="0" h="3343" w="7394">
                  <a:moveTo>
                    <a:pt x="3697" y="1"/>
                  </a:moveTo>
                  <a:lnTo>
                    <a:pt x="1" y="3342"/>
                  </a:lnTo>
                  <a:lnTo>
                    <a:pt x="7393" y="3342"/>
                  </a:lnTo>
                  <a:lnTo>
                    <a:pt x="3697" y="1"/>
                  </a:lnTo>
                  <a:close/>
                </a:path>
              </a:pathLst>
            </a:custGeom>
            <a:solidFill>
              <a:srgbClr val="B1A0B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2" name="Google Shape;2492;p22"/>
            <p:cNvSpPr/>
            <p:nvPr/>
          </p:nvSpPr>
          <p:spPr>
            <a:xfrm>
              <a:off x="5140882" y="2156277"/>
              <a:ext cx="951830" cy="430344"/>
            </a:xfrm>
            <a:custGeom>
              <a:rect b="b" l="l" r="r" t="t"/>
              <a:pathLst>
                <a:path extrusionOk="0" h="3343" w="7394">
                  <a:moveTo>
                    <a:pt x="3697" y="1"/>
                  </a:moveTo>
                  <a:lnTo>
                    <a:pt x="1" y="3342"/>
                  </a:lnTo>
                  <a:lnTo>
                    <a:pt x="7393" y="3342"/>
                  </a:lnTo>
                  <a:lnTo>
                    <a:pt x="3697"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3" name="Google Shape;2493;p22"/>
            <p:cNvSpPr/>
            <p:nvPr/>
          </p:nvSpPr>
          <p:spPr>
            <a:xfrm>
              <a:off x="5141783" y="2586489"/>
              <a:ext cx="1600371" cy="266857"/>
            </a:xfrm>
            <a:custGeom>
              <a:rect b="b" l="l" r="r" t="t"/>
              <a:pathLst>
                <a:path extrusionOk="0" h="2073" w="12432">
                  <a:moveTo>
                    <a:pt x="0" y="0"/>
                  </a:moveTo>
                  <a:lnTo>
                    <a:pt x="0" y="2072"/>
                  </a:lnTo>
                  <a:lnTo>
                    <a:pt x="12432" y="2072"/>
                  </a:lnTo>
                  <a:lnTo>
                    <a:pt x="12432" y="0"/>
                  </a:lnTo>
                  <a:close/>
                </a:path>
              </a:pathLst>
            </a:custGeom>
            <a:solidFill>
              <a:srgbClr val="B1A0B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4" name="Google Shape;2494;p22"/>
            <p:cNvSpPr/>
            <p:nvPr/>
          </p:nvSpPr>
          <p:spPr>
            <a:xfrm>
              <a:off x="5141783" y="2586489"/>
              <a:ext cx="1600371" cy="266857"/>
            </a:xfrm>
            <a:custGeom>
              <a:rect b="b" l="l" r="r" t="t"/>
              <a:pathLst>
                <a:path extrusionOk="0" h="2073" w="12432">
                  <a:moveTo>
                    <a:pt x="0" y="0"/>
                  </a:moveTo>
                  <a:lnTo>
                    <a:pt x="0" y="2072"/>
                  </a:lnTo>
                  <a:lnTo>
                    <a:pt x="12432" y="2072"/>
                  </a:lnTo>
                  <a:lnTo>
                    <a:pt x="12432"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5" name="Google Shape;2495;p22"/>
            <p:cNvSpPr/>
            <p:nvPr/>
          </p:nvSpPr>
          <p:spPr>
            <a:xfrm>
              <a:off x="3114689" y="3023911"/>
              <a:ext cx="848459" cy="69643"/>
            </a:xfrm>
            <a:custGeom>
              <a:rect b="b" l="l" r="r" t="t"/>
              <a:pathLst>
                <a:path extrusionOk="0" h="541" w="6591">
                  <a:moveTo>
                    <a:pt x="1" y="0"/>
                  </a:moveTo>
                  <a:lnTo>
                    <a:pt x="1" y="541"/>
                  </a:lnTo>
                  <a:lnTo>
                    <a:pt x="6591" y="541"/>
                  </a:lnTo>
                  <a:lnTo>
                    <a:pt x="6591"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6" name="Google Shape;2496;p22"/>
            <p:cNvSpPr/>
            <p:nvPr/>
          </p:nvSpPr>
          <p:spPr>
            <a:xfrm>
              <a:off x="3120224" y="3189456"/>
              <a:ext cx="3600578" cy="69257"/>
            </a:xfrm>
            <a:custGeom>
              <a:rect b="b" l="l" r="r" t="t"/>
              <a:pathLst>
                <a:path extrusionOk="0" h="538" w="27970">
                  <a:moveTo>
                    <a:pt x="1" y="1"/>
                  </a:moveTo>
                  <a:lnTo>
                    <a:pt x="1" y="538"/>
                  </a:lnTo>
                  <a:lnTo>
                    <a:pt x="27970" y="538"/>
                  </a:lnTo>
                  <a:lnTo>
                    <a:pt x="27970" y="1"/>
                  </a:lnTo>
                  <a:close/>
                </a:path>
              </a:pathLst>
            </a:custGeom>
            <a:solidFill>
              <a:srgbClr val="DBDBDB">
                <a:alpha val="6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7" name="Google Shape;2497;p22"/>
            <p:cNvSpPr/>
            <p:nvPr/>
          </p:nvSpPr>
          <p:spPr>
            <a:xfrm>
              <a:off x="3120224" y="3343931"/>
              <a:ext cx="3600578" cy="69643"/>
            </a:xfrm>
            <a:custGeom>
              <a:rect b="b" l="l" r="r" t="t"/>
              <a:pathLst>
                <a:path extrusionOk="0" h="541" w="27970">
                  <a:moveTo>
                    <a:pt x="1" y="1"/>
                  </a:moveTo>
                  <a:lnTo>
                    <a:pt x="1" y="541"/>
                  </a:lnTo>
                  <a:lnTo>
                    <a:pt x="27970" y="541"/>
                  </a:lnTo>
                  <a:lnTo>
                    <a:pt x="27970" y="1"/>
                  </a:lnTo>
                  <a:close/>
                </a:path>
              </a:pathLst>
            </a:custGeom>
            <a:solidFill>
              <a:srgbClr val="DBDBDB">
                <a:alpha val="6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8" name="Google Shape;2498;p22"/>
            <p:cNvSpPr/>
            <p:nvPr/>
          </p:nvSpPr>
          <p:spPr>
            <a:xfrm>
              <a:off x="3120224" y="3503941"/>
              <a:ext cx="3600578" cy="69772"/>
            </a:xfrm>
            <a:custGeom>
              <a:rect b="b" l="l" r="r" t="t"/>
              <a:pathLst>
                <a:path extrusionOk="0" h="542" w="27970">
                  <a:moveTo>
                    <a:pt x="1" y="1"/>
                  </a:moveTo>
                  <a:lnTo>
                    <a:pt x="1" y="541"/>
                  </a:lnTo>
                  <a:lnTo>
                    <a:pt x="27970" y="541"/>
                  </a:lnTo>
                  <a:lnTo>
                    <a:pt x="27970" y="1"/>
                  </a:lnTo>
                  <a:close/>
                </a:path>
              </a:pathLst>
            </a:custGeom>
            <a:solidFill>
              <a:srgbClr val="DBDBDB">
                <a:alpha val="6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9" name="Google Shape;2499;p22"/>
            <p:cNvSpPr/>
            <p:nvPr/>
          </p:nvSpPr>
          <p:spPr>
            <a:xfrm>
              <a:off x="3120224" y="3658931"/>
              <a:ext cx="3600578" cy="69257"/>
            </a:xfrm>
            <a:custGeom>
              <a:rect b="b" l="l" r="r" t="t"/>
              <a:pathLst>
                <a:path extrusionOk="0" h="538" w="27970">
                  <a:moveTo>
                    <a:pt x="1" y="0"/>
                  </a:moveTo>
                  <a:lnTo>
                    <a:pt x="1" y="537"/>
                  </a:lnTo>
                  <a:lnTo>
                    <a:pt x="27970" y="537"/>
                  </a:lnTo>
                  <a:lnTo>
                    <a:pt x="27970" y="0"/>
                  </a:lnTo>
                  <a:close/>
                </a:path>
              </a:pathLst>
            </a:custGeom>
            <a:solidFill>
              <a:srgbClr val="DBDBDB">
                <a:alpha val="6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0" name="Google Shape;2500;p22"/>
            <p:cNvSpPr/>
            <p:nvPr/>
          </p:nvSpPr>
          <p:spPr>
            <a:xfrm>
              <a:off x="3120224" y="3813405"/>
              <a:ext cx="3600578" cy="69643"/>
            </a:xfrm>
            <a:custGeom>
              <a:rect b="b" l="l" r="r" t="t"/>
              <a:pathLst>
                <a:path extrusionOk="0" h="541" w="27970">
                  <a:moveTo>
                    <a:pt x="1" y="0"/>
                  </a:moveTo>
                  <a:lnTo>
                    <a:pt x="1" y="541"/>
                  </a:lnTo>
                  <a:lnTo>
                    <a:pt x="27970" y="541"/>
                  </a:lnTo>
                  <a:lnTo>
                    <a:pt x="27970" y="0"/>
                  </a:lnTo>
                  <a:close/>
                </a:path>
              </a:pathLst>
            </a:custGeom>
            <a:solidFill>
              <a:srgbClr val="DBDBDB">
                <a:alpha val="6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1" name="Google Shape;2501;p22"/>
            <p:cNvSpPr/>
            <p:nvPr/>
          </p:nvSpPr>
          <p:spPr>
            <a:xfrm>
              <a:off x="3114689" y="1621151"/>
              <a:ext cx="848459" cy="192194"/>
            </a:xfrm>
            <a:custGeom>
              <a:rect b="b" l="l" r="r" t="t"/>
              <a:pathLst>
                <a:path extrusionOk="0" h="1493" w="6591">
                  <a:moveTo>
                    <a:pt x="1" y="1"/>
                  </a:moveTo>
                  <a:lnTo>
                    <a:pt x="1" y="1492"/>
                  </a:lnTo>
                  <a:lnTo>
                    <a:pt x="6591" y="1492"/>
                  </a:lnTo>
                  <a:lnTo>
                    <a:pt x="6591"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2" name="Google Shape;2502;p22"/>
            <p:cNvSpPr/>
            <p:nvPr/>
          </p:nvSpPr>
          <p:spPr>
            <a:xfrm>
              <a:off x="3120224" y="1946320"/>
              <a:ext cx="1797586" cy="69772"/>
            </a:xfrm>
            <a:custGeom>
              <a:rect b="b" l="l" r="r" t="t"/>
              <a:pathLst>
                <a:path extrusionOk="0" h="542" w="13964">
                  <a:moveTo>
                    <a:pt x="1" y="1"/>
                  </a:moveTo>
                  <a:lnTo>
                    <a:pt x="1" y="541"/>
                  </a:lnTo>
                  <a:lnTo>
                    <a:pt x="13964" y="541"/>
                  </a:lnTo>
                  <a:lnTo>
                    <a:pt x="13964" y="1"/>
                  </a:lnTo>
                  <a:close/>
                </a:path>
              </a:pathLst>
            </a:custGeom>
            <a:solidFill>
              <a:srgbClr val="DBDBDB">
                <a:alpha val="6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3" name="Google Shape;2503;p22"/>
            <p:cNvSpPr/>
            <p:nvPr/>
          </p:nvSpPr>
          <p:spPr>
            <a:xfrm>
              <a:off x="3120224" y="2101310"/>
              <a:ext cx="1797586" cy="69257"/>
            </a:xfrm>
            <a:custGeom>
              <a:rect b="b" l="l" r="r" t="t"/>
              <a:pathLst>
                <a:path extrusionOk="0" h="538" w="13964">
                  <a:moveTo>
                    <a:pt x="1" y="0"/>
                  </a:moveTo>
                  <a:lnTo>
                    <a:pt x="1" y="537"/>
                  </a:lnTo>
                  <a:lnTo>
                    <a:pt x="13964" y="537"/>
                  </a:lnTo>
                  <a:lnTo>
                    <a:pt x="13964" y="0"/>
                  </a:lnTo>
                  <a:close/>
                </a:path>
              </a:pathLst>
            </a:custGeom>
            <a:solidFill>
              <a:srgbClr val="DBDBDB">
                <a:alpha val="6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4" name="Google Shape;2504;p22"/>
            <p:cNvSpPr/>
            <p:nvPr/>
          </p:nvSpPr>
          <p:spPr>
            <a:xfrm>
              <a:off x="3120224" y="2261320"/>
              <a:ext cx="1797586" cy="69257"/>
            </a:xfrm>
            <a:custGeom>
              <a:rect b="b" l="l" r="r" t="t"/>
              <a:pathLst>
                <a:path extrusionOk="0" h="538" w="13964">
                  <a:moveTo>
                    <a:pt x="1" y="0"/>
                  </a:moveTo>
                  <a:lnTo>
                    <a:pt x="1" y="537"/>
                  </a:lnTo>
                  <a:lnTo>
                    <a:pt x="13964" y="537"/>
                  </a:lnTo>
                  <a:lnTo>
                    <a:pt x="13964" y="0"/>
                  </a:lnTo>
                  <a:close/>
                </a:path>
              </a:pathLst>
            </a:custGeom>
            <a:solidFill>
              <a:srgbClr val="DBDBDB">
                <a:alpha val="6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5" name="Google Shape;2505;p22"/>
            <p:cNvSpPr/>
            <p:nvPr/>
          </p:nvSpPr>
          <p:spPr>
            <a:xfrm>
              <a:off x="3120224" y="2415795"/>
              <a:ext cx="1797586" cy="69643"/>
            </a:xfrm>
            <a:custGeom>
              <a:rect b="b" l="l" r="r" t="t"/>
              <a:pathLst>
                <a:path extrusionOk="0" h="541" w="13964">
                  <a:moveTo>
                    <a:pt x="1" y="0"/>
                  </a:moveTo>
                  <a:lnTo>
                    <a:pt x="1" y="541"/>
                  </a:lnTo>
                  <a:lnTo>
                    <a:pt x="13964" y="541"/>
                  </a:lnTo>
                  <a:lnTo>
                    <a:pt x="13964" y="0"/>
                  </a:lnTo>
                  <a:close/>
                </a:path>
              </a:pathLst>
            </a:custGeom>
            <a:solidFill>
              <a:srgbClr val="DBDBDB">
                <a:alpha val="6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6" name="Google Shape;2506;p22"/>
            <p:cNvSpPr/>
            <p:nvPr/>
          </p:nvSpPr>
          <p:spPr>
            <a:xfrm>
              <a:off x="3120224" y="2624078"/>
              <a:ext cx="1797586" cy="69257"/>
            </a:xfrm>
            <a:custGeom>
              <a:rect b="b" l="l" r="r" t="t"/>
              <a:pathLst>
                <a:path extrusionOk="0" h="538" w="13964">
                  <a:moveTo>
                    <a:pt x="1" y="0"/>
                  </a:moveTo>
                  <a:lnTo>
                    <a:pt x="1" y="537"/>
                  </a:lnTo>
                  <a:lnTo>
                    <a:pt x="13964" y="537"/>
                  </a:lnTo>
                  <a:lnTo>
                    <a:pt x="13964" y="0"/>
                  </a:lnTo>
                  <a:close/>
                </a:path>
              </a:pathLst>
            </a:custGeom>
            <a:solidFill>
              <a:srgbClr val="DBDBDB">
                <a:alpha val="6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7" name="Google Shape;2507;p22"/>
            <p:cNvSpPr/>
            <p:nvPr/>
          </p:nvSpPr>
          <p:spPr>
            <a:xfrm>
              <a:off x="3120224" y="2784088"/>
              <a:ext cx="1797586" cy="69257"/>
            </a:xfrm>
            <a:custGeom>
              <a:rect b="b" l="l" r="r" t="t"/>
              <a:pathLst>
                <a:path extrusionOk="0" h="538" w="13964">
                  <a:moveTo>
                    <a:pt x="1" y="0"/>
                  </a:moveTo>
                  <a:lnTo>
                    <a:pt x="1" y="537"/>
                  </a:lnTo>
                  <a:lnTo>
                    <a:pt x="13964" y="537"/>
                  </a:lnTo>
                  <a:lnTo>
                    <a:pt x="13964" y="0"/>
                  </a:lnTo>
                  <a:close/>
                </a:path>
              </a:pathLst>
            </a:custGeom>
            <a:solidFill>
              <a:srgbClr val="DBDBDB">
                <a:alpha val="6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8" name="Google Shape;2508;p22"/>
            <p:cNvSpPr/>
            <p:nvPr/>
          </p:nvSpPr>
          <p:spPr>
            <a:xfrm>
              <a:off x="3476160" y="2452611"/>
              <a:ext cx="860045" cy="1237481"/>
            </a:xfrm>
            <a:custGeom>
              <a:rect b="b" l="l" r="r" t="t"/>
              <a:pathLst>
                <a:path extrusionOk="0" h="9613" w="6681">
                  <a:moveTo>
                    <a:pt x="3802" y="1"/>
                  </a:moveTo>
                  <a:cubicBezTo>
                    <a:pt x="2810" y="1"/>
                    <a:pt x="1780" y="619"/>
                    <a:pt x="1559" y="2091"/>
                  </a:cubicBezTo>
                  <a:cubicBezTo>
                    <a:pt x="1061" y="5350"/>
                    <a:pt x="0" y="6732"/>
                    <a:pt x="421" y="7962"/>
                  </a:cubicBezTo>
                  <a:cubicBezTo>
                    <a:pt x="809" y="9112"/>
                    <a:pt x="1885" y="9612"/>
                    <a:pt x="2990" y="9612"/>
                  </a:cubicBezTo>
                  <a:cubicBezTo>
                    <a:pt x="4162" y="9612"/>
                    <a:pt x="5366" y="9049"/>
                    <a:pt x="5812" y="8101"/>
                  </a:cubicBezTo>
                  <a:cubicBezTo>
                    <a:pt x="6680" y="6262"/>
                    <a:pt x="6137" y="1551"/>
                    <a:pt x="5454" y="719"/>
                  </a:cubicBezTo>
                  <a:cubicBezTo>
                    <a:pt x="5075" y="262"/>
                    <a:pt x="4447" y="1"/>
                    <a:pt x="380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9" name="Google Shape;2509;p22"/>
            <p:cNvSpPr/>
            <p:nvPr/>
          </p:nvSpPr>
          <p:spPr>
            <a:xfrm>
              <a:off x="4123538" y="2547742"/>
              <a:ext cx="190907" cy="1037049"/>
            </a:xfrm>
            <a:custGeom>
              <a:rect b="b" l="l" r="r" t="t"/>
              <a:pathLst>
                <a:path extrusionOk="0" h="8056" w="1483">
                  <a:moveTo>
                    <a:pt x="435" y="0"/>
                  </a:moveTo>
                  <a:cubicBezTo>
                    <a:pt x="433" y="0"/>
                    <a:pt x="431" y="3"/>
                    <a:pt x="431" y="3"/>
                  </a:cubicBezTo>
                  <a:cubicBezTo>
                    <a:pt x="975" y="1369"/>
                    <a:pt x="1290" y="2804"/>
                    <a:pt x="1366" y="4270"/>
                  </a:cubicBezTo>
                  <a:cubicBezTo>
                    <a:pt x="1406" y="4999"/>
                    <a:pt x="1436" y="5781"/>
                    <a:pt x="1237" y="6491"/>
                  </a:cubicBezTo>
                  <a:cubicBezTo>
                    <a:pt x="1048" y="7154"/>
                    <a:pt x="607" y="7711"/>
                    <a:pt x="4" y="8042"/>
                  </a:cubicBezTo>
                  <a:cubicBezTo>
                    <a:pt x="1" y="8042"/>
                    <a:pt x="3" y="8056"/>
                    <a:pt x="6" y="8056"/>
                  </a:cubicBezTo>
                  <a:cubicBezTo>
                    <a:pt x="6" y="8056"/>
                    <a:pt x="7" y="8056"/>
                    <a:pt x="7" y="8055"/>
                  </a:cubicBezTo>
                  <a:cubicBezTo>
                    <a:pt x="544" y="7774"/>
                    <a:pt x="965" y="7313"/>
                    <a:pt x="1197" y="6759"/>
                  </a:cubicBezTo>
                  <a:cubicBezTo>
                    <a:pt x="1482" y="6066"/>
                    <a:pt x="1462" y="5251"/>
                    <a:pt x="1439" y="4512"/>
                  </a:cubicBezTo>
                  <a:cubicBezTo>
                    <a:pt x="1389" y="2963"/>
                    <a:pt x="1048" y="1435"/>
                    <a:pt x="438" y="3"/>
                  </a:cubicBezTo>
                  <a:cubicBezTo>
                    <a:pt x="437" y="1"/>
                    <a:pt x="436" y="0"/>
                    <a:pt x="43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0" name="Google Shape;2510;p22"/>
            <p:cNvSpPr/>
            <p:nvPr/>
          </p:nvSpPr>
          <p:spPr>
            <a:xfrm>
              <a:off x="3469723" y="2525858"/>
              <a:ext cx="314230" cy="1104375"/>
            </a:xfrm>
            <a:custGeom>
              <a:rect b="b" l="l" r="r" t="t"/>
              <a:pathLst>
                <a:path extrusionOk="0" h="8579" w="2441">
                  <a:moveTo>
                    <a:pt x="2441" y="1"/>
                  </a:moveTo>
                  <a:cubicBezTo>
                    <a:pt x="1834" y="461"/>
                    <a:pt x="1579" y="1184"/>
                    <a:pt x="1430" y="1910"/>
                  </a:cubicBezTo>
                  <a:cubicBezTo>
                    <a:pt x="1333" y="2378"/>
                    <a:pt x="1270" y="2838"/>
                    <a:pt x="1128" y="3316"/>
                  </a:cubicBezTo>
                  <a:cubicBezTo>
                    <a:pt x="982" y="3786"/>
                    <a:pt x="733" y="4214"/>
                    <a:pt x="521" y="4662"/>
                  </a:cubicBezTo>
                  <a:cubicBezTo>
                    <a:pt x="166" y="5421"/>
                    <a:pt x="1" y="6279"/>
                    <a:pt x="253" y="7098"/>
                  </a:cubicBezTo>
                  <a:cubicBezTo>
                    <a:pt x="455" y="7761"/>
                    <a:pt x="932" y="8302"/>
                    <a:pt x="1565" y="8577"/>
                  </a:cubicBezTo>
                  <a:cubicBezTo>
                    <a:pt x="1568" y="8578"/>
                    <a:pt x="1570" y="8578"/>
                    <a:pt x="1571" y="8578"/>
                  </a:cubicBezTo>
                  <a:cubicBezTo>
                    <a:pt x="1588" y="8578"/>
                    <a:pt x="1600" y="8543"/>
                    <a:pt x="1582" y="8537"/>
                  </a:cubicBezTo>
                  <a:cubicBezTo>
                    <a:pt x="883" y="8212"/>
                    <a:pt x="382" y="7576"/>
                    <a:pt x="236" y="6816"/>
                  </a:cubicBezTo>
                  <a:cubicBezTo>
                    <a:pt x="54" y="5905"/>
                    <a:pt x="369" y="5079"/>
                    <a:pt x="770" y="4280"/>
                  </a:cubicBezTo>
                  <a:cubicBezTo>
                    <a:pt x="949" y="3949"/>
                    <a:pt x="1095" y="3601"/>
                    <a:pt x="1204" y="3239"/>
                  </a:cubicBezTo>
                  <a:cubicBezTo>
                    <a:pt x="1320" y="2838"/>
                    <a:pt x="1383" y="2427"/>
                    <a:pt x="1463" y="2019"/>
                  </a:cubicBezTo>
                  <a:cubicBezTo>
                    <a:pt x="1609" y="1274"/>
                    <a:pt x="1817" y="498"/>
                    <a:pt x="2441"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1" name="Google Shape;2511;p22"/>
            <p:cNvSpPr/>
            <p:nvPr/>
          </p:nvSpPr>
          <p:spPr>
            <a:xfrm>
              <a:off x="3481695" y="2535255"/>
              <a:ext cx="291573" cy="1098196"/>
            </a:xfrm>
            <a:custGeom>
              <a:rect b="b" l="l" r="r" t="t"/>
              <a:pathLst>
                <a:path extrusionOk="0" h="8531" w="2265">
                  <a:moveTo>
                    <a:pt x="2248" y="1"/>
                  </a:moveTo>
                  <a:cubicBezTo>
                    <a:pt x="1665" y="514"/>
                    <a:pt x="1433" y="1277"/>
                    <a:pt x="1310" y="2016"/>
                  </a:cubicBezTo>
                  <a:cubicBezTo>
                    <a:pt x="1237" y="2450"/>
                    <a:pt x="1201" y="2885"/>
                    <a:pt x="1118" y="3316"/>
                  </a:cubicBezTo>
                  <a:cubicBezTo>
                    <a:pt x="1025" y="3770"/>
                    <a:pt x="886" y="4207"/>
                    <a:pt x="697" y="4625"/>
                  </a:cubicBezTo>
                  <a:cubicBezTo>
                    <a:pt x="378" y="5368"/>
                    <a:pt x="1" y="6173"/>
                    <a:pt x="183" y="6992"/>
                  </a:cubicBezTo>
                  <a:cubicBezTo>
                    <a:pt x="332" y="7658"/>
                    <a:pt x="843" y="8195"/>
                    <a:pt x="1433" y="8530"/>
                  </a:cubicBezTo>
                  <a:cubicBezTo>
                    <a:pt x="1439" y="8530"/>
                    <a:pt x="1443" y="8530"/>
                    <a:pt x="1449" y="8527"/>
                  </a:cubicBezTo>
                  <a:cubicBezTo>
                    <a:pt x="1453" y="8520"/>
                    <a:pt x="1453" y="8510"/>
                    <a:pt x="1449" y="8504"/>
                  </a:cubicBezTo>
                  <a:cubicBezTo>
                    <a:pt x="786" y="8096"/>
                    <a:pt x="243" y="7489"/>
                    <a:pt x="199" y="6674"/>
                  </a:cubicBezTo>
                  <a:cubicBezTo>
                    <a:pt x="160" y="5858"/>
                    <a:pt x="571" y="5116"/>
                    <a:pt x="862" y="4376"/>
                  </a:cubicBezTo>
                  <a:cubicBezTo>
                    <a:pt x="1167" y="3621"/>
                    <a:pt x="1234" y="2832"/>
                    <a:pt x="1360" y="2033"/>
                  </a:cubicBezTo>
                  <a:cubicBezTo>
                    <a:pt x="1482" y="1290"/>
                    <a:pt x="1708" y="557"/>
                    <a:pt x="2261" y="14"/>
                  </a:cubicBezTo>
                  <a:cubicBezTo>
                    <a:pt x="2265" y="1"/>
                    <a:pt x="2255" y="1"/>
                    <a:pt x="224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2" name="Google Shape;2512;p22"/>
            <p:cNvSpPr/>
            <p:nvPr/>
          </p:nvSpPr>
          <p:spPr>
            <a:xfrm>
              <a:off x="5606881" y="3818554"/>
              <a:ext cx="1748540" cy="1081203"/>
            </a:xfrm>
            <a:custGeom>
              <a:rect b="b" l="l" r="r" t="t"/>
              <a:pathLst>
                <a:path extrusionOk="0" h="8399" w="13583">
                  <a:moveTo>
                    <a:pt x="4154" y="0"/>
                  </a:moveTo>
                  <a:lnTo>
                    <a:pt x="1" y="3604"/>
                  </a:lnTo>
                  <a:cubicBezTo>
                    <a:pt x="1" y="3604"/>
                    <a:pt x="2616" y="5573"/>
                    <a:pt x="3727" y="6504"/>
                  </a:cubicBezTo>
                  <a:cubicBezTo>
                    <a:pt x="4025" y="6753"/>
                    <a:pt x="4217" y="6929"/>
                    <a:pt x="4221" y="6972"/>
                  </a:cubicBezTo>
                  <a:cubicBezTo>
                    <a:pt x="4343" y="7920"/>
                    <a:pt x="4337" y="8291"/>
                    <a:pt x="4370" y="8311"/>
                  </a:cubicBezTo>
                  <a:cubicBezTo>
                    <a:pt x="4480" y="8375"/>
                    <a:pt x="5532" y="8399"/>
                    <a:pt x="6877" y="8399"/>
                  </a:cubicBezTo>
                  <a:cubicBezTo>
                    <a:pt x="9453" y="8399"/>
                    <a:pt x="13107" y="8310"/>
                    <a:pt x="13294" y="8238"/>
                  </a:cubicBezTo>
                  <a:cubicBezTo>
                    <a:pt x="13583" y="8129"/>
                    <a:pt x="13291" y="7300"/>
                    <a:pt x="12949" y="7055"/>
                  </a:cubicBezTo>
                  <a:cubicBezTo>
                    <a:pt x="12615" y="6816"/>
                    <a:pt x="9217" y="4979"/>
                    <a:pt x="9217" y="4979"/>
                  </a:cubicBezTo>
                  <a:lnTo>
                    <a:pt x="8172" y="3952"/>
                  </a:lnTo>
                  <a:lnTo>
                    <a:pt x="4154" y="0"/>
                  </a:lnTo>
                  <a:close/>
                </a:path>
              </a:pathLst>
            </a:custGeom>
            <a:solidFill>
              <a:srgbClr val="D376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3" name="Google Shape;2513;p22"/>
            <p:cNvSpPr/>
            <p:nvPr/>
          </p:nvSpPr>
          <p:spPr>
            <a:xfrm>
              <a:off x="6150117" y="4552953"/>
              <a:ext cx="1205299" cy="346799"/>
            </a:xfrm>
            <a:custGeom>
              <a:rect b="b" l="l" r="r" t="t"/>
              <a:pathLst>
                <a:path extrusionOk="0" h="2694" w="9363">
                  <a:moveTo>
                    <a:pt x="6333" y="0"/>
                  </a:moveTo>
                  <a:cubicBezTo>
                    <a:pt x="6833" y="282"/>
                    <a:pt x="8063" y="1025"/>
                    <a:pt x="7745" y="1296"/>
                  </a:cubicBezTo>
                  <a:cubicBezTo>
                    <a:pt x="7539" y="1474"/>
                    <a:pt x="6256" y="1544"/>
                    <a:pt x="4783" y="1544"/>
                  </a:cubicBezTo>
                  <a:cubicBezTo>
                    <a:pt x="2845" y="1544"/>
                    <a:pt x="579" y="1423"/>
                    <a:pt x="1" y="1267"/>
                  </a:cubicBezTo>
                  <a:lnTo>
                    <a:pt x="1" y="1267"/>
                  </a:lnTo>
                  <a:cubicBezTo>
                    <a:pt x="123" y="2215"/>
                    <a:pt x="113" y="2586"/>
                    <a:pt x="150" y="2606"/>
                  </a:cubicBezTo>
                  <a:cubicBezTo>
                    <a:pt x="260" y="2670"/>
                    <a:pt x="1312" y="2694"/>
                    <a:pt x="2657" y="2694"/>
                  </a:cubicBezTo>
                  <a:cubicBezTo>
                    <a:pt x="5233" y="2694"/>
                    <a:pt x="8887" y="2605"/>
                    <a:pt x="9074" y="2533"/>
                  </a:cubicBezTo>
                  <a:cubicBezTo>
                    <a:pt x="9363" y="2424"/>
                    <a:pt x="9067" y="1598"/>
                    <a:pt x="8736" y="1356"/>
                  </a:cubicBezTo>
                  <a:cubicBezTo>
                    <a:pt x="8540" y="1214"/>
                    <a:pt x="7327" y="544"/>
                    <a:pt x="6333"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4" name="Google Shape;2514;p22"/>
            <p:cNvSpPr/>
            <p:nvPr/>
          </p:nvSpPr>
          <p:spPr>
            <a:xfrm>
              <a:off x="3293107" y="3315095"/>
              <a:ext cx="3373498" cy="1326305"/>
            </a:xfrm>
            <a:custGeom>
              <a:rect b="b" l="l" r="r" t="t"/>
              <a:pathLst>
                <a:path extrusionOk="0" h="10303" w="26206">
                  <a:moveTo>
                    <a:pt x="15832" y="0"/>
                  </a:moveTo>
                  <a:cubicBezTo>
                    <a:pt x="13149" y="0"/>
                    <a:pt x="9235" y="3272"/>
                    <a:pt x="5470" y="5128"/>
                  </a:cubicBezTo>
                  <a:lnTo>
                    <a:pt x="0" y="6384"/>
                  </a:lnTo>
                  <a:cubicBezTo>
                    <a:pt x="0" y="6384"/>
                    <a:pt x="192" y="10296"/>
                    <a:pt x="3918" y="10296"/>
                  </a:cubicBezTo>
                  <a:cubicBezTo>
                    <a:pt x="3926" y="10296"/>
                    <a:pt x="3934" y="10296"/>
                    <a:pt x="3942" y="10296"/>
                  </a:cubicBezTo>
                  <a:cubicBezTo>
                    <a:pt x="7547" y="10276"/>
                    <a:pt x="14694" y="5429"/>
                    <a:pt x="15233" y="5429"/>
                  </a:cubicBezTo>
                  <a:cubicBezTo>
                    <a:pt x="15236" y="5429"/>
                    <a:pt x="15238" y="5429"/>
                    <a:pt x="15240" y="5429"/>
                  </a:cubicBezTo>
                  <a:cubicBezTo>
                    <a:pt x="15730" y="5472"/>
                    <a:pt x="21074" y="10302"/>
                    <a:pt x="21074" y="10302"/>
                  </a:cubicBezTo>
                  <a:lnTo>
                    <a:pt x="26206" y="7647"/>
                  </a:lnTo>
                  <a:cubicBezTo>
                    <a:pt x="26206" y="7647"/>
                    <a:pt x="19125" y="367"/>
                    <a:pt x="16201" y="22"/>
                  </a:cubicBezTo>
                  <a:cubicBezTo>
                    <a:pt x="16081" y="8"/>
                    <a:pt x="15958" y="0"/>
                    <a:pt x="15832"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5" name="Google Shape;2515;p22"/>
            <p:cNvSpPr/>
            <p:nvPr/>
          </p:nvSpPr>
          <p:spPr>
            <a:xfrm>
              <a:off x="5939774" y="4211821"/>
              <a:ext cx="567699" cy="296465"/>
            </a:xfrm>
            <a:custGeom>
              <a:rect b="b" l="l" r="r" t="t"/>
              <a:pathLst>
                <a:path extrusionOk="0" h="2303" w="4410">
                  <a:moveTo>
                    <a:pt x="4397" y="0"/>
                  </a:moveTo>
                  <a:cubicBezTo>
                    <a:pt x="4395" y="0"/>
                    <a:pt x="4392" y="1"/>
                    <a:pt x="4390" y="2"/>
                  </a:cubicBezTo>
                  <a:cubicBezTo>
                    <a:pt x="3524" y="429"/>
                    <a:pt x="3770" y="297"/>
                    <a:pt x="2908" y="734"/>
                  </a:cubicBezTo>
                  <a:cubicBezTo>
                    <a:pt x="2483" y="950"/>
                    <a:pt x="372" y="2020"/>
                    <a:pt x="7" y="2286"/>
                  </a:cubicBezTo>
                  <a:cubicBezTo>
                    <a:pt x="0" y="2289"/>
                    <a:pt x="0" y="2292"/>
                    <a:pt x="7" y="2299"/>
                  </a:cubicBezTo>
                  <a:cubicBezTo>
                    <a:pt x="10" y="2302"/>
                    <a:pt x="14" y="2302"/>
                    <a:pt x="14" y="2302"/>
                  </a:cubicBezTo>
                  <a:cubicBezTo>
                    <a:pt x="435" y="2160"/>
                    <a:pt x="2536" y="1046"/>
                    <a:pt x="2951" y="824"/>
                  </a:cubicBezTo>
                  <a:cubicBezTo>
                    <a:pt x="3806" y="369"/>
                    <a:pt x="3557" y="492"/>
                    <a:pt x="4403" y="28"/>
                  </a:cubicBezTo>
                  <a:cubicBezTo>
                    <a:pt x="4409" y="21"/>
                    <a:pt x="4409" y="15"/>
                    <a:pt x="4406" y="5"/>
                  </a:cubicBezTo>
                  <a:cubicBezTo>
                    <a:pt x="4406" y="2"/>
                    <a:pt x="4403" y="0"/>
                    <a:pt x="4397"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6" name="Google Shape;2516;p22"/>
            <p:cNvSpPr/>
            <p:nvPr/>
          </p:nvSpPr>
          <p:spPr>
            <a:xfrm>
              <a:off x="3704525" y="3949858"/>
              <a:ext cx="2185707" cy="607091"/>
            </a:xfrm>
            <a:custGeom>
              <a:rect b="b" l="l" r="r" t="t"/>
              <a:pathLst>
                <a:path extrusionOk="0" h="4716" w="16979">
                  <a:moveTo>
                    <a:pt x="12073" y="1"/>
                  </a:moveTo>
                  <a:cubicBezTo>
                    <a:pt x="12010" y="1"/>
                    <a:pt x="11947" y="18"/>
                    <a:pt x="11891" y="51"/>
                  </a:cubicBezTo>
                  <a:cubicBezTo>
                    <a:pt x="11742" y="124"/>
                    <a:pt x="11590" y="200"/>
                    <a:pt x="11440" y="276"/>
                  </a:cubicBezTo>
                  <a:lnTo>
                    <a:pt x="10549" y="710"/>
                  </a:lnTo>
                  <a:cubicBezTo>
                    <a:pt x="9402" y="1271"/>
                    <a:pt x="8255" y="1848"/>
                    <a:pt x="7098" y="2388"/>
                  </a:cubicBezTo>
                  <a:cubicBezTo>
                    <a:pt x="5984" y="2912"/>
                    <a:pt x="5188" y="3399"/>
                    <a:pt x="4028" y="3803"/>
                  </a:cubicBezTo>
                  <a:cubicBezTo>
                    <a:pt x="2871" y="4208"/>
                    <a:pt x="1674" y="4490"/>
                    <a:pt x="458" y="4649"/>
                  </a:cubicBezTo>
                  <a:cubicBezTo>
                    <a:pt x="308" y="4665"/>
                    <a:pt x="156" y="4682"/>
                    <a:pt x="7" y="4699"/>
                  </a:cubicBezTo>
                  <a:cubicBezTo>
                    <a:pt x="3" y="4699"/>
                    <a:pt x="0" y="4702"/>
                    <a:pt x="0" y="4705"/>
                  </a:cubicBezTo>
                  <a:cubicBezTo>
                    <a:pt x="0" y="4708"/>
                    <a:pt x="3" y="4715"/>
                    <a:pt x="7" y="4715"/>
                  </a:cubicBezTo>
                  <a:cubicBezTo>
                    <a:pt x="1200" y="4642"/>
                    <a:pt x="2380" y="4423"/>
                    <a:pt x="3521" y="4059"/>
                  </a:cubicBezTo>
                  <a:cubicBezTo>
                    <a:pt x="4674" y="3707"/>
                    <a:pt x="5453" y="3247"/>
                    <a:pt x="6551" y="2743"/>
                  </a:cubicBezTo>
                  <a:cubicBezTo>
                    <a:pt x="7684" y="2219"/>
                    <a:pt x="8805" y="1659"/>
                    <a:pt x="9919" y="1105"/>
                  </a:cubicBezTo>
                  <a:cubicBezTo>
                    <a:pt x="10512" y="810"/>
                    <a:pt x="11099" y="515"/>
                    <a:pt x="11692" y="226"/>
                  </a:cubicBezTo>
                  <a:cubicBezTo>
                    <a:pt x="11799" y="173"/>
                    <a:pt x="11944" y="70"/>
                    <a:pt x="12080" y="70"/>
                  </a:cubicBezTo>
                  <a:cubicBezTo>
                    <a:pt x="12113" y="70"/>
                    <a:pt x="12145" y="76"/>
                    <a:pt x="12176" y="91"/>
                  </a:cubicBezTo>
                  <a:cubicBezTo>
                    <a:pt x="12243" y="124"/>
                    <a:pt x="12302" y="167"/>
                    <a:pt x="12355" y="217"/>
                  </a:cubicBezTo>
                  <a:lnTo>
                    <a:pt x="12554" y="379"/>
                  </a:lnTo>
                  <a:cubicBezTo>
                    <a:pt x="12813" y="591"/>
                    <a:pt x="16834" y="4059"/>
                    <a:pt x="16967" y="4158"/>
                  </a:cubicBezTo>
                  <a:cubicBezTo>
                    <a:pt x="16967" y="4162"/>
                    <a:pt x="16968" y="4163"/>
                    <a:pt x="16969" y="4163"/>
                  </a:cubicBezTo>
                  <a:cubicBezTo>
                    <a:pt x="16972" y="4163"/>
                    <a:pt x="16978" y="4154"/>
                    <a:pt x="16973" y="4152"/>
                  </a:cubicBezTo>
                  <a:cubicBezTo>
                    <a:pt x="15969" y="3266"/>
                    <a:pt x="12684" y="389"/>
                    <a:pt x="12551" y="283"/>
                  </a:cubicBezTo>
                  <a:cubicBezTo>
                    <a:pt x="12448" y="183"/>
                    <a:pt x="12332" y="97"/>
                    <a:pt x="12206" y="28"/>
                  </a:cubicBezTo>
                  <a:cubicBezTo>
                    <a:pt x="12163" y="10"/>
                    <a:pt x="12118" y="1"/>
                    <a:pt x="1207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7" name="Google Shape;2517;p22"/>
            <p:cNvSpPr/>
            <p:nvPr/>
          </p:nvSpPr>
          <p:spPr>
            <a:xfrm>
              <a:off x="3213682" y="3968266"/>
              <a:ext cx="2644758" cy="941016"/>
            </a:xfrm>
            <a:custGeom>
              <a:rect b="b" l="l" r="r" t="t"/>
              <a:pathLst>
                <a:path extrusionOk="0" h="7310" w="20545">
                  <a:moveTo>
                    <a:pt x="6190" y="1"/>
                  </a:moveTo>
                  <a:lnTo>
                    <a:pt x="614" y="1307"/>
                  </a:lnTo>
                  <a:cubicBezTo>
                    <a:pt x="614" y="1307"/>
                    <a:pt x="1" y="4851"/>
                    <a:pt x="1774" y="6246"/>
                  </a:cubicBezTo>
                  <a:cubicBezTo>
                    <a:pt x="2756" y="7017"/>
                    <a:pt x="7170" y="7310"/>
                    <a:pt x="11253" y="7310"/>
                  </a:cubicBezTo>
                  <a:cubicBezTo>
                    <a:pt x="14549" y="7310"/>
                    <a:pt x="17628" y="7119"/>
                    <a:pt x="18509" y="6833"/>
                  </a:cubicBezTo>
                  <a:cubicBezTo>
                    <a:pt x="20481" y="6196"/>
                    <a:pt x="20544" y="3017"/>
                    <a:pt x="18389" y="2278"/>
                  </a:cubicBezTo>
                  <a:cubicBezTo>
                    <a:pt x="16334" y="1579"/>
                    <a:pt x="7619" y="1240"/>
                    <a:pt x="7403" y="1151"/>
                  </a:cubicBezTo>
                  <a:cubicBezTo>
                    <a:pt x="7350" y="1131"/>
                    <a:pt x="8179" y="634"/>
                    <a:pt x="8176" y="604"/>
                  </a:cubicBezTo>
                  <a:lnTo>
                    <a:pt x="6190"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8" name="Google Shape;2518;p22"/>
            <p:cNvSpPr/>
            <p:nvPr/>
          </p:nvSpPr>
          <p:spPr>
            <a:xfrm>
              <a:off x="3430976" y="4122998"/>
              <a:ext cx="216910" cy="251925"/>
            </a:xfrm>
            <a:custGeom>
              <a:rect b="b" l="l" r="r" t="t"/>
              <a:pathLst>
                <a:path extrusionOk="0" h="1957" w="1685">
                  <a:moveTo>
                    <a:pt x="1607" y="1"/>
                  </a:moveTo>
                  <a:cubicBezTo>
                    <a:pt x="1601" y="1"/>
                    <a:pt x="1595" y="5"/>
                    <a:pt x="1595" y="12"/>
                  </a:cubicBezTo>
                  <a:cubicBezTo>
                    <a:pt x="1595" y="423"/>
                    <a:pt x="1449" y="824"/>
                    <a:pt x="1184" y="1139"/>
                  </a:cubicBezTo>
                  <a:cubicBezTo>
                    <a:pt x="882" y="1487"/>
                    <a:pt x="438" y="1683"/>
                    <a:pt x="37" y="1885"/>
                  </a:cubicBezTo>
                  <a:cubicBezTo>
                    <a:pt x="0" y="1903"/>
                    <a:pt x="22" y="1956"/>
                    <a:pt x="53" y="1956"/>
                  </a:cubicBezTo>
                  <a:cubicBezTo>
                    <a:pt x="56" y="1956"/>
                    <a:pt x="60" y="1956"/>
                    <a:pt x="63" y="1955"/>
                  </a:cubicBezTo>
                  <a:cubicBezTo>
                    <a:pt x="312" y="1882"/>
                    <a:pt x="554" y="1779"/>
                    <a:pt x="776" y="1650"/>
                  </a:cubicBezTo>
                  <a:cubicBezTo>
                    <a:pt x="985" y="1540"/>
                    <a:pt x="1167" y="1388"/>
                    <a:pt x="1313" y="1205"/>
                  </a:cubicBezTo>
                  <a:cubicBezTo>
                    <a:pt x="1571" y="867"/>
                    <a:pt x="1684" y="436"/>
                    <a:pt x="1618" y="12"/>
                  </a:cubicBezTo>
                  <a:cubicBezTo>
                    <a:pt x="1618" y="4"/>
                    <a:pt x="1613" y="1"/>
                    <a:pt x="160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9" name="Google Shape;2519;p22"/>
            <p:cNvSpPr/>
            <p:nvPr/>
          </p:nvSpPr>
          <p:spPr>
            <a:xfrm>
              <a:off x="3948724" y="3922825"/>
              <a:ext cx="212919" cy="205839"/>
            </a:xfrm>
            <a:custGeom>
              <a:rect b="b" l="l" r="r" t="t"/>
              <a:pathLst>
                <a:path extrusionOk="0" h="1599" w="1654">
                  <a:moveTo>
                    <a:pt x="571" y="1"/>
                  </a:moveTo>
                  <a:cubicBezTo>
                    <a:pt x="549" y="1"/>
                    <a:pt x="528" y="25"/>
                    <a:pt x="543" y="45"/>
                  </a:cubicBezTo>
                  <a:cubicBezTo>
                    <a:pt x="699" y="254"/>
                    <a:pt x="864" y="450"/>
                    <a:pt x="1027" y="652"/>
                  </a:cubicBezTo>
                  <a:cubicBezTo>
                    <a:pt x="1110" y="755"/>
                    <a:pt x="1196" y="854"/>
                    <a:pt x="1279" y="957"/>
                  </a:cubicBezTo>
                  <a:cubicBezTo>
                    <a:pt x="1365" y="1050"/>
                    <a:pt x="1445" y="1149"/>
                    <a:pt x="1514" y="1255"/>
                  </a:cubicBezTo>
                  <a:cubicBezTo>
                    <a:pt x="1577" y="1368"/>
                    <a:pt x="1494" y="1467"/>
                    <a:pt x="1378" y="1481"/>
                  </a:cubicBezTo>
                  <a:cubicBezTo>
                    <a:pt x="1374" y="1481"/>
                    <a:pt x="1370" y="1481"/>
                    <a:pt x="1365" y="1481"/>
                  </a:cubicBezTo>
                  <a:cubicBezTo>
                    <a:pt x="1267" y="1481"/>
                    <a:pt x="1170" y="1445"/>
                    <a:pt x="1097" y="1378"/>
                  </a:cubicBezTo>
                  <a:cubicBezTo>
                    <a:pt x="918" y="1219"/>
                    <a:pt x="758" y="1050"/>
                    <a:pt x="613" y="864"/>
                  </a:cubicBezTo>
                  <a:cubicBezTo>
                    <a:pt x="520" y="758"/>
                    <a:pt x="427" y="652"/>
                    <a:pt x="331" y="549"/>
                  </a:cubicBezTo>
                  <a:cubicBezTo>
                    <a:pt x="235" y="443"/>
                    <a:pt x="122" y="334"/>
                    <a:pt x="19" y="221"/>
                  </a:cubicBezTo>
                  <a:cubicBezTo>
                    <a:pt x="18" y="220"/>
                    <a:pt x="16" y="220"/>
                    <a:pt x="14" y="220"/>
                  </a:cubicBezTo>
                  <a:cubicBezTo>
                    <a:pt x="7" y="220"/>
                    <a:pt x="1" y="224"/>
                    <a:pt x="6" y="234"/>
                  </a:cubicBezTo>
                  <a:cubicBezTo>
                    <a:pt x="95" y="354"/>
                    <a:pt x="178" y="473"/>
                    <a:pt x="264" y="592"/>
                  </a:cubicBezTo>
                  <a:cubicBezTo>
                    <a:pt x="351" y="715"/>
                    <a:pt x="443" y="834"/>
                    <a:pt x="533" y="954"/>
                  </a:cubicBezTo>
                  <a:cubicBezTo>
                    <a:pt x="626" y="1073"/>
                    <a:pt x="709" y="1179"/>
                    <a:pt x="798" y="1285"/>
                  </a:cubicBezTo>
                  <a:cubicBezTo>
                    <a:pt x="874" y="1381"/>
                    <a:pt x="967" y="1464"/>
                    <a:pt x="1067" y="1527"/>
                  </a:cubicBezTo>
                  <a:cubicBezTo>
                    <a:pt x="1142" y="1571"/>
                    <a:pt x="1240" y="1599"/>
                    <a:pt x="1334" y="1599"/>
                  </a:cubicBezTo>
                  <a:cubicBezTo>
                    <a:pt x="1454" y="1599"/>
                    <a:pt x="1568" y="1552"/>
                    <a:pt x="1620" y="1431"/>
                  </a:cubicBezTo>
                  <a:cubicBezTo>
                    <a:pt x="1653" y="1318"/>
                    <a:pt x="1624" y="1206"/>
                    <a:pt x="1551" y="1129"/>
                  </a:cubicBezTo>
                  <a:cubicBezTo>
                    <a:pt x="1458" y="1013"/>
                    <a:pt x="1362" y="904"/>
                    <a:pt x="1269" y="791"/>
                  </a:cubicBezTo>
                  <a:cubicBezTo>
                    <a:pt x="1044" y="526"/>
                    <a:pt x="825" y="261"/>
                    <a:pt x="589" y="9"/>
                  </a:cubicBezTo>
                  <a:cubicBezTo>
                    <a:pt x="584" y="3"/>
                    <a:pt x="577" y="1"/>
                    <a:pt x="57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0" name="Google Shape;2520;p22"/>
            <p:cNvSpPr/>
            <p:nvPr/>
          </p:nvSpPr>
          <p:spPr>
            <a:xfrm>
              <a:off x="3346916" y="4156468"/>
              <a:ext cx="2215315" cy="708401"/>
            </a:xfrm>
            <a:custGeom>
              <a:rect b="b" l="l" r="r" t="t"/>
              <a:pathLst>
                <a:path extrusionOk="0" h="5503" w="17209">
                  <a:moveTo>
                    <a:pt x="13" y="1"/>
                  </a:moveTo>
                  <a:cubicBezTo>
                    <a:pt x="10" y="1"/>
                    <a:pt x="3" y="1"/>
                    <a:pt x="0" y="4"/>
                  </a:cubicBezTo>
                  <a:lnTo>
                    <a:pt x="0" y="14"/>
                  </a:lnTo>
                  <a:cubicBezTo>
                    <a:pt x="80" y="1240"/>
                    <a:pt x="269" y="2517"/>
                    <a:pt x="1041" y="3501"/>
                  </a:cubicBezTo>
                  <a:cubicBezTo>
                    <a:pt x="1362" y="3932"/>
                    <a:pt x="1800" y="4270"/>
                    <a:pt x="2297" y="4479"/>
                  </a:cubicBezTo>
                  <a:cubicBezTo>
                    <a:pt x="2901" y="4721"/>
                    <a:pt x="3577" y="4778"/>
                    <a:pt x="4213" y="4864"/>
                  </a:cubicBezTo>
                  <a:cubicBezTo>
                    <a:pt x="5573" y="5053"/>
                    <a:pt x="7048" y="5192"/>
                    <a:pt x="8420" y="5301"/>
                  </a:cubicBezTo>
                  <a:cubicBezTo>
                    <a:pt x="9789" y="5407"/>
                    <a:pt x="11175" y="5474"/>
                    <a:pt x="12558" y="5494"/>
                  </a:cubicBezTo>
                  <a:cubicBezTo>
                    <a:pt x="12909" y="5500"/>
                    <a:pt x="13260" y="5502"/>
                    <a:pt x="13611" y="5502"/>
                  </a:cubicBezTo>
                  <a:cubicBezTo>
                    <a:pt x="14640" y="5502"/>
                    <a:pt x="15669" y="5478"/>
                    <a:pt x="16695" y="5431"/>
                  </a:cubicBezTo>
                  <a:cubicBezTo>
                    <a:pt x="16860" y="5421"/>
                    <a:pt x="17033" y="5411"/>
                    <a:pt x="17202" y="5398"/>
                  </a:cubicBezTo>
                  <a:cubicBezTo>
                    <a:pt x="17205" y="5398"/>
                    <a:pt x="17209" y="5388"/>
                    <a:pt x="17205" y="5384"/>
                  </a:cubicBezTo>
                  <a:lnTo>
                    <a:pt x="17202" y="5378"/>
                  </a:lnTo>
                  <a:cubicBezTo>
                    <a:pt x="16522" y="5391"/>
                    <a:pt x="15846" y="5434"/>
                    <a:pt x="15166" y="5444"/>
                  </a:cubicBezTo>
                  <a:cubicBezTo>
                    <a:pt x="14647" y="5454"/>
                    <a:pt x="14136" y="5458"/>
                    <a:pt x="13622" y="5458"/>
                  </a:cubicBezTo>
                  <a:cubicBezTo>
                    <a:pt x="13463" y="5458"/>
                    <a:pt x="13304" y="5458"/>
                    <a:pt x="13144" y="5457"/>
                  </a:cubicBezTo>
                  <a:cubicBezTo>
                    <a:pt x="11795" y="5444"/>
                    <a:pt x="10442" y="5391"/>
                    <a:pt x="9093" y="5301"/>
                  </a:cubicBezTo>
                  <a:cubicBezTo>
                    <a:pt x="7727" y="5205"/>
                    <a:pt x="6259" y="5069"/>
                    <a:pt x="4903" y="4880"/>
                  </a:cubicBezTo>
                  <a:cubicBezTo>
                    <a:pt x="4257" y="4791"/>
                    <a:pt x="3597" y="4715"/>
                    <a:pt x="2954" y="4579"/>
                  </a:cubicBezTo>
                  <a:cubicBezTo>
                    <a:pt x="2380" y="4473"/>
                    <a:pt x="1850" y="4197"/>
                    <a:pt x="1422" y="3796"/>
                  </a:cubicBezTo>
                  <a:cubicBezTo>
                    <a:pt x="544" y="2948"/>
                    <a:pt x="202" y="1695"/>
                    <a:pt x="63" y="498"/>
                  </a:cubicBezTo>
                  <a:cubicBezTo>
                    <a:pt x="46" y="335"/>
                    <a:pt x="30" y="176"/>
                    <a:pt x="17" y="14"/>
                  </a:cubicBezTo>
                  <a:cubicBezTo>
                    <a:pt x="17" y="10"/>
                    <a:pt x="17" y="4"/>
                    <a:pt x="1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1" name="Google Shape;2521;p22"/>
            <p:cNvSpPr/>
            <p:nvPr/>
          </p:nvSpPr>
          <p:spPr>
            <a:xfrm>
              <a:off x="4153403" y="4114631"/>
              <a:ext cx="861590" cy="71445"/>
            </a:xfrm>
            <a:custGeom>
              <a:rect b="b" l="l" r="r" t="t"/>
              <a:pathLst>
                <a:path extrusionOk="0" h="555" w="6693">
                  <a:moveTo>
                    <a:pt x="507" y="0"/>
                  </a:moveTo>
                  <a:cubicBezTo>
                    <a:pt x="344" y="0"/>
                    <a:pt x="181" y="2"/>
                    <a:pt x="17" y="4"/>
                  </a:cubicBezTo>
                  <a:cubicBezTo>
                    <a:pt x="0" y="4"/>
                    <a:pt x="4" y="27"/>
                    <a:pt x="17" y="27"/>
                  </a:cubicBezTo>
                  <a:cubicBezTo>
                    <a:pt x="879" y="107"/>
                    <a:pt x="1741" y="160"/>
                    <a:pt x="2603" y="216"/>
                  </a:cubicBezTo>
                  <a:cubicBezTo>
                    <a:pt x="3465" y="276"/>
                    <a:pt x="4323" y="349"/>
                    <a:pt x="5185" y="432"/>
                  </a:cubicBezTo>
                  <a:cubicBezTo>
                    <a:pt x="5669" y="478"/>
                    <a:pt x="6163" y="515"/>
                    <a:pt x="6647" y="554"/>
                  </a:cubicBezTo>
                  <a:cubicBezTo>
                    <a:pt x="6648" y="554"/>
                    <a:pt x="6649" y="554"/>
                    <a:pt x="6650" y="554"/>
                  </a:cubicBezTo>
                  <a:cubicBezTo>
                    <a:pt x="6684" y="554"/>
                    <a:pt x="6693" y="501"/>
                    <a:pt x="6657" y="491"/>
                  </a:cubicBezTo>
                  <a:cubicBezTo>
                    <a:pt x="6230" y="428"/>
                    <a:pt x="5802" y="372"/>
                    <a:pt x="5371" y="322"/>
                  </a:cubicBezTo>
                  <a:cubicBezTo>
                    <a:pt x="4940" y="273"/>
                    <a:pt x="4502" y="239"/>
                    <a:pt x="4065" y="203"/>
                  </a:cubicBezTo>
                  <a:cubicBezTo>
                    <a:pt x="3209" y="127"/>
                    <a:pt x="2348" y="60"/>
                    <a:pt x="1486" y="24"/>
                  </a:cubicBezTo>
                  <a:cubicBezTo>
                    <a:pt x="1159" y="6"/>
                    <a:pt x="833" y="0"/>
                    <a:pt x="507"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2" name="Google Shape;2522;p22"/>
            <p:cNvSpPr/>
            <p:nvPr/>
          </p:nvSpPr>
          <p:spPr>
            <a:xfrm>
              <a:off x="4032011" y="4039453"/>
              <a:ext cx="251538" cy="152674"/>
            </a:xfrm>
            <a:custGeom>
              <a:rect b="b" l="l" r="r" t="t"/>
              <a:pathLst>
                <a:path extrusionOk="0" h="1186" w="1954">
                  <a:moveTo>
                    <a:pt x="1921" y="0"/>
                  </a:moveTo>
                  <a:cubicBezTo>
                    <a:pt x="1919" y="0"/>
                    <a:pt x="1917" y="1"/>
                    <a:pt x="1915" y="1"/>
                  </a:cubicBezTo>
                  <a:cubicBezTo>
                    <a:pt x="1570" y="150"/>
                    <a:pt x="1239" y="329"/>
                    <a:pt x="924" y="532"/>
                  </a:cubicBezTo>
                  <a:cubicBezTo>
                    <a:pt x="605" y="724"/>
                    <a:pt x="297" y="939"/>
                    <a:pt x="9" y="1171"/>
                  </a:cubicBezTo>
                  <a:cubicBezTo>
                    <a:pt x="0" y="1177"/>
                    <a:pt x="6" y="1185"/>
                    <a:pt x="15" y="1185"/>
                  </a:cubicBezTo>
                  <a:cubicBezTo>
                    <a:pt x="16" y="1185"/>
                    <a:pt x="17" y="1185"/>
                    <a:pt x="19" y="1185"/>
                  </a:cubicBezTo>
                  <a:cubicBezTo>
                    <a:pt x="357" y="1026"/>
                    <a:pt x="678" y="837"/>
                    <a:pt x="997" y="648"/>
                  </a:cubicBezTo>
                  <a:cubicBezTo>
                    <a:pt x="1321" y="465"/>
                    <a:pt x="1636" y="263"/>
                    <a:pt x="1935" y="44"/>
                  </a:cubicBezTo>
                  <a:cubicBezTo>
                    <a:pt x="1953" y="35"/>
                    <a:pt x="1943" y="0"/>
                    <a:pt x="192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3" name="Google Shape;2523;p22"/>
            <p:cNvSpPr/>
            <p:nvPr/>
          </p:nvSpPr>
          <p:spPr>
            <a:xfrm>
              <a:off x="3778158" y="3083898"/>
              <a:ext cx="1101929" cy="993409"/>
            </a:xfrm>
            <a:custGeom>
              <a:rect b="b" l="l" r="r" t="t"/>
              <a:pathLst>
                <a:path extrusionOk="0" h="7717" w="8560">
                  <a:moveTo>
                    <a:pt x="410" y="1"/>
                  </a:moveTo>
                  <a:cubicBezTo>
                    <a:pt x="117" y="1"/>
                    <a:pt x="1" y="352"/>
                    <a:pt x="217" y="1089"/>
                  </a:cubicBezTo>
                  <a:cubicBezTo>
                    <a:pt x="877" y="3327"/>
                    <a:pt x="2120" y="5979"/>
                    <a:pt x="2611" y="6393"/>
                  </a:cubicBezTo>
                  <a:cubicBezTo>
                    <a:pt x="3227" y="6917"/>
                    <a:pt x="7139" y="7706"/>
                    <a:pt x="7334" y="7716"/>
                  </a:cubicBezTo>
                  <a:cubicBezTo>
                    <a:pt x="7336" y="7716"/>
                    <a:pt x="7337" y="7716"/>
                    <a:pt x="7339" y="7716"/>
                  </a:cubicBezTo>
                  <a:cubicBezTo>
                    <a:pt x="7823" y="7716"/>
                    <a:pt x="8560" y="4252"/>
                    <a:pt x="8047" y="4215"/>
                  </a:cubicBezTo>
                  <a:cubicBezTo>
                    <a:pt x="7265" y="4152"/>
                    <a:pt x="4454" y="4169"/>
                    <a:pt x="4275" y="4006"/>
                  </a:cubicBezTo>
                  <a:cubicBezTo>
                    <a:pt x="4096" y="3844"/>
                    <a:pt x="2816" y="2415"/>
                    <a:pt x="1500" y="804"/>
                  </a:cubicBezTo>
                  <a:cubicBezTo>
                    <a:pt x="1069" y="276"/>
                    <a:pt x="670" y="1"/>
                    <a:pt x="410" y="1"/>
                  </a:cubicBezTo>
                  <a:close/>
                </a:path>
              </a:pathLst>
            </a:custGeom>
            <a:solidFill>
              <a:srgbClr val="D376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4" name="Google Shape;2524;p22"/>
            <p:cNvSpPr/>
            <p:nvPr/>
          </p:nvSpPr>
          <p:spPr>
            <a:xfrm>
              <a:off x="4671022" y="3615163"/>
              <a:ext cx="825932" cy="521871"/>
            </a:xfrm>
            <a:custGeom>
              <a:rect b="b" l="l" r="r" t="t"/>
              <a:pathLst>
                <a:path extrusionOk="0" h="4054" w="6416">
                  <a:moveTo>
                    <a:pt x="1965" y="0"/>
                  </a:moveTo>
                  <a:cubicBezTo>
                    <a:pt x="1547" y="0"/>
                    <a:pt x="1129" y="19"/>
                    <a:pt x="713" y="55"/>
                  </a:cubicBezTo>
                  <a:cubicBezTo>
                    <a:pt x="100" y="619"/>
                    <a:pt x="1" y="3423"/>
                    <a:pt x="1" y="3423"/>
                  </a:cubicBezTo>
                  <a:cubicBezTo>
                    <a:pt x="452" y="3622"/>
                    <a:pt x="919" y="3788"/>
                    <a:pt x="1393" y="3920"/>
                  </a:cubicBezTo>
                  <a:cubicBezTo>
                    <a:pt x="1600" y="3966"/>
                    <a:pt x="2025" y="4053"/>
                    <a:pt x="2388" y="4053"/>
                  </a:cubicBezTo>
                  <a:cubicBezTo>
                    <a:pt x="2684" y="4053"/>
                    <a:pt x="2938" y="3996"/>
                    <a:pt x="3001" y="3811"/>
                  </a:cubicBezTo>
                  <a:cubicBezTo>
                    <a:pt x="3090" y="3536"/>
                    <a:pt x="2464" y="3327"/>
                    <a:pt x="2023" y="3178"/>
                  </a:cubicBezTo>
                  <a:cubicBezTo>
                    <a:pt x="1791" y="3095"/>
                    <a:pt x="1496" y="2876"/>
                    <a:pt x="1552" y="2727"/>
                  </a:cubicBezTo>
                  <a:cubicBezTo>
                    <a:pt x="1585" y="2641"/>
                    <a:pt x="1672" y="2607"/>
                    <a:pt x="1788" y="2607"/>
                  </a:cubicBezTo>
                  <a:cubicBezTo>
                    <a:pt x="2026" y="2607"/>
                    <a:pt x="2386" y="2749"/>
                    <a:pt x="2653" y="2883"/>
                  </a:cubicBezTo>
                  <a:cubicBezTo>
                    <a:pt x="3258" y="3189"/>
                    <a:pt x="4031" y="3701"/>
                    <a:pt x="4541" y="3701"/>
                  </a:cubicBezTo>
                  <a:cubicBezTo>
                    <a:pt x="4676" y="3701"/>
                    <a:pt x="4793" y="3665"/>
                    <a:pt x="4884" y="3579"/>
                  </a:cubicBezTo>
                  <a:cubicBezTo>
                    <a:pt x="5046" y="3427"/>
                    <a:pt x="4831" y="3181"/>
                    <a:pt x="4526" y="2943"/>
                  </a:cubicBezTo>
                  <a:lnTo>
                    <a:pt x="4526" y="2943"/>
                  </a:lnTo>
                  <a:cubicBezTo>
                    <a:pt x="4896" y="3144"/>
                    <a:pt x="5286" y="3318"/>
                    <a:pt x="5535" y="3318"/>
                  </a:cubicBezTo>
                  <a:cubicBezTo>
                    <a:pt x="5613" y="3318"/>
                    <a:pt x="5678" y="3301"/>
                    <a:pt x="5723" y="3261"/>
                  </a:cubicBezTo>
                  <a:cubicBezTo>
                    <a:pt x="5822" y="3175"/>
                    <a:pt x="5839" y="3025"/>
                    <a:pt x="5756" y="2923"/>
                  </a:cubicBezTo>
                  <a:lnTo>
                    <a:pt x="5756" y="2923"/>
                  </a:lnTo>
                  <a:cubicBezTo>
                    <a:pt x="5795" y="2938"/>
                    <a:pt x="5836" y="2946"/>
                    <a:pt x="5878" y="2946"/>
                  </a:cubicBezTo>
                  <a:cubicBezTo>
                    <a:pt x="5966" y="2946"/>
                    <a:pt x="6054" y="2911"/>
                    <a:pt x="6117" y="2843"/>
                  </a:cubicBezTo>
                  <a:cubicBezTo>
                    <a:pt x="6260" y="2674"/>
                    <a:pt x="6170" y="2442"/>
                    <a:pt x="5988" y="2203"/>
                  </a:cubicBezTo>
                  <a:cubicBezTo>
                    <a:pt x="6044" y="2197"/>
                    <a:pt x="6094" y="2160"/>
                    <a:pt x="6120" y="2104"/>
                  </a:cubicBezTo>
                  <a:cubicBezTo>
                    <a:pt x="6415" y="1590"/>
                    <a:pt x="4701" y="264"/>
                    <a:pt x="4131" y="164"/>
                  </a:cubicBezTo>
                  <a:cubicBezTo>
                    <a:pt x="3414" y="55"/>
                    <a:pt x="2690" y="0"/>
                    <a:pt x="1965" y="0"/>
                  </a:cubicBezTo>
                  <a:close/>
                </a:path>
              </a:pathLst>
            </a:custGeom>
            <a:solidFill>
              <a:srgbClr val="D376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5" name="Google Shape;2525;p22"/>
            <p:cNvSpPr/>
            <p:nvPr/>
          </p:nvSpPr>
          <p:spPr>
            <a:xfrm>
              <a:off x="4972376" y="3840696"/>
              <a:ext cx="288999" cy="160011"/>
            </a:xfrm>
            <a:custGeom>
              <a:rect b="b" l="l" r="r" t="t"/>
              <a:pathLst>
                <a:path extrusionOk="0" h="1243" w="2245">
                  <a:moveTo>
                    <a:pt x="3" y="0"/>
                  </a:moveTo>
                  <a:lnTo>
                    <a:pt x="0" y="10"/>
                  </a:lnTo>
                  <a:cubicBezTo>
                    <a:pt x="405" y="63"/>
                    <a:pt x="792" y="209"/>
                    <a:pt x="1131" y="431"/>
                  </a:cubicBezTo>
                  <a:cubicBezTo>
                    <a:pt x="1320" y="551"/>
                    <a:pt x="2049" y="1094"/>
                    <a:pt x="2228" y="1240"/>
                  </a:cubicBezTo>
                  <a:cubicBezTo>
                    <a:pt x="2231" y="1242"/>
                    <a:pt x="2234" y="1243"/>
                    <a:pt x="2236" y="1243"/>
                  </a:cubicBezTo>
                  <a:cubicBezTo>
                    <a:pt x="2238" y="1243"/>
                    <a:pt x="2239" y="1242"/>
                    <a:pt x="2241" y="1240"/>
                  </a:cubicBezTo>
                  <a:cubicBezTo>
                    <a:pt x="2244" y="1237"/>
                    <a:pt x="2244" y="1230"/>
                    <a:pt x="2241" y="1227"/>
                  </a:cubicBezTo>
                  <a:cubicBezTo>
                    <a:pt x="1873" y="922"/>
                    <a:pt x="1575" y="614"/>
                    <a:pt x="1134" y="362"/>
                  </a:cubicBezTo>
                  <a:cubicBezTo>
                    <a:pt x="786" y="163"/>
                    <a:pt x="401" y="37"/>
                    <a:pt x="3"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6" name="Google Shape;2526;p22"/>
            <p:cNvSpPr/>
            <p:nvPr/>
          </p:nvSpPr>
          <p:spPr>
            <a:xfrm>
              <a:off x="5006361" y="3747754"/>
              <a:ext cx="405886" cy="241111"/>
            </a:xfrm>
            <a:custGeom>
              <a:rect b="b" l="l" r="r" t="t"/>
              <a:pathLst>
                <a:path extrusionOk="0" h="1873" w="3153">
                  <a:moveTo>
                    <a:pt x="4" y="1"/>
                  </a:moveTo>
                  <a:lnTo>
                    <a:pt x="4" y="1"/>
                  </a:lnTo>
                  <a:cubicBezTo>
                    <a:pt x="1" y="1"/>
                    <a:pt x="1" y="4"/>
                    <a:pt x="4" y="4"/>
                  </a:cubicBezTo>
                  <a:cubicBezTo>
                    <a:pt x="5" y="4"/>
                    <a:pt x="6" y="4"/>
                    <a:pt x="8" y="3"/>
                  </a:cubicBezTo>
                  <a:cubicBezTo>
                    <a:pt x="6" y="1"/>
                    <a:pt x="5" y="1"/>
                    <a:pt x="4" y="1"/>
                  </a:cubicBezTo>
                  <a:close/>
                  <a:moveTo>
                    <a:pt x="8" y="3"/>
                  </a:moveTo>
                  <a:lnTo>
                    <a:pt x="8" y="3"/>
                  </a:lnTo>
                  <a:cubicBezTo>
                    <a:pt x="270" y="63"/>
                    <a:pt x="528" y="122"/>
                    <a:pt x="784" y="205"/>
                  </a:cubicBezTo>
                  <a:cubicBezTo>
                    <a:pt x="1231" y="344"/>
                    <a:pt x="1646" y="570"/>
                    <a:pt x="2000" y="872"/>
                  </a:cubicBezTo>
                  <a:cubicBezTo>
                    <a:pt x="2388" y="1190"/>
                    <a:pt x="2763" y="1528"/>
                    <a:pt x="3134" y="1869"/>
                  </a:cubicBezTo>
                  <a:cubicBezTo>
                    <a:pt x="3137" y="1872"/>
                    <a:pt x="3140" y="1872"/>
                    <a:pt x="3142" y="1872"/>
                  </a:cubicBezTo>
                  <a:cubicBezTo>
                    <a:pt x="3150" y="1872"/>
                    <a:pt x="3153" y="1861"/>
                    <a:pt x="3147" y="1853"/>
                  </a:cubicBezTo>
                  <a:cubicBezTo>
                    <a:pt x="2939" y="1647"/>
                    <a:pt x="2723" y="1438"/>
                    <a:pt x="2508" y="1240"/>
                  </a:cubicBezTo>
                  <a:cubicBezTo>
                    <a:pt x="2146" y="905"/>
                    <a:pt x="1778" y="560"/>
                    <a:pt x="1324" y="361"/>
                  </a:cubicBezTo>
                  <a:cubicBezTo>
                    <a:pt x="896" y="202"/>
                    <a:pt x="456" y="76"/>
                    <a:pt x="8" y="3"/>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7" name="Google Shape;2527;p22"/>
            <p:cNvSpPr/>
            <p:nvPr/>
          </p:nvSpPr>
          <p:spPr>
            <a:xfrm>
              <a:off x="5061971" y="3665110"/>
              <a:ext cx="383487" cy="234804"/>
            </a:xfrm>
            <a:custGeom>
              <a:rect b="b" l="l" r="r" t="t"/>
              <a:pathLst>
                <a:path extrusionOk="0" h="1824" w="2979">
                  <a:moveTo>
                    <a:pt x="1" y="0"/>
                  </a:moveTo>
                  <a:cubicBezTo>
                    <a:pt x="1" y="0"/>
                    <a:pt x="0" y="1"/>
                    <a:pt x="0" y="2"/>
                  </a:cubicBezTo>
                  <a:cubicBezTo>
                    <a:pt x="38" y="7"/>
                    <a:pt x="75" y="13"/>
                    <a:pt x="111" y="18"/>
                  </a:cubicBezTo>
                  <a:lnTo>
                    <a:pt x="111" y="18"/>
                  </a:lnTo>
                  <a:cubicBezTo>
                    <a:pt x="75" y="12"/>
                    <a:pt x="40" y="7"/>
                    <a:pt x="4" y="2"/>
                  </a:cubicBezTo>
                  <a:cubicBezTo>
                    <a:pt x="4" y="2"/>
                    <a:pt x="2" y="0"/>
                    <a:pt x="1" y="0"/>
                  </a:cubicBezTo>
                  <a:close/>
                  <a:moveTo>
                    <a:pt x="111" y="18"/>
                  </a:moveTo>
                  <a:lnTo>
                    <a:pt x="111" y="18"/>
                  </a:lnTo>
                  <a:cubicBezTo>
                    <a:pt x="359" y="59"/>
                    <a:pt x="602" y="119"/>
                    <a:pt x="842" y="197"/>
                  </a:cubicBezTo>
                  <a:cubicBezTo>
                    <a:pt x="1111" y="300"/>
                    <a:pt x="1363" y="446"/>
                    <a:pt x="1592" y="622"/>
                  </a:cubicBezTo>
                  <a:cubicBezTo>
                    <a:pt x="2072" y="993"/>
                    <a:pt x="2526" y="1391"/>
                    <a:pt x="2957" y="1822"/>
                  </a:cubicBezTo>
                  <a:cubicBezTo>
                    <a:pt x="2959" y="1823"/>
                    <a:pt x="2961" y="1824"/>
                    <a:pt x="2963" y="1824"/>
                  </a:cubicBezTo>
                  <a:cubicBezTo>
                    <a:pt x="2972" y="1824"/>
                    <a:pt x="2979" y="1814"/>
                    <a:pt x="2971" y="1809"/>
                  </a:cubicBezTo>
                  <a:cubicBezTo>
                    <a:pt x="2785" y="1613"/>
                    <a:pt x="2593" y="1417"/>
                    <a:pt x="2394" y="1232"/>
                  </a:cubicBezTo>
                  <a:cubicBezTo>
                    <a:pt x="2036" y="877"/>
                    <a:pt x="1628" y="569"/>
                    <a:pt x="1190" y="317"/>
                  </a:cubicBezTo>
                  <a:cubicBezTo>
                    <a:pt x="836" y="132"/>
                    <a:pt x="493" y="75"/>
                    <a:pt x="111" y="18"/>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8" name="Google Shape;2528;p22"/>
            <p:cNvSpPr/>
            <p:nvPr/>
          </p:nvSpPr>
          <p:spPr>
            <a:xfrm>
              <a:off x="3775068" y="3076432"/>
              <a:ext cx="952473" cy="1022631"/>
            </a:xfrm>
            <a:custGeom>
              <a:rect b="b" l="l" r="r" t="t"/>
              <a:pathLst>
                <a:path extrusionOk="0" h="7944" w="7399">
                  <a:moveTo>
                    <a:pt x="474" y="1"/>
                  </a:moveTo>
                  <a:cubicBezTo>
                    <a:pt x="154" y="1"/>
                    <a:pt x="1" y="387"/>
                    <a:pt x="234" y="1266"/>
                  </a:cubicBezTo>
                  <a:cubicBezTo>
                    <a:pt x="649" y="2831"/>
                    <a:pt x="1928" y="6034"/>
                    <a:pt x="2555" y="6627"/>
                  </a:cubicBezTo>
                  <a:cubicBezTo>
                    <a:pt x="3181" y="7217"/>
                    <a:pt x="6440" y="7943"/>
                    <a:pt x="6440" y="7943"/>
                  </a:cubicBezTo>
                  <a:lnTo>
                    <a:pt x="7398" y="4117"/>
                  </a:lnTo>
                  <a:cubicBezTo>
                    <a:pt x="7398" y="4117"/>
                    <a:pt x="4401" y="3998"/>
                    <a:pt x="4299" y="3952"/>
                  </a:cubicBezTo>
                  <a:cubicBezTo>
                    <a:pt x="4196" y="3909"/>
                    <a:pt x="2213" y="1595"/>
                    <a:pt x="1418" y="647"/>
                  </a:cubicBezTo>
                  <a:cubicBezTo>
                    <a:pt x="1070" y="233"/>
                    <a:pt x="722" y="1"/>
                    <a:pt x="474"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9" name="Google Shape;2529;p22"/>
            <p:cNvSpPr/>
            <p:nvPr/>
          </p:nvSpPr>
          <p:spPr>
            <a:xfrm>
              <a:off x="4500713" y="3610786"/>
              <a:ext cx="116243" cy="450426"/>
            </a:xfrm>
            <a:custGeom>
              <a:rect b="b" l="l" r="r" t="t"/>
              <a:pathLst>
                <a:path extrusionOk="0" h="3499" w="903">
                  <a:moveTo>
                    <a:pt x="895" y="1"/>
                  </a:moveTo>
                  <a:cubicBezTo>
                    <a:pt x="891" y="1"/>
                    <a:pt x="888" y="3"/>
                    <a:pt x="886" y="10"/>
                  </a:cubicBezTo>
                  <a:cubicBezTo>
                    <a:pt x="750" y="457"/>
                    <a:pt x="618" y="908"/>
                    <a:pt x="502" y="1359"/>
                  </a:cubicBezTo>
                  <a:cubicBezTo>
                    <a:pt x="386" y="1813"/>
                    <a:pt x="269" y="2264"/>
                    <a:pt x="160" y="2715"/>
                  </a:cubicBezTo>
                  <a:cubicBezTo>
                    <a:pt x="100" y="2973"/>
                    <a:pt x="44" y="3232"/>
                    <a:pt x="1" y="3494"/>
                  </a:cubicBezTo>
                  <a:cubicBezTo>
                    <a:pt x="1" y="3494"/>
                    <a:pt x="4" y="3498"/>
                    <a:pt x="6" y="3498"/>
                  </a:cubicBezTo>
                  <a:cubicBezTo>
                    <a:pt x="7" y="3498"/>
                    <a:pt x="8" y="3497"/>
                    <a:pt x="8" y="3494"/>
                  </a:cubicBezTo>
                  <a:cubicBezTo>
                    <a:pt x="167" y="3049"/>
                    <a:pt x="283" y="2599"/>
                    <a:pt x="399" y="2144"/>
                  </a:cubicBezTo>
                  <a:cubicBezTo>
                    <a:pt x="518" y="1690"/>
                    <a:pt x="637" y="1243"/>
                    <a:pt x="734" y="789"/>
                  </a:cubicBezTo>
                  <a:cubicBezTo>
                    <a:pt x="793" y="527"/>
                    <a:pt x="850" y="271"/>
                    <a:pt x="903" y="10"/>
                  </a:cubicBezTo>
                  <a:cubicBezTo>
                    <a:pt x="903" y="4"/>
                    <a:pt x="899" y="1"/>
                    <a:pt x="895"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0" name="Google Shape;2530;p22"/>
            <p:cNvSpPr/>
            <p:nvPr/>
          </p:nvSpPr>
          <p:spPr>
            <a:xfrm>
              <a:off x="4025317" y="3595338"/>
              <a:ext cx="530625" cy="306506"/>
            </a:xfrm>
            <a:custGeom>
              <a:rect b="b" l="l" r="r" t="t"/>
              <a:pathLst>
                <a:path extrusionOk="0" h="2381" w="4122">
                  <a:moveTo>
                    <a:pt x="3054" y="0"/>
                  </a:moveTo>
                  <a:lnTo>
                    <a:pt x="3054" y="10"/>
                  </a:lnTo>
                  <a:cubicBezTo>
                    <a:pt x="3067" y="179"/>
                    <a:pt x="3054" y="348"/>
                    <a:pt x="3021" y="514"/>
                  </a:cubicBezTo>
                  <a:cubicBezTo>
                    <a:pt x="2948" y="846"/>
                    <a:pt x="2786" y="1154"/>
                    <a:pt x="2554" y="1406"/>
                  </a:cubicBezTo>
                  <a:cubicBezTo>
                    <a:pt x="2523" y="1440"/>
                    <a:pt x="2489" y="1471"/>
                    <a:pt x="2449" y="1502"/>
                  </a:cubicBezTo>
                  <a:lnTo>
                    <a:pt x="2491" y="1502"/>
                  </a:lnTo>
                  <a:cubicBezTo>
                    <a:pt x="2491" y="1502"/>
                    <a:pt x="2491" y="1502"/>
                    <a:pt x="2491" y="1502"/>
                  </a:cubicBezTo>
                  <a:lnTo>
                    <a:pt x="2491" y="1502"/>
                  </a:lnTo>
                  <a:cubicBezTo>
                    <a:pt x="2489" y="1504"/>
                    <a:pt x="2486" y="1506"/>
                    <a:pt x="2484" y="1509"/>
                  </a:cubicBezTo>
                  <a:cubicBezTo>
                    <a:pt x="2474" y="1519"/>
                    <a:pt x="2461" y="1525"/>
                    <a:pt x="2454" y="1528"/>
                  </a:cubicBezTo>
                  <a:cubicBezTo>
                    <a:pt x="2450" y="1532"/>
                    <a:pt x="2446" y="1535"/>
                    <a:pt x="2442" y="1538"/>
                  </a:cubicBezTo>
                  <a:lnTo>
                    <a:pt x="2448" y="1538"/>
                  </a:lnTo>
                  <a:cubicBezTo>
                    <a:pt x="2466" y="1539"/>
                    <a:pt x="2485" y="1539"/>
                    <a:pt x="2504" y="1539"/>
                  </a:cubicBezTo>
                  <a:cubicBezTo>
                    <a:pt x="2633" y="1539"/>
                    <a:pt x="2758" y="1529"/>
                    <a:pt x="2885" y="1512"/>
                  </a:cubicBezTo>
                  <a:cubicBezTo>
                    <a:pt x="3061" y="1492"/>
                    <a:pt x="3227" y="1442"/>
                    <a:pt x="3382" y="1366"/>
                  </a:cubicBezTo>
                  <a:cubicBezTo>
                    <a:pt x="3538" y="1290"/>
                    <a:pt x="3677" y="1177"/>
                    <a:pt x="3783" y="1041"/>
                  </a:cubicBezTo>
                  <a:cubicBezTo>
                    <a:pt x="3893" y="905"/>
                    <a:pt x="3976" y="749"/>
                    <a:pt x="4032" y="584"/>
                  </a:cubicBezTo>
                  <a:cubicBezTo>
                    <a:pt x="4062" y="501"/>
                    <a:pt x="4082" y="418"/>
                    <a:pt x="4095" y="332"/>
                  </a:cubicBezTo>
                  <a:cubicBezTo>
                    <a:pt x="4108" y="246"/>
                    <a:pt x="4112" y="159"/>
                    <a:pt x="4112" y="70"/>
                  </a:cubicBezTo>
                  <a:cubicBezTo>
                    <a:pt x="4112" y="63"/>
                    <a:pt x="4115" y="50"/>
                    <a:pt x="4122" y="50"/>
                  </a:cubicBezTo>
                  <a:lnTo>
                    <a:pt x="4082" y="50"/>
                  </a:lnTo>
                  <a:lnTo>
                    <a:pt x="4082" y="83"/>
                  </a:lnTo>
                  <a:cubicBezTo>
                    <a:pt x="4088" y="252"/>
                    <a:pt x="4062" y="418"/>
                    <a:pt x="4009" y="580"/>
                  </a:cubicBezTo>
                  <a:cubicBezTo>
                    <a:pt x="3953" y="739"/>
                    <a:pt x="3870" y="885"/>
                    <a:pt x="3767" y="1021"/>
                  </a:cubicBezTo>
                  <a:cubicBezTo>
                    <a:pt x="3664" y="1154"/>
                    <a:pt x="3528" y="1260"/>
                    <a:pt x="3372" y="1336"/>
                  </a:cubicBezTo>
                  <a:cubicBezTo>
                    <a:pt x="3220" y="1409"/>
                    <a:pt x="3061" y="1456"/>
                    <a:pt x="2895" y="1475"/>
                  </a:cubicBezTo>
                  <a:cubicBezTo>
                    <a:pt x="2763" y="1492"/>
                    <a:pt x="2624" y="1502"/>
                    <a:pt x="2491" y="1502"/>
                  </a:cubicBezTo>
                  <a:lnTo>
                    <a:pt x="2491" y="1502"/>
                  </a:lnTo>
                  <a:cubicBezTo>
                    <a:pt x="2522" y="1474"/>
                    <a:pt x="2552" y="1446"/>
                    <a:pt x="2580" y="1416"/>
                  </a:cubicBezTo>
                  <a:cubicBezTo>
                    <a:pt x="2699" y="1293"/>
                    <a:pt x="2799" y="1151"/>
                    <a:pt x="2875" y="998"/>
                  </a:cubicBezTo>
                  <a:cubicBezTo>
                    <a:pt x="2958" y="846"/>
                    <a:pt x="3018" y="683"/>
                    <a:pt x="3054" y="514"/>
                  </a:cubicBezTo>
                  <a:cubicBezTo>
                    <a:pt x="3081" y="348"/>
                    <a:pt x="3094" y="176"/>
                    <a:pt x="3081" y="4"/>
                  </a:cubicBezTo>
                  <a:lnTo>
                    <a:pt x="3081" y="0"/>
                  </a:lnTo>
                  <a:close/>
                  <a:moveTo>
                    <a:pt x="846" y="1402"/>
                  </a:moveTo>
                  <a:cubicBezTo>
                    <a:pt x="677" y="1402"/>
                    <a:pt x="508" y="1426"/>
                    <a:pt x="342" y="1472"/>
                  </a:cubicBezTo>
                  <a:cubicBezTo>
                    <a:pt x="216" y="1505"/>
                    <a:pt x="100" y="1568"/>
                    <a:pt x="1" y="1644"/>
                  </a:cubicBezTo>
                  <a:lnTo>
                    <a:pt x="11" y="1658"/>
                  </a:lnTo>
                  <a:cubicBezTo>
                    <a:pt x="110" y="1578"/>
                    <a:pt x="220" y="1519"/>
                    <a:pt x="346" y="1485"/>
                  </a:cubicBezTo>
                  <a:cubicBezTo>
                    <a:pt x="508" y="1439"/>
                    <a:pt x="677" y="1419"/>
                    <a:pt x="846" y="1419"/>
                  </a:cubicBezTo>
                  <a:cubicBezTo>
                    <a:pt x="1188" y="1422"/>
                    <a:pt x="1526" y="1442"/>
                    <a:pt x="1867" y="1485"/>
                  </a:cubicBezTo>
                  <a:cubicBezTo>
                    <a:pt x="2036" y="1502"/>
                    <a:pt x="2375" y="1538"/>
                    <a:pt x="2375" y="1538"/>
                  </a:cubicBezTo>
                  <a:lnTo>
                    <a:pt x="2406" y="1538"/>
                  </a:lnTo>
                  <a:cubicBezTo>
                    <a:pt x="2410" y="1535"/>
                    <a:pt x="2414" y="1532"/>
                    <a:pt x="2418" y="1528"/>
                  </a:cubicBezTo>
                  <a:cubicBezTo>
                    <a:pt x="2424" y="1525"/>
                    <a:pt x="2434" y="1519"/>
                    <a:pt x="2441" y="1509"/>
                  </a:cubicBezTo>
                  <a:cubicBezTo>
                    <a:pt x="2444" y="1506"/>
                    <a:pt x="2447" y="1504"/>
                    <a:pt x="2449" y="1502"/>
                  </a:cubicBezTo>
                  <a:lnTo>
                    <a:pt x="2381" y="1502"/>
                  </a:lnTo>
                  <a:cubicBezTo>
                    <a:pt x="2381" y="1502"/>
                    <a:pt x="2040" y="1479"/>
                    <a:pt x="1871" y="1469"/>
                  </a:cubicBezTo>
                  <a:cubicBezTo>
                    <a:pt x="1529" y="1426"/>
                    <a:pt x="1188" y="1406"/>
                    <a:pt x="846" y="1402"/>
                  </a:cubicBezTo>
                  <a:close/>
                  <a:moveTo>
                    <a:pt x="2406" y="1538"/>
                  </a:moveTo>
                  <a:cubicBezTo>
                    <a:pt x="2326" y="1607"/>
                    <a:pt x="2238" y="1660"/>
                    <a:pt x="2149" y="1707"/>
                  </a:cubicBezTo>
                  <a:cubicBezTo>
                    <a:pt x="1993" y="1787"/>
                    <a:pt x="1838" y="1850"/>
                    <a:pt x="1672" y="1893"/>
                  </a:cubicBezTo>
                  <a:cubicBezTo>
                    <a:pt x="1340" y="1969"/>
                    <a:pt x="1012" y="2072"/>
                    <a:pt x="694" y="2198"/>
                  </a:cubicBezTo>
                  <a:cubicBezTo>
                    <a:pt x="591" y="2241"/>
                    <a:pt x="492" y="2301"/>
                    <a:pt x="399" y="2367"/>
                  </a:cubicBezTo>
                  <a:cubicBezTo>
                    <a:pt x="402" y="2371"/>
                    <a:pt x="402" y="2374"/>
                    <a:pt x="409" y="2380"/>
                  </a:cubicBezTo>
                  <a:cubicBezTo>
                    <a:pt x="498" y="2314"/>
                    <a:pt x="598" y="2258"/>
                    <a:pt x="700" y="2208"/>
                  </a:cubicBezTo>
                  <a:cubicBezTo>
                    <a:pt x="1022" y="2085"/>
                    <a:pt x="1344" y="1986"/>
                    <a:pt x="1678" y="1910"/>
                  </a:cubicBezTo>
                  <a:cubicBezTo>
                    <a:pt x="1844" y="1863"/>
                    <a:pt x="2007" y="1804"/>
                    <a:pt x="2166" y="1724"/>
                  </a:cubicBezTo>
                  <a:cubicBezTo>
                    <a:pt x="2264" y="1673"/>
                    <a:pt x="2356" y="1610"/>
                    <a:pt x="2442" y="1538"/>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1" name="Google Shape;2531;p22"/>
            <p:cNvSpPr/>
            <p:nvPr/>
          </p:nvSpPr>
          <p:spPr>
            <a:xfrm>
              <a:off x="3775712" y="3075788"/>
              <a:ext cx="841251" cy="1022760"/>
            </a:xfrm>
            <a:custGeom>
              <a:rect b="b" l="l" r="r" t="t"/>
              <a:pathLst>
                <a:path extrusionOk="0" h="7945" w="6535">
                  <a:moveTo>
                    <a:pt x="472" y="0"/>
                  </a:moveTo>
                  <a:cubicBezTo>
                    <a:pt x="153" y="0"/>
                    <a:pt x="0" y="388"/>
                    <a:pt x="233" y="1268"/>
                  </a:cubicBezTo>
                  <a:cubicBezTo>
                    <a:pt x="647" y="2830"/>
                    <a:pt x="1927" y="6035"/>
                    <a:pt x="2553" y="6625"/>
                  </a:cubicBezTo>
                  <a:cubicBezTo>
                    <a:pt x="3180" y="7219"/>
                    <a:pt x="6442" y="7945"/>
                    <a:pt x="6442" y="7945"/>
                  </a:cubicBezTo>
                  <a:lnTo>
                    <a:pt x="6535" y="7563"/>
                  </a:lnTo>
                  <a:cubicBezTo>
                    <a:pt x="4970" y="5445"/>
                    <a:pt x="2242" y="1948"/>
                    <a:pt x="796" y="101"/>
                  </a:cubicBezTo>
                  <a:cubicBezTo>
                    <a:pt x="677" y="35"/>
                    <a:pt x="567" y="0"/>
                    <a:pt x="472" y="0"/>
                  </a:cubicBezTo>
                  <a:close/>
                </a:path>
              </a:pathLst>
            </a:custGeom>
            <a:solidFill>
              <a:srgbClr val="423542">
                <a:alpha val="3921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2" name="Google Shape;2532;p22"/>
            <p:cNvSpPr/>
            <p:nvPr/>
          </p:nvSpPr>
          <p:spPr>
            <a:xfrm>
              <a:off x="3255519" y="3046181"/>
              <a:ext cx="946294" cy="1138617"/>
            </a:xfrm>
            <a:custGeom>
              <a:rect b="b" l="l" r="r" t="t"/>
              <a:pathLst>
                <a:path extrusionOk="0" h="8845" w="7351">
                  <a:moveTo>
                    <a:pt x="3797" y="0"/>
                  </a:moveTo>
                  <a:cubicBezTo>
                    <a:pt x="3608" y="0"/>
                    <a:pt x="3422" y="45"/>
                    <a:pt x="3239" y="132"/>
                  </a:cubicBezTo>
                  <a:cubicBezTo>
                    <a:pt x="1158" y="1104"/>
                    <a:pt x="1" y="8841"/>
                    <a:pt x="1" y="8841"/>
                  </a:cubicBezTo>
                  <a:cubicBezTo>
                    <a:pt x="7" y="8844"/>
                    <a:pt x="19" y="8845"/>
                    <a:pt x="35" y="8845"/>
                  </a:cubicBezTo>
                  <a:cubicBezTo>
                    <a:pt x="622" y="8845"/>
                    <a:pt x="7350" y="7263"/>
                    <a:pt x="7350" y="7263"/>
                  </a:cubicBezTo>
                  <a:lnTo>
                    <a:pt x="6644" y="4790"/>
                  </a:lnTo>
                  <a:cubicBezTo>
                    <a:pt x="6644" y="4790"/>
                    <a:pt x="7092" y="4028"/>
                    <a:pt x="6939" y="3265"/>
                  </a:cubicBezTo>
                  <a:cubicBezTo>
                    <a:pt x="6737" y="2247"/>
                    <a:pt x="4963" y="500"/>
                    <a:pt x="4821" y="398"/>
                  </a:cubicBezTo>
                  <a:cubicBezTo>
                    <a:pt x="4462" y="131"/>
                    <a:pt x="4124" y="0"/>
                    <a:pt x="3797"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3" name="Google Shape;2533;p22"/>
            <p:cNvSpPr/>
            <p:nvPr/>
          </p:nvSpPr>
          <p:spPr>
            <a:xfrm>
              <a:off x="3390813" y="3309431"/>
              <a:ext cx="739683" cy="392112"/>
            </a:xfrm>
            <a:custGeom>
              <a:rect b="b" l="l" r="r" t="t"/>
              <a:pathLst>
                <a:path extrusionOk="0" h="3046" w="5746">
                  <a:moveTo>
                    <a:pt x="5351" y="375"/>
                  </a:moveTo>
                  <a:lnTo>
                    <a:pt x="5351" y="375"/>
                  </a:lnTo>
                  <a:cubicBezTo>
                    <a:pt x="5423" y="434"/>
                    <a:pt x="5494" y="496"/>
                    <a:pt x="5560" y="560"/>
                  </a:cubicBezTo>
                  <a:lnTo>
                    <a:pt x="5580" y="580"/>
                  </a:lnTo>
                  <a:lnTo>
                    <a:pt x="5592" y="591"/>
                  </a:lnTo>
                  <a:lnTo>
                    <a:pt x="5592" y="591"/>
                  </a:lnTo>
                  <a:lnTo>
                    <a:pt x="5573" y="570"/>
                  </a:lnTo>
                  <a:lnTo>
                    <a:pt x="5553" y="550"/>
                  </a:lnTo>
                  <a:cubicBezTo>
                    <a:pt x="5489" y="491"/>
                    <a:pt x="5422" y="431"/>
                    <a:pt x="5351" y="375"/>
                  </a:cubicBezTo>
                  <a:close/>
                  <a:moveTo>
                    <a:pt x="5592" y="591"/>
                  </a:moveTo>
                  <a:lnTo>
                    <a:pt x="5598" y="597"/>
                  </a:lnTo>
                  <a:lnTo>
                    <a:pt x="5599" y="596"/>
                  </a:lnTo>
                  <a:lnTo>
                    <a:pt x="5599" y="596"/>
                  </a:lnTo>
                  <a:lnTo>
                    <a:pt x="5592" y="591"/>
                  </a:lnTo>
                  <a:close/>
                  <a:moveTo>
                    <a:pt x="5598" y="597"/>
                  </a:moveTo>
                  <a:lnTo>
                    <a:pt x="5593" y="600"/>
                  </a:lnTo>
                  <a:lnTo>
                    <a:pt x="5601" y="600"/>
                  </a:lnTo>
                  <a:lnTo>
                    <a:pt x="5598" y="597"/>
                  </a:lnTo>
                  <a:close/>
                  <a:moveTo>
                    <a:pt x="5623" y="577"/>
                  </a:moveTo>
                  <a:lnTo>
                    <a:pt x="5599" y="596"/>
                  </a:lnTo>
                  <a:lnTo>
                    <a:pt x="5599" y="596"/>
                  </a:lnTo>
                  <a:lnTo>
                    <a:pt x="5604" y="600"/>
                  </a:lnTo>
                  <a:lnTo>
                    <a:pt x="5636" y="600"/>
                  </a:lnTo>
                  <a:lnTo>
                    <a:pt x="5623" y="577"/>
                  </a:lnTo>
                  <a:close/>
                  <a:moveTo>
                    <a:pt x="5466" y="595"/>
                  </a:moveTo>
                  <a:cubicBezTo>
                    <a:pt x="5445" y="595"/>
                    <a:pt x="5425" y="595"/>
                    <a:pt x="5404" y="597"/>
                  </a:cubicBezTo>
                  <a:cubicBezTo>
                    <a:pt x="5298" y="605"/>
                    <a:pt x="5195" y="621"/>
                    <a:pt x="5094" y="645"/>
                  </a:cubicBezTo>
                  <a:lnTo>
                    <a:pt x="5094" y="645"/>
                  </a:lnTo>
                  <a:cubicBezTo>
                    <a:pt x="5195" y="624"/>
                    <a:pt x="5297" y="613"/>
                    <a:pt x="5400" y="613"/>
                  </a:cubicBezTo>
                  <a:cubicBezTo>
                    <a:pt x="5404" y="613"/>
                    <a:pt x="5409" y="613"/>
                    <a:pt x="5414" y="613"/>
                  </a:cubicBezTo>
                  <a:lnTo>
                    <a:pt x="5576" y="613"/>
                  </a:lnTo>
                  <a:lnTo>
                    <a:pt x="5593" y="600"/>
                  </a:lnTo>
                  <a:lnTo>
                    <a:pt x="5553" y="600"/>
                  </a:lnTo>
                  <a:cubicBezTo>
                    <a:pt x="5524" y="596"/>
                    <a:pt x="5495" y="595"/>
                    <a:pt x="5466" y="595"/>
                  </a:cubicBezTo>
                  <a:close/>
                  <a:moveTo>
                    <a:pt x="5601" y="600"/>
                  </a:moveTo>
                  <a:lnTo>
                    <a:pt x="5626" y="627"/>
                  </a:lnTo>
                  <a:cubicBezTo>
                    <a:pt x="5669" y="663"/>
                    <a:pt x="5706" y="703"/>
                    <a:pt x="5745" y="746"/>
                  </a:cubicBezTo>
                  <a:cubicBezTo>
                    <a:pt x="5739" y="726"/>
                    <a:pt x="5726" y="703"/>
                    <a:pt x="5719" y="683"/>
                  </a:cubicBezTo>
                  <a:lnTo>
                    <a:pt x="5689" y="683"/>
                  </a:lnTo>
                  <a:lnTo>
                    <a:pt x="5620" y="613"/>
                  </a:lnTo>
                  <a:lnTo>
                    <a:pt x="5604" y="600"/>
                  </a:lnTo>
                  <a:close/>
                  <a:moveTo>
                    <a:pt x="176" y="1528"/>
                  </a:moveTo>
                  <a:cubicBezTo>
                    <a:pt x="176" y="1538"/>
                    <a:pt x="176" y="1542"/>
                    <a:pt x="173" y="1552"/>
                  </a:cubicBezTo>
                  <a:cubicBezTo>
                    <a:pt x="329" y="1717"/>
                    <a:pt x="481" y="1890"/>
                    <a:pt x="634" y="2059"/>
                  </a:cubicBezTo>
                  <a:cubicBezTo>
                    <a:pt x="743" y="2191"/>
                    <a:pt x="866" y="2314"/>
                    <a:pt x="985" y="2433"/>
                  </a:cubicBezTo>
                  <a:lnTo>
                    <a:pt x="990" y="2438"/>
                  </a:lnTo>
                  <a:lnTo>
                    <a:pt x="990" y="2438"/>
                  </a:lnTo>
                  <a:cubicBezTo>
                    <a:pt x="893" y="2430"/>
                    <a:pt x="794" y="2414"/>
                    <a:pt x="700" y="2387"/>
                  </a:cubicBezTo>
                  <a:cubicBezTo>
                    <a:pt x="537" y="2341"/>
                    <a:pt x="375" y="2274"/>
                    <a:pt x="226" y="2201"/>
                  </a:cubicBezTo>
                  <a:cubicBezTo>
                    <a:pt x="153" y="2165"/>
                    <a:pt x="73" y="2122"/>
                    <a:pt x="0" y="2082"/>
                  </a:cubicBezTo>
                  <a:lnTo>
                    <a:pt x="0" y="2095"/>
                  </a:lnTo>
                  <a:cubicBezTo>
                    <a:pt x="73" y="2138"/>
                    <a:pt x="150" y="2178"/>
                    <a:pt x="223" y="2218"/>
                  </a:cubicBezTo>
                  <a:cubicBezTo>
                    <a:pt x="375" y="2294"/>
                    <a:pt x="534" y="2360"/>
                    <a:pt x="700" y="2407"/>
                  </a:cubicBezTo>
                  <a:cubicBezTo>
                    <a:pt x="801" y="2434"/>
                    <a:pt x="906" y="2453"/>
                    <a:pt x="1013" y="2458"/>
                  </a:cubicBezTo>
                  <a:lnTo>
                    <a:pt x="1013" y="2458"/>
                  </a:lnTo>
                  <a:lnTo>
                    <a:pt x="990" y="2438"/>
                  </a:lnTo>
                  <a:lnTo>
                    <a:pt x="990" y="2438"/>
                  </a:lnTo>
                  <a:cubicBezTo>
                    <a:pt x="1000" y="2439"/>
                    <a:pt x="1009" y="2439"/>
                    <a:pt x="1018" y="2440"/>
                  </a:cubicBezTo>
                  <a:lnTo>
                    <a:pt x="1020" y="2440"/>
                  </a:lnTo>
                  <a:lnTo>
                    <a:pt x="998" y="2420"/>
                  </a:lnTo>
                  <a:cubicBezTo>
                    <a:pt x="872" y="2301"/>
                    <a:pt x="756" y="2175"/>
                    <a:pt x="647" y="2049"/>
                  </a:cubicBezTo>
                  <a:cubicBezTo>
                    <a:pt x="491" y="1873"/>
                    <a:pt x="339" y="1701"/>
                    <a:pt x="176" y="1528"/>
                  </a:cubicBezTo>
                  <a:close/>
                  <a:moveTo>
                    <a:pt x="4445" y="1"/>
                  </a:moveTo>
                  <a:cubicBezTo>
                    <a:pt x="4383" y="1"/>
                    <a:pt x="4322" y="6"/>
                    <a:pt x="4260" y="17"/>
                  </a:cubicBezTo>
                  <a:cubicBezTo>
                    <a:pt x="4088" y="43"/>
                    <a:pt x="3929" y="96"/>
                    <a:pt x="3773" y="176"/>
                  </a:cubicBezTo>
                  <a:cubicBezTo>
                    <a:pt x="3700" y="216"/>
                    <a:pt x="3624" y="262"/>
                    <a:pt x="3558" y="315"/>
                  </a:cubicBezTo>
                  <a:cubicBezTo>
                    <a:pt x="3491" y="368"/>
                    <a:pt x="3432" y="428"/>
                    <a:pt x="3372" y="494"/>
                  </a:cubicBezTo>
                  <a:cubicBezTo>
                    <a:pt x="3259" y="620"/>
                    <a:pt x="3156" y="763"/>
                    <a:pt x="3070" y="908"/>
                  </a:cubicBezTo>
                  <a:cubicBezTo>
                    <a:pt x="2977" y="1051"/>
                    <a:pt x="2895" y="1200"/>
                    <a:pt x="2808" y="1346"/>
                  </a:cubicBezTo>
                  <a:cubicBezTo>
                    <a:pt x="2722" y="1492"/>
                    <a:pt x="2626" y="1631"/>
                    <a:pt x="2520" y="1764"/>
                  </a:cubicBezTo>
                  <a:cubicBezTo>
                    <a:pt x="2411" y="1900"/>
                    <a:pt x="2288" y="2012"/>
                    <a:pt x="2149" y="2112"/>
                  </a:cubicBezTo>
                  <a:cubicBezTo>
                    <a:pt x="2009" y="2208"/>
                    <a:pt x="1860" y="2288"/>
                    <a:pt x="1698" y="2341"/>
                  </a:cubicBezTo>
                  <a:cubicBezTo>
                    <a:pt x="1535" y="2400"/>
                    <a:pt x="1370" y="2433"/>
                    <a:pt x="1201" y="2440"/>
                  </a:cubicBezTo>
                  <a:cubicBezTo>
                    <a:pt x="1176" y="2442"/>
                    <a:pt x="1151" y="2442"/>
                    <a:pt x="1126" y="2442"/>
                  </a:cubicBezTo>
                  <a:cubicBezTo>
                    <a:pt x="1101" y="2442"/>
                    <a:pt x="1076" y="2442"/>
                    <a:pt x="1051" y="2440"/>
                  </a:cubicBezTo>
                  <a:lnTo>
                    <a:pt x="1020" y="2440"/>
                  </a:lnTo>
                  <a:lnTo>
                    <a:pt x="1040" y="2460"/>
                  </a:lnTo>
                  <a:lnTo>
                    <a:pt x="1040" y="2460"/>
                  </a:lnTo>
                  <a:cubicBezTo>
                    <a:pt x="1031" y="2459"/>
                    <a:pt x="1022" y="2459"/>
                    <a:pt x="1013" y="2458"/>
                  </a:cubicBezTo>
                  <a:lnTo>
                    <a:pt x="1013" y="2458"/>
                  </a:lnTo>
                  <a:lnTo>
                    <a:pt x="1021" y="2467"/>
                  </a:lnTo>
                  <a:lnTo>
                    <a:pt x="1045" y="2486"/>
                  </a:lnTo>
                  <a:cubicBezTo>
                    <a:pt x="1147" y="2586"/>
                    <a:pt x="1257" y="2682"/>
                    <a:pt x="1376" y="2765"/>
                  </a:cubicBezTo>
                  <a:cubicBezTo>
                    <a:pt x="1512" y="2868"/>
                    <a:pt x="1665" y="2944"/>
                    <a:pt x="1830" y="2997"/>
                  </a:cubicBezTo>
                  <a:cubicBezTo>
                    <a:pt x="1937" y="3029"/>
                    <a:pt x="2049" y="3046"/>
                    <a:pt x="2161" y="3046"/>
                  </a:cubicBezTo>
                  <a:cubicBezTo>
                    <a:pt x="2223" y="3046"/>
                    <a:pt x="2284" y="3041"/>
                    <a:pt x="2344" y="3030"/>
                  </a:cubicBezTo>
                  <a:cubicBezTo>
                    <a:pt x="2513" y="3000"/>
                    <a:pt x="2679" y="2947"/>
                    <a:pt x="2828" y="2868"/>
                  </a:cubicBezTo>
                  <a:cubicBezTo>
                    <a:pt x="2904" y="2828"/>
                    <a:pt x="2977" y="2781"/>
                    <a:pt x="3044" y="2728"/>
                  </a:cubicBezTo>
                  <a:cubicBezTo>
                    <a:pt x="3110" y="2672"/>
                    <a:pt x="3173" y="2612"/>
                    <a:pt x="3229" y="2549"/>
                  </a:cubicBezTo>
                  <a:cubicBezTo>
                    <a:pt x="3342" y="2420"/>
                    <a:pt x="3448" y="2284"/>
                    <a:pt x="3534" y="2135"/>
                  </a:cubicBezTo>
                  <a:cubicBezTo>
                    <a:pt x="3624" y="1989"/>
                    <a:pt x="3707" y="1840"/>
                    <a:pt x="3796" y="1694"/>
                  </a:cubicBezTo>
                  <a:cubicBezTo>
                    <a:pt x="3882" y="1552"/>
                    <a:pt x="3979" y="1409"/>
                    <a:pt x="4085" y="1276"/>
                  </a:cubicBezTo>
                  <a:cubicBezTo>
                    <a:pt x="4187" y="1144"/>
                    <a:pt x="4317" y="1028"/>
                    <a:pt x="4453" y="928"/>
                  </a:cubicBezTo>
                  <a:cubicBezTo>
                    <a:pt x="4592" y="832"/>
                    <a:pt x="4744" y="756"/>
                    <a:pt x="4907" y="700"/>
                  </a:cubicBezTo>
                  <a:cubicBezTo>
                    <a:pt x="4968" y="678"/>
                    <a:pt x="5031" y="660"/>
                    <a:pt x="5094" y="645"/>
                  </a:cubicBezTo>
                  <a:lnTo>
                    <a:pt x="5094" y="645"/>
                  </a:lnTo>
                  <a:cubicBezTo>
                    <a:pt x="4865" y="691"/>
                    <a:pt x="4645" y="788"/>
                    <a:pt x="4449" y="922"/>
                  </a:cubicBezTo>
                  <a:cubicBezTo>
                    <a:pt x="4313" y="1021"/>
                    <a:pt x="4184" y="1140"/>
                    <a:pt x="4078" y="1273"/>
                  </a:cubicBezTo>
                  <a:cubicBezTo>
                    <a:pt x="3969" y="1406"/>
                    <a:pt x="3869" y="1542"/>
                    <a:pt x="3783" y="1691"/>
                  </a:cubicBezTo>
                  <a:cubicBezTo>
                    <a:pt x="3697" y="1837"/>
                    <a:pt x="3614" y="1986"/>
                    <a:pt x="3521" y="2132"/>
                  </a:cubicBezTo>
                  <a:cubicBezTo>
                    <a:pt x="3435" y="2274"/>
                    <a:pt x="3329" y="2413"/>
                    <a:pt x="3219" y="2539"/>
                  </a:cubicBezTo>
                  <a:cubicBezTo>
                    <a:pt x="3103" y="2665"/>
                    <a:pt x="2971" y="2768"/>
                    <a:pt x="2822" y="2851"/>
                  </a:cubicBezTo>
                  <a:cubicBezTo>
                    <a:pt x="2669" y="2931"/>
                    <a:pt x="2507" y="2984"/>
                    <a:pt x="2338" y="3010"/>
                  </a:cubicBezTo>
                  <a:cubicBezTo>
                    <a:pt x="2276" y="3019"/>
                    <a:pt x="2214" y="3023"/>
                    <a:pt x="2153" y="3023"/>
                  </a:cubicBezTo>
                  <a:cubicBezTo>
                    <a:pt x="2044" y="3023"/>
                    <a:pt x="1938" y="3009"/>
                    <a:pt x="1834" y="2977"/>
                  </a:cubicBezTo>
                  <a:cubicBezTo>
                    <a:pt x="1675" y="2927"/>
                    <a:pt x="1519" y="2848"/>
                    <a:pt x="1383" y="2748"/>
                  </a:cubicBezTo>
                  <a:cubicBezTo>
                    <a:pt x="1277" y="2669"/>
                    <a:pt x="1171" y="2583"/>
                    <a:pt x="1071" y="2490"/>
                  </a:cubicBezTo>
                  <a:lnTo>
                    <a:pt x="1051" y="2470"/>
                  </a:lnTo>
                  <a:lnTo>
                    <a:pt x="1040" y="2460"/>
                  </a:lnTo>
                  <a:lnTo>
                    <a:pt x="1040" y="2460"/>
                  </a:lnTo>
                  <a:cubicBezTo>
                    <a:pt x="1043" y="2460"/>
                    <a:pt x="1046" y="2460"/>
                    <a:pt x="1048" y="2460"/>
                  </a:cubicBezTo>
                  <a:lnTo>
                    <a:pt x="1210" y="2460"/>
                  </a:lnTo>
                  <a:cubicBezTo>
                    <a:pt x="1380" y="2450"/>
                    <a:pt x="1549" y="2417"/>
                    <a:pt x="1714" y="2357"/>
                  </a:cubicBezTo>
                  <a:cubicBezTo>
                    <a:pt x="1877" y="2304"/>
                    <a:pt x="2029" y="2225"/>
                    <a:pt x="2172" y="2125"/>
                  </a:cubicBezTo>
                  <a:cubicBezTo>
                    <a:pt x="2311" y="2026"/>
                    <a:pt x="2437" y="1906"/>
                    <a:pt x="2546" y="1774"/>
                  </a:cubicBezTo>
                  <a:cubicBezTo>
                    <a:pt x="2656" y="1641"/>
                    <a:pt x="2755" y="1499"/>
                    <a:pt x="2841" y="1349"/>
                  </a:cubicBezTo>
                  <a:cubicBezTo>
                    <a:pt x="2934" y="1207"/>
                    <a:pt x="3017" y="1058"/>
                    <a:pt x="3103" y="912"/>
                  </a:cubicBezTo>
                  <a:cubicBezTo>
                    <a:pt x="3190" y="766"/>
                    <a:pt x="3292" y="630"/>
                    <a:pt x="3405" y="501"/>
                  </a:cubicBezTo>
                  <a:cubicBezTo>
                    <a:pt x="3521" y="378"/>
                    <a:pt x="3654" y="269"/>
                    <a:pt x="3803" y="189"/>
                  </a:cubicBezTo>
                  <a:cubicBezTo>
                    <a:pt x="3952" y="113"/>
                    <a:pt x="4118" y="56"/>
                    <a:pt x="4287" y="33"/>
                  </a:cubicBezTo>
                  <a:cubicBezTo>
                    <a:pt x="4346" y="23"/>
                    <a:pt x="4406" y="17"/>
                    <a:pt x="4467" y="17"/>
                  </a:cubicBezTo>
                  <a:cubicBezTo>
                    <a:pt x="4576" y="17"/>
                    <a:pt x="4686" y="34"/>
                    <a:pt x="4791" y="66"/>
                  </a:cubicBezTo>
                  <a:cubicBezTo>
                    <a:pt x="4950" y="116"/>
                    <a:pt x="5106" y="196"/>
                    <a:pt x="5242" y="295"/>
                  </a:cubicBezTo>
                  <a:cubicBezTo>
                    <a:pt x="5279" y="320"/>
                    <a:pt x="5315" y="347"/>
                    <a:pt x="5351" y="375"/>
                  </a:cubicBezTo>
                  <a:lnTo>
                    <a:pt x="5351" y="375"/>
                  </a:lnTo>
                  <a:cubicBezTo>
                    <a:pt x="5310" y="343"/>
                    <a:pt x="5270" y="311"/>
                    <a:pt x="5228" y="282"/>
                  </a:cubicBezTo>
                  <a:cubicBezTo>
                    <a:pt x="5089" y="179"/>
                    <a:pt x="4933" y="103"/>
                    <a:pt x="4774" y="50"/>
                  </a:cubicBezTo>
                  <a:cubicBezTo>
                    <a:pt x="4667" y="18"/>
                    <a:pt x="4557" y="1"/>
                    <a:pt x="4445"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4" name="Google Shape;2534;p22"/>
            <p:cNvSpPr/>
            <p:nvPr/>
          </p:nvSpPr>
          <p:spPr>
            <a:xfrm>
              <a:off x="3992620" y="3215717"/>
              <a:ext cx="170696" cy="458408"/>
            </a:xfrm>
            <a:custGeom>
              <a:rect b="b" l="l" r="r" t="t"/>
              <a:pathLst>
                <a:path extrusionOk="0" h="3561" w="1326">
                  <a:moveTo>
                    <a:pt x="14" y="0"/>
                  </a:moveTo>
                  <a:cubicBezTo>
                    <a:pt x="6" y="0"/>
                    <a:pt x="0" y="10"/>
                    <a:pt x="3" y="15"/>
                  </a:cubicBezTo>
                  <a:cubicBezTo>
                    <a:pt x="192" y="241"/>
                    <a:pt x="374" y="476"/>
                    <a:pt x="537" y="725"/>
                  </a:cubicBezTo>
                  <a:cubicBezTo>
                    <a:pt x="819" y="1129"/>
                    <a:pt x="1097" y="1557"/>
                    <a:pt x="1180" y="2054"/>
                  </a:cubicBezTo>
                  <a:cubicBezTo>
                    <a:pt x="1263" y="2551"/>
                    <a:pt x="1087" y="3049"/>
                    <a:pt x="931" y="3516"/>
                  </a:cubicBezTo>
                  <a:cubicBezTo>
                    <a:pt x="923" y="3542"/>
                    <a:pt x="942" y="3561"/>
                    <a:pt x="960" y="3561"/>
                  </a:cubicBezTo>
                  <a:cubicBezTo>
                    <a:pt x="970" y="3561"/>
                    <a:pt x="980" y="3555"/>
                    <a:pt x="984" y="3543"/>
                  </a:cubicBezTo>
                  <a:cubicBezTo>
                    <a:pt x="1100" y="3277"/>
                    <a:pt x="1196" y="2999"/>
                    <a:pt x="1263" y="2717"/>
                  </a:cubicBezTo>
                  <a:cubicBezTo>
                    <a:pt x="1319" y="2472"/>
                    <a:pt x="1326" y="2217"/>
                    <a:pt x="1279" y="1968"/>
                  </a:cubicBezTo>
                  <a:cubicBezTo>
                    <a:pt x="1230" y="1723"/>
                    <a:pt x="1130" y="1487"/>
                    <a:pt x="998" y="1275"/>
                  </a:cubicBezTo>
                  <a:cubicBezTo>
                    <a:pt x="888" y="1096"/>
                    <a:pt x="769" y="924"/>
                    <a:pt x="636" y="761"/>
                  </a:cubicBezTo>
                  <a:cubicBezTo>
                    <a:pt x="547" y="556"/>
                    <a:pt x="437" y="360"/>
                    <a:pt x="308" y="178"/>
                  </a:cubicBezTo>
                  <a:lnTo>
                    <a:pt x="308" y="178"/>
                  </a:lnTo>
                  <a:cubicBezTo>
                    <a:pt x="391" y="330"/>
                    <a:pt x="470" y="489"/>
                    <a:pt x="550" y="645"/>
                  </a:cubicBezTo>
                  <a:cubicBezTo>
                    <a:pt x="371" y="430"/>
                    <a:pt x="189" y="224"/>
                    <a:pt x="20" y="2"/>
                  </a:cubicBezTo>
                  <a:cubicBezTo>
                    <a:pt x="18" y="1"/>
                    <a:pt x="16" y="0"/>
                    <a:pt x="14"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5" name="Google Shape;2535;p22"/>
            <p:cNvSpPr/>
            <p:nvPr/>
          </p:nvSpPr>
          <p:spPr>
            <a:xfrm>
              <a:off x="2921338" y="3062529"/>
              <a:ext cx="1150717" cy="989676"/>
            </a:xfrm>
            <a:custGeom>
              <a:rect b="b" l="l" r="r" t="t"/>
              <a:pathLst>
                <a:path extrusionOk="0" h="7688" w="8939">
                  <a:moveTo>
                    <a:pt x="5993" y="1"/>
                  </a:moveTo>
                  <a:cubicBezTo>
                    <a:pt x="5784" y="1"/>
                    <a:pt x="5433" y="237"/>
                    <a:pt x="5149" y="456"/>
                  </a:cubicBezTo>
                  <a:cubicBezTo>
                    <a:pt x="3734" y="1540"/>
                    <a:pt x="1" y="5956"/>
                    <a:pt x="780" y="7003"/>
                  </a:cubicBezTo>
                  <a:cubicBezTo>
                    <a:pt x="1155" y="7508"/>
                    <a:pt x="2591" y="7688"/>
                    <a:pt x="4154" y="7688"/>
                  </a:cubicBezTo>
                  <a:cubicBezTo>
                    <a:pt x="5836" y="7688"/>
                    <a:pt x="7665" y="7479"/>
                    <a:pt x="8474" y="7242"/>
                  </a:cubicBezTo>
                  <a:cubicBezTo>
                    <a:pt x="8938" y="7110"/>
                    <a:pt x="7748" y="4152"/>
                    <a:pt x="7251" y="4007"/>
                  </a:cubicBezTo>
                  <a:cubicBezTo>
                    <a:pt x="7215" y="3996"/>
                    <a:pt x="7164" y="3991"/>
                    <a:pt x="7101" y="3991"/>
                  </a:cubicBezTo>
                  <a:cubicBezTo>
                    <a:pt x="6519" y="3991"/>
                    <a:pt x="4911" y="4400"/>
                    <a:pt x="4551" y="4400"/>
                  </a:cubicBezTo>
                  <a:cubicBezTo>
                    <a:pt x="4508" y="4400"/>
                    <a:pt x="4483" y="4394"/>
                    <a:pt x="4480" y="4381"/>
                  </a:cubicBezTo>
                  <a:cubicBezTo>
                    <a:pt x="4436" y="4242"/>
                    <a:pt x="4944" y="3254"/>
                    <a:pt x="5772" y="1467"/>
                  </a:cubicBezTo>
                  <a:cubicBezTo>
                    <a:pt x="6292" y="343"/>
                    <a:pt x="6245" y="1"/>
                    <a:pt x="5993" y="1"/>
                  </a:cubicBezTo>
                  <a:close/>
                </a:path>
              </a:pathLst>
            </a:custGeom>
            <a:solidFill>
              <a:srgbClr val="D376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6" name="Google Shape;2536;p22"/>
            <p:cNvSpPr/>
            <p:nvPr/>
          </p:nvSpPr>
          <p:spPr>
            <a:xfrm>
              <a:off x="4148769" y="3463391"/>
              <a:ext cx="410391" cy="230041"/>
            </a:xfrm>
            <a:custGeom>
              <a:rect b="b" l="l" r="r" t="t"/>
              <a:pathLst>
                <a:path extrusionOk="0" h="1787" w="3188">
                  <a:moveTo>
                    <a:pt x="2721" y="0"/>
                  </a:moveTo>
                  <a:cubicBezTo>
                    <a:pt x="2590" y="0"/>
                    <a:pt x="2429" y="41"/>
                    <a:pt x="2254" y="127"/>
                  </a:cubicBezTo>
                  <a:cubicBezTo>
                    <a:pt x="1755" y="376"/>
                    <a:pt x="1446" y="437"/>
                    <a:pt x="1093" y="437"/>
                  </a:cubicBezTo>
                  <a:cubicBezTo>
                    <a:pt x="803" y="437"/>
                    <a:pt x="482" y="396"/>
                    <a:pt x="0" y="382"/>
                  </a:cubicBezTo>
                  <a:lnTo>
                    <a:pt x="0" y="382"/>
                  </a:lnTo>
                  <a:lnTo>
                    <a:pt x="332" y="1781"/>
                  </a:lnTo>
                  <a:cubicBezTo>
                    <a:pt x="371" y="1785"/>
                    <a:pt x="416" y="1787"/>
                    <a:pt x="466" y="1787"/>
                  </a:cubicBezTo>
                  <a:cubicBezTo>
                    <a:pt x="1054" y="1787"/>
                    <a:pt x="2280" y="1503"/>
                    <a:pt x="2897" y="647"/>
                  </a:cubicBezTo>
                  <a:cubicBezTo>
                    <a:pt x="3187" y="244"/>
                    <a:pt x="3045" y="0"/>
                    <a:pt x="2721" y="0"/>
                  </a:cubicBezTo>
                  <a:close/>
                </a:path>
              </a:pathLst>
            </a:custGeom>
            <a:solidFill>
              <a:srgbClr val="D376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7" name="Google Shape;2537;p22"/>
            <p:cNvSpPr/>
            <p:nvPr/>
          </p:nvSpPr>
          <p:spPr>
            <a:xfrm>
              <a:off x="3769276" y="3511665"/>
              <a:ext cx="860303" cy="502433"/>
            </a:xfrm>
            <a:custGeom>
              <a:rect b="b" l="l" r="r" t="t"/>
              <a:pathLst>
                <a:path extrusionOk="0" h="3903" w="6683">
                  <a:moveTo>
                    <a:pt x="2772" y="1"/>
                  </a:moveTo>
                  <a:cubicBezTo>
                    <a:pt x="2645" y="1"/>
                    <a:pt x="2530" y="6"/>
                    <a:pt x="2431" y="14"/>
                  </a:cubicBezTo>
                  <a:cubicBezTo>
                    <a:pt x="1287" y="97"/>
                    <a:pt x="1" y="554"/>
                    <a:pt x="1" y="554"/>
                  </a:cubicBezTo>
                  <a:lnTo>
                    <a:pt x="1639" y="3703"/>
                  </a:lnTo>
                  <a:cubicBezTo>
                    <a:pt x="1873" y="3766"/>
                    <a:pt x="2080" y="3788"/>
                    <a:pt x="2254" y="3788"/>
                  </a:cubicBezTo>
                  <a:cubicBezTo>
                    <a:pt x="2657" y="3788"/>
                    <a:pt x="2885" y="3670"/>
                    <a:pt x="2885" y="3670"/>
                  </a:cubicBezTo>
                  <a:cubicBezTo>
                    <a:pt x="2931" y="3753"/>
                    <a:pt x="2984" y="3829"/>
                    <a:pt x="3038" y="3902"/>
                  </a:cubicBezTo>
                  <a:cubicBezTo>
                    <a:pt x="3485" y="3700"/>
                    <a:pt x="3919" y="3468"/>
                    <a:pt x="4334" y="3203"/>
                  </a:cubicBezTo>
                  <a:cubicBezTo>
                    <a:pt x="4811" y="2898"/>
                    <a:pt x="4781" y="1754"/>
                    <a:pt x="4781" y="1754"/>
                  </a:cubicBezTo>
                  <a:lnTo>
                    <a:pt x="4781" y="1754"/>
                  </a:lnTo>
                  <a:cubicBezTo>
                    <a:pt x="5153" y="1927"/>
                    <a:pt x="5391" y="2348"/>
                    <a:pt x="5955" y="2752"/>
                  </a:cubicBezTo>
                  <a:cubicBezTo>
                    <a:pt x="6136" y="2880"/>
                    <a:pt x="6269" y="2933"/>
                    <a:pt x="6363" y="2933"/>
                  </a:cubicBezTo>
                  <a:cubicBezTo>
                    <a:pt x="6683" y="2933"/>
                    <a:pt x="6551" y="2323"/>
                    <a:pt x="6303" y="1970"/>
                  </a:cubicBezTo>
                  <a:cubicBezTo>
                    <a:pt x="5124" y="266"/>
                    <a:pt x="3651" y="1"/>
                    <a:pt x="2772" y="1"/>
                  </a:cubicBezTo>
                  <a:close/>
                </a:path>
              </a:pathLst>
            </a:custGeom>
            <a:solidFill>
              <a:srgbClr val="D376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8" name="Google Shape;2538;p22"/>
            <p:cNvSpPr/>
            <p:nvPr/>
          </p:nvSpPr>
          <p:spPr>
            <a:xfrm>
              <a:off x="4068055" y="3521963"/>
              <a:ext cx="447723" cy="601040"/>
            </a:xfrm>
            <a:custGeom>
              <a:rect b="b" l="l" r="r" t="t"/>
              <a:pathLst>
                <a:path extrusionOk="0" h="4669" w="3478">
                  <a:moveTo>
                    <a:pt x="872" y="0"/>
                  </a:moveTo>
                  <a:cubicBezTo>
                    <a:pt x="872" y="0"/>
                    <a:pt x="0" y="3448"/>
                    <a:pt x="123" y="3504"/>
                  </a:cubicBezTo>
                  <a:cubicBezTo>
                    <a:pt x="628" y="3817"/>
                    <a:pt x="622" y="4668"/>
                    <a:pt x="1026" y="4668"/>
                  </a:cubicBezTo>
                  <a:cubicBezTo>
                    <a:pt x="1042" y="4668"/>
                    <a:pt x="1058" y="4667"/>
                    <a:pt x="1075" y="4664"/>
                  </a:cubicBezTo>
                  <a:cubicBezTo>
                    <a:pt x="1449" y="4608"/>
                    <a:pt x="1426" y="4180"/>
                    <a:pt x="1426" y="4180"/>
                  </a:cubicBezTo>
                  <a:lnTo>
                    <a:pt x="1426" y="4180"/>
                  </a:lnTo>
                  <a:cubicBezTo>
                    <a:pt x="1426" y="4180"/>
                    <a:pt x="1591" y="4510"/>
                    <a:pt x="1871" y="4510"/>
                  </a:cubicBezTo>
                  <a:cubicBezTo>
                    <a:pt x="1913" y="4510"/>
                    <a:pt x="1959" y="4503"/>
                    <a:pt x="2006" y="4485"/>
                  </a:cubicBezTo>
                  <a:cubicBezTo>
                    <a:pt x="2404" y="4343"/>
                    <a:pt x="2248" y="3663"/>
                    <a:pt x="2248" y="3663"/>
                  </a:cubicBezTo>
                  <a:lnTo>
                    <a:pt x="2248" y="3663"/>
                  </a:lnTo>
                  <a:cubicBezTo>
                    <a:pt x="2248" y="3663"/>
                    <a:pt x="2459" y="4026"/>
                    <a:pt x="2749" y="4026"/>
                  </a:cubicBezTo>
                  <a:cubicBezTo>
                    <a:pt x="2813" y="4026"/>
                    <a:pt x="2881" y="4008"/>
                    <a:pt x="2951" y="3965"/>
                  </a:cubicBezTo>
                  <a:cubicBezTo>
                    <a:pt x="3478" y="3637"/>
                    <a:pt x="2782" y="2142"/>
                    <a:pt x="2321" y="1429"/>
                  </a:cubicBezTo>
                  <a:cubicBezTo>
                    <a:pt x="1900" y="789"/>
                    <a:pt x="1204" y="249"/>
                    <a:pt x="872" y="0"/>
                  </a:cubicBezTo>
                  <a:close/>
                </a:path>
              </a:pathLst>
            </a:custGeom>
            <a:solidFill>
              <a:srgbClr val="D376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9" name="Google Shape;2539;p22"/>
            <p:cNvSpPr/>
            <p:nvPr/>
          </p:nvSpPr>
          <p:spPr>
            <a:xfrm>
              <a:off x="4257544" y="3752774"/>
              <a:ext cx="100023" cy="242012"/>
            </a:xfrm>
            <a:custGeom>
              <a:rect b="b" l="l" r="r" t="t"/>
              <a:pathLst>
                <a:path extrusionOk="0" h="1880" w="777">
                  <a:moveTo>
                    <a:pt x="7" y="0"/>
                  </a:moveTo>
                  <a:lnTo>
                    <a:pt x="0" y="7"/>
                  </a:lnTo>
                  <a:cubicBezTo>
                    <a:pt x="325" y="597"/>
                    <a:pt x="584" y="1220"/>
                    <a:pt x="760" y="1874"/>
                  </a:cubicBezTo>
                  <a:cubicBezTo>
                    <a:pt x="761" y="1878"/>
                    <a:pt x="763" y="1880"/>
                    <a:pt x="765" y="1880"/>
                  </a:cubicBezTo>
                  <a:cubicBezTo>
                    <a:pt x="770" y="1880"/>
                    <a:pt x="776" y="1871"/>
                    <a:pt x="776" y="1860"/>
                  </a:cubicBezTo>
                  <a:cubicBezTo>
                    <a:pt x="713" y="1177"/>
                    <a:pt x="448" y="531"/>
                    <a:pt x="7"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0" name="Google Shape;2540;p22"/>
            <p:cNvSpPr/>
            <p:nvPr/>
          </p:nvSpPr>
          <p:spPr>
            <a:xfrm>
              <a:off x="4166662" y="3814950"/>
              <a:ext cx="84962" cy="247934"/>
            </a:xfrm>
            <a:custGeom>
              <a:rect b="b" l="l" r="r" t="t"/>
              <a:pathLst>
                <a:path extrusionOk="0" h="1926" w="660">
                  <a:moveTo>
                    <a:pt x="0" y="8"/>
                  </a:moveTo>
                  <a:lnTo>
                    <a:pt x="0" y="8"/>
                  </a:lnTo>
                  <a:cubicBezTo>
                    <a:pt x="0" y="8"/>
                    <a:pt x="0" y="9"/>
                    <a:pt x="1" y="9"/>
                  </a:cubicBezTo>
                  <a:lnTo>
                    <a:pt x="1" y="9"/>
                  </a:lnTo>
                  <a:cubicBezTo>
                    <a:pt x="0" y="8"/>
                    <a:pt x="0" y="8"/>
                    <a:pt x="0" y="8"/>
                  </a:cubicBezTo>
                  <a:close/>
                  <a:moveTo>
                    <a:pt x="10" y="1"/>
                  </a:moveTo>
                  <a:cubicBezTo>
                    <a:pt x="8" y="1"/>
                    <a:pt x="2" y="9"/>
                    <a:pt x="1" y="9"/>
                  </a:cubicBezTo>
                  <a:cubicBezTo>
                    <a:pt x="1" y="9"/>
                    <a:pt x="1" y="9"/>
                    <a:pt x="1" y="9"/>
                  </a:cubicBezTo>
                  <a:lnTo>
                    <a:pt x="1" y="9"/>
                  </a:lnTo>
                  <a:cubicBezTo>
                    <a:pt x="285" y="625"/>
                    <a:pt x="501" y="1261"/>
                    <a:pt x="643" y="1921"/>
                  </a:cubicBezTo>
                  <a:cubicBezTo>
                    <a:pt x="644" y="1924"/>
                    <a:pt x="647" y="1926"/>
                    <a:pt x="649" y="1926"/>
                  </a:cubicBezTo>
                  <a:cubicBezTo>
                    <a:pt x="654" y="1926"/>
                    <a:pt x="660" y="1919"/>
                    <a:pt x="660" y="1908"/>
                  </a:cubicBezTo>
                  <a:cubicBezTo>
                    <a:pt x="653" y="1129"/>
                    <a:pt x="222" y="277"/>
                    <a:pt x="10" y="1"/>
                  </a:cubicBezTo>
                  <a:cubicBezTo>
                    <a:pt x="10" y="1"/>
                    <a:pt x="10" y="1"/>
                    <a:pt x="1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1" name="Google Shape;2541;p22"/>
            <p:cNvSpPr/>
            <p:nvPr/>
          </p:nvSpPr>
          <p:spPr>
            <a:xfrm>
              <a:off x="4383313" y="3736039"/>
              <a:ext cx="237121" cy="157051"/>
            </a:xfrm>
            <a:custGeom>
              <a:rect b="b" l="l" r="r" t="t"/>
              <a:pathLst>
                <a:path extrusionOk="0" h="1220" w="1842">
                  <a:moveTo>
                    <a:pt x="14" y="1"/>
                  </a:moveTo>
                  <a:cubicBezTo>
                    <a:pt x="4" y="1"/>
                    <a:pt x="0" y="12"/>
                    <a:pt x="21" y="21"/>
                  </a:cubicBezTo>
                  <a:cubicBezTo>
                    <a:pt x="174" y="134"/>
                    <a:pt x="320" y="253"/>
                    <a:pt x="459" y="382"/>
                  </a:cubicBezTo>
                  <a:cubicBezTo>
                    <a:pt x="601" y="518"/>
                    <a:pt x="737" y="664"/>
                    <a:pt x="883" y="800"/>
                  </a:cubicBezTo>
                  <a:cubicBezTo>
                    <a:pt x="953" y="873"/>
                    <a:pt x="1022" y="929"/>
                    <a:pt x="1099" y="992"/>
                  </a:cubicBezTo>
                  <a:cubicBezTo>
                    <a:pt x="1178" y="1059"/>
                    <a:pt x="1261" y="1115"/>
                    <a:pt x="1347" y="1165"/>
                  </a:cubicBezTo>
                  <a:cubicBezTo>
                    <a:pt x="1410" y="1198"/>
                    <a:pt x="1485" y="1219"/>
                    <a:pt x="1558" y="1219"/>
                  </a:cubicBezTo>
                  <a:cubicBezTo>
                    <a:pt x="1658" y="1219"/>
                    <a:pt x="1753" y="1179"/>
                    <a:pt x="1801" y="1075"/>
                  </a:cubicBezTo>
                  <a:cubicBezTo>
                    <a:pt x="1831" y="989"/>
                    <a:pt x="1841" y="896"/>
                    <a:pt x="1815" y="807"/>
                  </a:cubicBezTo>
                  <a:cubicBezTo>
                    <a:pt x="1778" y="674"/>
                    <a:pt x="1728" y="545"/>
                    <a:pt x="1665" y="426"/>
                  </a:cubicBezTo>
                  <a:cubicBezTo>
                    <a:pt x="1664" y="422"/>
                    <a:pt x="1663" y="421"/>
                    <a:pt x="1662" y="421"/>
                  </a:cubicBezTo>
                  <a:cubicBezTo>
                    <a:pt x="1660" y="421"/>
                    <a:pt x="1659" y="426"/>
                    <a:pt x="1659" y="426"/>
                  </a:cubicBezTo>
                  <a:cubicBezTo>
                    <a:pt x="1719" y="558"/>
                    <a:pt x="1762" y="697"/>
                    <a:pt x="1778" y="843"/>
                  </a:cubicBezTo>
                  <a:cubicBezTo>
                    <a:pt x="1795" y="946"/>
                    <a:pt x="1752" y="1049"/>
                    <a:pt x="1669" y="1112"/>
                  </a:cubicBezTo>
                  <a:cubicBezTo>
                    <a:pt x="1631" y="1131"/>
                    <a:pt x="1592" y="1139"/>
                    <a:pt x="1554" y="1139"/>
                  </a:cubicBezTo>
                  <a:cubicBezTo>
                    <a:pt x="1417" y="1139"/>
                    <a:pt x="1281" y="1037"/>
                    <a:pt x="1185" y="959"/>
                  </a:cubicBezTo>
                  <a:cubicBezTo>
                    <a:pt x="1049" y="847"/>
                    <a:pt x="916" y="731"/>
                    <a:pt x="794" y="608"/>
                  </a:cubicBezTo>
                  <a:cubicBezTo>
                    <a:pt x="535" y="363"/>
                    <a:pt x="339" y="160"/>
                    <a:pt x="18" y="1"/>
                  </a:cubicBezTo>
                  <a:cubicBezTo>
                    <a:pt x="16" y="1"/>
                    <a:pt x="15" y="1"/>
                    <a:pt x="1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2" name="Google Shape;2542;p22"/>
            <p:cNvSpPr/>
            <p:nvPr/>
          </p:nvSpPr>
          <p:spPr>
            <a:xfrm>
              <a:off x="4355250" y="3736168"/>
              <a:ext cx="121779" cy="311140"/>
            </a:xfrm>
            <a:custGeom>
              <a:rect b="b" l="l" r="r" t="t"/>
              <a:pathLst>
                <a:path extrusionOk="0" h="2417" w="946">
                  <a:moveTo>
                    <a:pt x="221" y="1"/>
                  </a:moveTo>
                  <a:cubicBezTo>
                    <a:pt x="219" y="1"/>
                    <a:pt x="219" y="4"/>
                    <a:pt x="219" y="4"/>
                  </a:cubicBezTo>
                  <a:cubicBezTo>
                    <a:pt x="422" y="431"/>
                    <a:pt x="601" y="872"/>
                    <a:pt x="746" y="1320"/>
                  </a:cubicBezTo>
                  <a:cubicBezTo>
                    <a:pt x="816" y="1535"/>
                    <a:pt x="849" y="1757"/>
                    <a:pt x="836" y="1986"/>
                  </a:cubicBezTo>
                  <a:cubicBezTo>
                    <a:pt x="836" y="2089"/>
                    <a:pt x="799" y="2185"/>
                    <a:pt x="733" y="2261"/>
                  </a:cubicBezTo>
                  <a:cubicBezTo>
                    <a:pt x="673" y="2315"/>
                    <a:pt x="596" y="2345"/>
                    <a:pt x="516" y="2345"/>
                  </a:cubicBezTo>
                  <a:cubicBezTo>
                    <a:pt x="508" y="2345"/>
                    <a:pt x="499" y="2345"/>
                    <a:pt x="491" y="2344"/>
                  </a:cubicBezTo>
                  <a:cubicBezTo>
                    <a:pt x="289" y="2337"/>
                    <a:pt x="107" y="2168"/>
                    <a:pt x="7" y="2006"/>
                  </a:cubicBezTo>
                  <a:cubicBezTo>
                    <a:pt x="5" y="2004"/>
                    <a:pt x="4" y="2003"/>
                    <a:pt x="3" y="2003"/>
                  </a:cubicBezTo>
                  <a:cubicBezTo>
                    <a:pt x="1" y="2003"/>
                    <a:pt x="1" y="2007"/>
                    <a:pt x="1" y="2009"/>
                  </a:cubicBezTo>
                  <a:cubicBezTo>
                    <a:pt x="54" y="2125"/>
                    <a:pt x="136" y="2231"/>
                    <a:pt x="233" y="2314"/>
                  </a:cubicBezTo>
                  <a:cubicBezTo>
                    <a:pt x="315" y="2377"/>
                    <a:pt x="418" y="2417"/>
                    <a:pt x="524" y="2417"/>
                  </a:cubicBezTo>
                  <a:cubicBezTo>
                    <a:pt x="617" y="2414"/>
                    <a:pt x="866" y="2384"/>
                    <a:pt x="922" y="2026"/>
                  </a:cubicBezTo>
                  <a:cubicBezTo>
                    <a:pt x="945" y="1770"/>
                    <a:pt x="915" y="1512"/>
                    <a:pt x="833" y="1273"/>
                  </a:cubicBezTo>
                  <a:cubicBezTo>
                    <a:pt x="683" y="826"/>
                    <a:pt x="481" y="398"/>
                    <a:pt x="226" y="4"/>
                  </a:cubicBezTo>
                  <a:cubicBezTo>
                    <a:pt x="224" y="1"/>
                    <a:pt x="222" y="1"/>
                    <a:pt x="22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3" name="Google Shape;2543;p22"/>
            <p:cNvSpPr/>
            <p:nvPr/>
          </p:nvSpPr>
          <p:spPr>
            <a:xfrm>
              <a:off x="2949916" y="3055063"/>
              <a:ext cx="957751" cy="1017482"/>
            </a:xfrm>
            <a:custGeom>
              <a:rect b="b" l="l" r="r" t="t"/>
              <a:pathLst>
                <a:path extrusionOk="0" h="7904" w="7440">
                  <a:moveTo>
                    <a:pt x="5794" y="0"/>
                  </a:moveTo>
                  <a:cubicBezTo>
                    <a:pt x="5586" y="0"/>
                    <a:pt x="5200" y="219"/>
                    <a:pt x="4579" y="726"/>
                  </a:cubicBezTo>
                  <a:cubicBezTo>
                    <a:pt x="3236" y="1824"/>
                    <a:pt x="1" y="5802"/>
                    <a:pt x="376" y="7015"/>
                  </a:cubicBezTo>
                  <a:cubicBezTo>
                    <a:pt x="604" y="7760"/>
                    <a:pt x="3216" y="7904"/>
                    <a:pt x="5198" y="7904"/>
                  </a:cubicBezTo>
                  <a:cubicBezTo>
                    <a:pt x="6443" y="7904"/>
                    <a:pt x="7440" y="7847"/>
                    <a:pt x="7440" y="7847"/>
                  </a:cubicBezTo>
                  <a:lnTo>
                    <a:pt x="6366" y="4101"/>
                  </a:lnTo>
                  <a:lnTo>
                    <a:pt x="4271" y="4479"/>
                  </a:lnTo>
                  <a:cubicBezTo>
                    <a:pt x="4271" y="4479"/>
                    <a:pt x="5182" y="2589"/>
                    <a:pt x="5713" y="1260"/>
                  </a:cubicBezTo>
                  <a:cubicBezTo>
                    <a:pt x="6016" y="497"/>
                    <a:pt x="6107" y="0"/>
                    <a:pt x="5794"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4" name="Google Shape;2544;p22"/>
            <p:cNvSpPr/>
            <p:nvPr/>
          </p:nvSpPr>
          <p:spPr>
            <a:xfrm>
              <a:off x="3233377" y="3124577"/>
              <a:ext cx="565897" cy="944492"/>
            </a:xfrm>
            <a:custGeom>
              <a:rect b="b" l="l" r="r" t="t"/>
              <a:pathLst>
                <a:path extrusionOk="0" h="7337" w="4396">
                  <a:moveTo>
                    <a:pt x="398" y="2295"/>
                  </a:moveTo>
                  <a:lnTo>
                    <a:pt x="385" y="2308"/>
                  </a:lnTo>
                  <a:cubicBezTo>
                    <a:pt x="547" y="2417"/>
                    <a:pt x="710" y="2533"/>
                    <a:pt x="869" y="2656"/>
                  </a:cubicBezTo>
                  <a:cubicBezTo>
                    <a:pt x="1008" y="2759"/>
                    <a:pt x="1147" y="2855"/>
                    <a:pt x="1293" y="2944"/>
                  </a:cubicBezTo>
                  <a:lnTo>
                    <a:pt x="1320" y="2962"/>
                  </a:lnTo>
                  <a:lnTo>
                    <a:pt x="1320" y="2962"/>
                  </a:lnTo>
                  <a:cubicBezTo>
                    <a:pt x="1323" y="2962"/>
                    <a:pt x="1326" y="2962"/>
                    <a:pt x="1330" y="2961"/>
                  </a:cubicBezTo>
                  <a:lnTo>
                    <a:pt x="1361" y="2961"/>
                  </a:lnTo>
                  <a:lnTo>
                    <a:pt x="1306" y="2928"/>
                  </a:lnTo>
                  <a:cubicBezTo>
                    <a:pt x="1160" y="2842"/>
                    <a:pt x="1025" y="2742"/>
                    <a:pt x="882" y="2643"/>
                  </a:cubicBezTo>
                  <a:cubicBezTo>
                    <a:pt x="720" y="2527"/>
                    <a:pt x="564" y="2407"/>
                    <a:pt x="398" y="2295"/>
                  </a:cubicBezTo>
                  <a:close/>
                  <a:moveTo>
                    <a:pt x="3736" y="1"/>
                  </a:moveTo>
                  <a:lnTo>
                    <a:pt x="3736" y="1"/>
                  </a:lnTo>
                  <a:cubicBezTo>
                    <a:pt x="3663" y="44"/>
                    <a:pt x="3597" y="93"/>
                    <a:pt x="3531" y="147"/>
                  </a:cubicBezTo>
                  <a:cubicBezTo>
                    <a:pt x="3478" y="206"/>
                    <a:pt x="3415" y="273"/>
                    <a:pt x="3362" y="339"/>
                  </a:cubicBezTo>
                  <a:cubicBezTo>
                    <a:pt x="3305" y="405"/>
                    <a:pt x="3256" y="475"/>
                    <a:pt x="3216" y="554"/>
                  </a:cubicBezTo>
                  <a:cubicBezTo>
                    <a:pt x="3133" y="703"/>
                    <a:pt x="3063" y="859"/>
                    <a:pt x="3007" y="1022"/>
                  </a:cubicBezTo>
                  <a:cubicBezTo>
                    <a:pt x="2951" y="1184"/>
                    <a:pt x="2904" y="1350"/>
                    <a:pt x="2851" y="1506"/>
                  </a:cubicBezTo>
                  <a:cubicBezTo>
                    <a:pt x="2795" y="1668"/>
                    <a:pt x="2735" y="1827"/>
                    <a:pt x="2656" y="1980"/>
                  </a:cubicBezTo>
                  <a:cubicBezTo>
                    <a:pt x="2583" y="2132"/>
                    <a:pt x="2483" y="2275"/>
                    <a:pt x="2370" y="2397"/>
                  </a:cubicBezTo>
                  <a:cubicBezTo>
                    <a:pt x="2254" y="2523"/>
                    <a:pt x="2122" y="2630"/>
                    <a:pt x="1976" y="2722"/>
                  </a:cubicBezTo>
                  <a:cubicBezTo>
                    <a:pt x="1830" y="2812"/>
                    <a:pt x="1678" y="2881"/>
                    <a:pt x="1512" y="2928"/>
                  </a:cubicBezTo>
                  <a:cubicBezTo>
                    <a:pt x="1462" y="2941"/>
                    <a:pt x="1412" y="2954"/>
                    <a:pt x="1363" y="2961"/>
                  </a:cubicBezTo>
                  <a:lnTo>
                    <a:pt x="1361" y="2961"/>
                  </a:lnTo>
                  <a:lnTo>
                    <a:pt x="1366" y="2964"/>
                  </a:lnTo>
                  <a:lnTo>
                    <a:pt x="1375" y="2970"/>
                  </a:lnTo>
                  <a:lnTo>
                    <a:pt x="1386" y="2968"/>
                  </a:lnTo>
                  <a:cubicBezTo>
                    <a:pt x="1429" y="2961"/>
                    <a:pt x="1475" y="2951"/>
                    <a:pt x="1515" y="2941"/>
                  </a:cubicBezTo>
                  <a:cubicBezTo>
                    <a:pt x="1847" y="2842"/>
                    <a:pt x="2145" y="2659"/>
                    <a:pt x="2380" y="2404"/>
                  </a:cubicBezTo>
                  <a:cubicBezTo>
                    <a:pt x="2500" y="2278"/>
                    <a:pt x="2593" y="2136"/>
                    <a:pt x="2672" y="1983"/>
                  </a:cubicBezTo>
                  <a:cubicBezTo>
                    <a:pt x="2748" y="1831"/>
                    <a:pt x="2811" y="1671"/>
                    <a:pt x="2868" y="1506"/>
                  </a:cubicBezTo>
                  <a:cubicBezTo>
                    <a:pt x="2921" y="1343"/>
                    <a:pt x="2971" y="1178"/>
                    <a:pt x="3027" y="1022"/>
                  </a:cubicBezTo>
                  <a:cubicBezTo>
                    <a:pt x="3083" y="859"/>
                    <a:pt x="3150" y="707"/>
                    <a:pt x="3232" y="558"/>
                  </a:cubicBezTo>
                  <a:cubicBezTo>
                    <a:pt x="3315" y="408"/>
                    <a:pt x="3421" y="276"/>
                    <a:pt x="3551" y="166"/>
                  </a:cubicBezTo>
                  <a:cubicBezTo>
                    <a:pt x="3607" y="117"/>
                    <a:pt x="3667" y="77"/>
                    <a:pt x="3730" y="40"/>
                  </a:cubicBezTo>
                  <a:cubicBezTo>
                    <a:pt x="3730" y="27"/>
                    <a:pt x="3730" y="14"/>
                    <a:pt x="3736" y="1"/>
                  </a:cubicBezTo>
                  <a:close/>
                  <a:moveTo>
                    <a:pt x="13" y="2759"/>
                  </a:moveTo>
                  <a:lnTo>
                    <a:pt x="0" y="2772"/>
                  </a:lnTo>
                  <a:cubicBezTo>
                    <a:pt x="166" y="2815"/>
                    <a:pt x="332" y="2868"/>
                    <a:pt x="501" y="2911"/>
                  </a:cubicBezTo>
                  <a:cubicBezTo>
                    <a:pt x="667" y="2958"/>
                    <a:pt x="836" y="2981"/>
                    <a:pt x="1005" y="2994"/>
                  </a:cubicBezTo>
                  <a:cubicBezTo>
                    <a:pt x="1030" y="2995"/>
                    <a:pt x="1055" y="2995"/>
                    <a:pt x="1080" y="2995"/>
                  </a:cubicBezTo>
                  <a:cubicBezTo>
                    <a:pt x="1167" y="2995"/>
                    <a:pt x="1254" y="2990"/>
                    <a:pt x="1341" y="2976"/>
                  </a:cubicBezTo>
                  <a:lnTo>
                    <a:pt x="1341" y="2976"/>
                  </a:lnTo>
                  <a:lnTo>
                    <a:pt x="1359" y="2988"/>
                  </a:lnTo>
                  <a:cubicBezTo>
                    <a:pt x="1482" y="3060"/>
                    <a:pt x="1611" y="3127"/>
                    <a:pt x="1744" y="3186"/>
                  </a:cubicBezTo>
                  <a:cubicBezTo>
                    <a:pt x="1903" y="3256"/>
                    <a:pt x="2072" y="3296"/>
                    <a:pt x="2241" y="3312"/>
                  </a:cubicBezTo>
                  <a:cubicBezTo>
                    <a:pt x="2263" y="3316"/>
                    <a:pt x="2283" y="3317"/>
                    <a:pt x="2302" y="3317"/>
                  </a:cubicBezTo>
                  <a:cubicBezTo>
                    <a:pt x="2322" y="3317"/>
                    <a:pt x="2341" y="3316"/>
                    <a:pt x="2361" y="3312"/>
                  </a:cubicBezTo>
                  <a:lnTo>
                    <a:pt x="2374" y="3289"/>
                  </a:lnTo>
                  <a:lnTo>
                    <a:pt x="2241" y="3289"/>
                  </a:lnTo>
                  <a:cubicBezTo>
                    <a:pt x="2075" y="3276"/>
                    <a:pt x="1910" y="3236"/>
                    <a:pt x="1754" y="3170"/>
                  </a:cubicBezTo>
                  <a:cubicBezTo>
                    <a:pt x="1628" y="3114"/>
                    <a:pt x="1509" y="3054"/>
                    <a:pt x="1393" y="2981"/>
                  </a:cubicBezTo>
                  <a:lnTo>
                    <a:pt x="1375" y="2970"/>
                  </a:lnTo>
                  <a:lnTo>
                    <a:pt x="1353" y="2974"/>
                  </a:lnTo>
                  <a:cubicBezTo>
                    <a:pt x="1349" y="2975"/>
                    <a:pt x="1345" y="2976"/>
                    <a:pt x="1341" y="2976"/>
                  </a:cubicBezTo>
                  <a:lnTo>
                    <a:pt x="1341" y="2976"/>
                  </a:lnTo>
                  <a:lnTo>
                    <a:pt x="1333" y="2971"/>
                  </a:lnTo>
                  <a:lnTo>
                    <a:pt x="1320" y="2962"/>
                  </a:lnTo>
                  <a:lnTo>
                    <a:pt x="1320" y="2962"/>
                  </a:lnTo>
                  <a:cubicBezTo>
                    <a:pt x="1246" y="2974"/>
                    <a:pt x="1171" y="2982"/>
                    <a:pt x="1096" y="2982"/>
                  </a:cubicBezTo>
                  <a:cubicBezTo>
                    <a:pt x="1067" y="2982"/>
                    <a:pt x="1037" y="2980"/>
                    <a:pt x="1008" y="2978"/>
                  </a:cubicBezTo>
                  <a:cubicBezTo>
                    <a:pt x="836" y="2968"/>
                    <a:pt x="667" y="2941"/>
                    <a:pt x="504" y="2895"/>
                  </a:cubicBezTo>
                  <a:cubicBezTo>
                    <a:pt x="338" y="2855"/>
                    <a:pt x="173" y="2802"/>
                    <a:pt x="13" y="2759"/>
                  </a:cubicBezTo>
                  <a:close/>
                  <a:moveTo>
                    <a:pt x="4015" y="3591"/>
                  </a:moveTo>
                  <a:cubicBezTo>
                    <a:pt x="4012" y="3598"/>
                    <a:pt x="4010" y="3604"/>
                    <a:pt x="4007" y="3611"/>
                  </a:cubicBezTo>
                  <a:lnTo>
                    <a:pt x="4015" y="3611"/>
                  </a:lnTo>
                  <a:lnTo>
                    <a:pt x="4015" y="3591"/>
                  </a:lnTo>
                  <a:close/>
                  <a:moveTo>
                    <a:pt x="3976" y="4024"/>
                  </a:moveTo>
                  <a:cubicBezTo>
                    <a:pt x="4059" y="4156"/>
                    <a:pt x="4144" y="4285"/>
                    <a:pt x="4214" y="4423"/>
                  </a:cubicBezTo>
                  <a:cubicBezTo>
                    <a:pt x="4297" y="4572"/>
                    <a:pt x="4346" y="4738"/>
                    <a:pt x="4366" y="4904"/>
                  </a:cubicBezTo>
                  <a:cubicBezTo>
                    <a:pt x="4383" y="5076"/>
                    <a:pt x="4356" y="5245"/>
                    <a:pt x="4290" y="5401"/>
                  </a:cubicBezTo>
                  <a:cubicBezTo>
                    <a:pt x="4217" y="5557"/>
                    <a:pt x="4108" y="5689"/>
                    <a:pt x="3965" y="5782"/>
                  </a:cubicBezTo>
                  <a:cubicBezTo>
                    <a:pt x="3826" y="5875"/>
                    <a:pt x="3670" y="5945"/>
                    <a:pt x="3511" y="5994"/>
                  </a:cubicBezTo>
                  <a:cubicBezTo>
                    <a:pt x="3186" y="6094"/>
                    <a:pt x="2854" y="6180"/>
                    <a:pt x="2523" y="6246"/>
                  </a:cubicBezTo>
                  <a:cubicBezTo>
                    <a:pt x="2357" y="6286"/>
                    <a:pt x="2191" y="6326"/>
                    <a:pt x="2026" y="6376"/>
                  </a:cubicBezTo>
                  <a:lnTo>
                    <a:pt x="1979" y="6389"/>
                  </a:lnTo>
                  <a:lnTo>
                    <a:pt x="1975" y="6390"/>
                  </a:lnTo>
                  <a:lnTo>
                    <a:pt x="1975" y="6390"/>
                  </a:lnTo>
                  <a:cubicBezTo>
                    <a:pt x="1979" y="6380"/>
                    <a:pt x="1987" y="6374"/>
                    <a:pt x="1993" y="6366"/>
                  </a:cubicBezTo>
                  <a:cubicBezTo>
                    <a:pt x="2052" y="6276"/>
                    <a:pt x="2119" y="6190"/>
                    <a:pt x="2191" y="6114"/>
                  </a:cubicBezTo>
                  <a:cubicBezTo>
                    <a:pt x="2311" y="5994"/>
                    <a:pt x="2443" y="5885"/>
                    <a:pt x="2586" y="5792"/>
                  </a:cubicBezTo>
                  <a:cubicBezTo>
                    <a:pt x="2868" y="5597"/>
                    <a:pt x="3169" y="5434"/>
                    <a:pt x="3421" y="5199"/>
                  </a:cubicBezTo>
                  <a:cubicBezTo>
                    <a:pt x="3551" y="5083"/>
                    <a:pt x="3660" y="4950"/>
                    <a:pt x="3746" y="4801"/>
                  </a:cubicBezTo>
                  <a:cubicBezTo>
                    <a:pt x="3832" y="4652"/>
                    <a:pt x="3895" y="4493"/>
                    <a:pt x="3935" y="4324"/>
                  </a:cubicBezTo>
                  <a:cubicBezTo>
                    <a:pt x="3962" y="4223"/>
                    <a:pt x="3978" y="4124"/>
                    <a:pt x="3976" y="4024"/>
                  </a:cubicBezTo>
                  <a:close/>
                  <a:moveTo>
                    <a:pt x="3958" y="3611"/>
                  </a:moveTo>
                  <a:cubicBezTo>
                    <a:pt x="3965" y="3687"/>
                    <a:pt x="3968" y="3760"/>
                    <a:pt x="3968" y="3836"/>
                  </a:cubicBezTo>
                  <a:lnTo>
                    <a:pt x="3968" y="3975"/>
                  </a:lnTo>
                  <a:lnTo>
                    <a:pt x="3968" y="3992"/>
                  </a:lnTo>
                  <a:cubicBezTo>
                    <a:pt x="3899" y="3886"/>
                    <a:pt x="3836" y="3773"/>
                    <a:pt x="3779" y="3661"/>
                  </a:cubicBezTo>
                  <a:lnTo>
                    <a:pt x="3769" y="3661"/>
                  </a:lnTo>
                  <a:cubicBezTo>
                    <a:pt x="3829" y="3783"/>
                    <a:pt x="3895" y="3899"/>
                    <a:pt x="3965" y="4009"/>
                  </a:cubicBezTo>
                  <a:lnTo>
                    <a:pt x="3967" y="4011"/>
                  </a:lnTo>
                  <a:lnTo>
                    <a:pt x="3967" y="4011"/>
                  </a:lnTo>
                  <a:cubicBezTo>
                    <a:pt x="3959" y="4121"/>
                    <a:pt x="3940" y="4231"/>
                    <a:pt x="3912" y="4340"/>
                  </a:cubicBezTo>
                  <a:cubicBezTo>
                    <a:pt x="3869" y="4506"/>
                    <a:pt x="3803" y="4665"/>
                    <a:pt x="3720" y="4808"/>
                  </a:cubicBezTo>
                  <a:cubicBezTo>
                    <a:pt x="3634" y="4953"/>
                    <a:pt x="3527" y="5086"/>
                    <a:pt x="3401" y="5202"/>
                  </a:cubicBezTo>
                  <a:cubicBezTo>
                    <a:pt x="3136" y="5418"/>
                    <a:pt x="2858" y="5613"/>
                    <a:pt x="2569" y="5786"/>
                  </a:cubicBezTo>
                  <a:cubicBezTo>
                    <a:pt x="2427" y="5882"/>
                    <a:pt x="2294" y="5991"/>
                    <a:pt x="2175" y="6110"/>
                  </a:cubicBezTo>
                  <a:cubicBezTo>
                    <a:pt x="2092" y="6193"/>
                    <a:pt x="2022" y="6283"/>
                    <a:pt x="1959" y="6382"/>
                  </a:cubicBezTo>
                  <a:lnTo>
                    <a:pt x="1952" y="6396"/>
                  </a:lnTo>
                  <a:lnTo>
                    <a:pt x="1952" y="6396"/>
                  </a:lnTo>
                  <a:cubicBezTo>
                    <a:pt x="1813" y="6439"/>
                    <a:pt x="1677" y="6492"/>
                    <a:pt x="1548" y="6555"/>
                  </a:cubicBezTo>
                  <a:cubicBezTo>
                    <a:pt x="1393" y="6628"/>
                    <a:pt x="1250" y="6724"/>
                    <a:pt x="1127" y="6843"/>
                  </a:cubicBezTo>
                  <a:cubicBezTo>
                    <a:pt x="1001" y="6966"/>
                    <a:pt x="909" y="7115"/>
                    <a:pt x="849" y="7274"/>
                  </a:cubicBezTo>
                  <a:lnTo>
                    <a:pt x="836" y="7307"/>
                  </a:lnTo>
                  <a:lnTo>
                    <a:pt x="862" y="7307"/>
                  </a:lnTo>
                  <a:cubicBezTo>
                    <a:pt x="865" y="7300"/>
                    <a:pt x="865" y="7291"/>
                    <a:pt x="869" y="7284"/>
                  </a:cubicBezTo>
                  <a:cubicBezTo>
                    <a:pt x="928" y="7125"/>
                    <a:pt x="1018" y="6982"/>
                    <a:pt x="1141" y="6860"/>
                  </a:cubicBezTo>
                  <a:cubicBezTo>
                    <a:pt x="1263" y="6744"/>
                    <a:pt x="1399" y="6651"/>
                    <a:pt x="1555" y="6574"/>
                  </a:cubicBezTo>
                  <a:cubicBezTo>
                    <a:pt x="1674" y="6518"/>
                    <a:pt x="1804" y="6468"/>
                    <a:pt x="1926" y="6425"/>
                  </a:cubicBezTo>
                  <a:cubicBezTo>
                    <a:pt x="1930" y="6424"/>
                    <a:pt x="1934" y="6423"/>
                    <a:pt x="1937" y="6422"/>
                  </a:cubicBezTo>
                  <a:lnTo>
                    <a:pt x="1937" y="6422"/>
                  </a:lnTo>
                  <a:lnTo>
                    <a:pt x="1880" y="6525"/>
                  </a:lnTo>
                  <a:cubicBezTo>
                    <a:pt x="1760" y="6777"/>
                    <a:pt x="1704" y="7055"/>
                    <a:pt x="1698" y="7337"/>
                  </a:cubicBezTo>
                  <a:lnTo>
                    <a:pt x="1724" y="7337"/>
                  </a:lnTo>
                  <a:cubicBezTo>
                    <a:pt x="1724" y="7337"/>
                    <a:pt x="1731" y="7118"/>
                    <a:pt x="1754" y="7012"/>
                  </a:cubicBezTo>
                  <a:cubicBezTo>
                    <a:pt x="1777" y="6846"/>
                    <a:pt x="1830" y="6681"/>
                    <a:pt x="1903" y="6528"/>
                  </a:cubicBezTo>
                  <a:cubicBezTo>
                    <a:pt x="1920" y="6490"/>
                    <a:pt x="1938" y="6453"/>
                    <a:pt x="1959" y="6417"/>
                  </a:cubicBezTo>
                  <a:lnTo>
                    <a:pt x="1959" y="6417"/>
                  </a:lnTo>
                  <a:lnTo>
                    <a:pt x="2026" y="6392"/>
                  </a:lnTo>
                  <a:cubicBezTo>
                    <a:pt x="2188" y="6342"/>
                    <a:pt x="2354" y="6303"/>
                    <a:pt x="2520" y="6263"/>
                  </a:cubicBezTo>
                  <a:cubicBezTo>
                    <a:pt x="2854" y="6197"/>
                    <a:pt x="3183" y="6110"/>
                    <a:pt x="3511" y="6008"/>
                  </a:cubicBezTo>
                  <a:cubicBezTo>
                    <a:pt x="3670" y="5955"/>
                    <a:pt x="3829" y="5878"/>
                    <a:pt x="3968" y="5782"/>
                  </a:cubicBezTo>
                  <a:cubicBezTo>
                    <a:pt x="4114" y="5689"/>
                    <a:pt x="4227" y="5550"/>
                    <a:pt x="4297" y="5394"/>
                  </a:cubicBezTo>
                  <a:cubicBezTo>
                    <a:pt x="4373" y="5235"/>
                    <a:pt x="4396" y="5063"/>
                    <a:pt x="4383" y="4897"/>
                  </a:cubicBezTo>
                  <a:cubicBezTo>
                    <a:pt x="4363" y="4728"/>
                    <a:pt x="4310" y="4566"/>
                    <a:pt x="4227" y="4416"/>
                  </a:cubicBezTo>
                  <a:cubicBezTo>
                    <a:pt x="4151" y="4274"/>
                    <a:pt x="4064" y="4138"/>
                    <a:pt x="3978" y="4005"/>
                  </a:cubicBezTo>
                  <a:lnTo>
                    <a:pt x="3976" y="4002"/>
                  </a:lnTo>
                  <a:lnTo>
                    <a:pt x="3976" y="4002"/>
                  </a:lnTo>
                  <a:cubicBezTo>
                    <a:pt x="3975" y="3997"/>
                    <a:pt x="3975" y="3993"/>
                    <a:pt x="3975" y="3989"/>
                  </a:cubicBezTo>
                  <a:lnTo>
                    <a:pt x="3975" y="3972"/>
                  </a:lnTo>
                  <a:lnTo>
                    <a:pt x="3975" y="3820"/>
                  </a:lnTo>
                  <a:cubicBezTo>
                    <a:pt x="3990" y="3747"/>
                    <a:pt x="3986" y="3678"/>
                    <a:pt x="4007" y="361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5" name="Google Shape;2545;p22"/>
            <p:cNvSpPr/>
            <p:nvPr/>
          </p:nvSpPr>
          <p:spPr>
            <a:xfrm>
              <a:off x="3226555" y="3616579"/>
              <a:ext cx="352205" cy="93587"/>
            </a:xfrm>
            <a:custGeom>
              <a:rect b="b" l="l" r="r" t="t"/>
              <a:pathLst>
                <a:path extrusionOk="0" h="727" w="2736">
                  <a:moveTo>
                    <a:pt x="2725" y="1"/>
                  </a:moveTo>
                  <a:cubicBezTo>
                    <a:pt x="2520" y="27"/>
                    <a:pt x="2314" y="47"/>
                    <a:pt x="2109" y="81"/>
                  </a:cubicBezTo>
                  <a:cubicBezTo>
                    <a:pt x="1747" y="134"/>
                    <a:pt x="1386" y="213"/>
                    <a:pt x="1038" y="316"/>
                  </a:cubicBezTo>
                  <a:cubicBezTo>
                    <a:pt x="686" y="425"/>
                    <a:pt x="342" y="558"/>
                    <a:pt x="7" y="714"/>
                  </a:cubicBezTo>
                  <a:cubicBezTo>
                    <a:pt x="3" y="714"/>
                    <a:pt x="3" y="717"/>
                    <a:pt x="0" y="717"/>
                  </a:cubicBezTo>
                  <a:cubicBezTo>
                    <a:pt x="0" y="724"/>
                    <a:pt x="3" y="727"/>
                    <a:pt x="7" y="727"/>
                  </a:cubicBezTo>
                  <a:cubicBezTo>
                    <a:pt x="202" y="661"/>
                    <a:pt x="398" y="591"/>
                    <a:pt x="597" y="531"/>
                  </a:cubicBezTo>
                  <a:cubicBezTo>
                    <a:pt x="945" y="429"/>
                    <a:pt x="1296" y="329"/>
                    <a:pt x="1648" y="236"/>
                  </a:cubicBezTo>
                  <a:cubicBezTo>
                    <a:pt x="2006" y="137"/>
                    <a:pt x="2360" y="64"/>
                    <a:pt x="2725" y="11"/>
                  </a:cubicBezTo>
                  <a:cubicBezTo>
                    <a:pt x="2735" y="11"/>
                    <a:pt x="2735" y="1"/>
                    <a:pt x="272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6" name="Google Shape;2546;p22"/>
            <p:cNvSpPr/>
            <p:nvPr/>
          </p:nvSpPr>
          <p:spPr>
            <a:xfrm>
              <a:off x="3498301" y="3378816"/>
              <a:ext cx="272393" cy="255014"/>
            </a:xfrm>
            <a:custGeom>
              <a:rect b="b" l="l" r="r" t="t"/>
              <a:pathLst>
                <a:path extrusionOk="0" h="1981" w="2116">
                  <a:moveTo>
                    <a:pt x="1099" y="0"/>
                  </a:moveTo>
                  <a:cubicBezTo>
                    <a:pt x="1097" y="0"/>
                    <a:pt x="1096" y="1"/>
                    <a:pt x="1095" y="5"/>
                  </a:cubicBezTo>
                  <a:cubicBezTo>
                    <a:pt x="956" y="260"/>
                    <a:pt x="810" y="519"/>
                    <a:pt x="667" y="774"/>
                  </a:cubicBezTo>
                  <a:cubicBezTo>
                    <a:pt x="528" y="1032"/>
                    <a:pt x="1" y="1981"/>
                    <a:pt x="1" y="1981"/>
                  </a:cubicBezTo>
                  <a:cubicBezTo>
                    <a:pt x="4" y="1981"/>
                    <a:pt x="2056" y="1619"/>
                    <a:pt x="2099" y="1609"/>
                  </a:cubicBezTo>
                  <a:cubicBezTo>
                    <a:pt x="2106" y="1609"/>
                    <a:pt x="2116" y="1599"/>
                    <a:pt x="2116" y="1586"/>
                  </a:cubicBezTo>
                  <a:cubicBezTo>
                    <a:pt x="2116" y="1576"/>
                    <a:pt x="2099" y="1576"/>
                    <a:pt x="2089" y="1576"/>
                  </a:cubicBezTo>
                  <a:cubicBezTo>
                    <a:pt x="2056" y="1576"/>
                    <a:pt x="196" y="1868"/>
                    <a:pt x="133" y="1884"/>
                  </a:cubicBezTo>
                  <a:cubicBezTo>
                    <a:pt x="147" y="1861"/>
                    <a:pt x="617" y="973"/>
                    <a:pt x="690" y="847"/>
                  </a:cubicBezTo>
                  <a:cubicBezTo>
                    <a:pt x="697" y="834"/>
                    <a:pt x="700" y="820"/>
                    <a:pt x="710" y="807"/>
                  </a:cubicBezTo>
                  <a:cubicBezTo>
                    <a:pt x="750" y="751"/>
                    <a:pt x="793" y="698"/>
                    <a:pt x="830" y="638"/>
                  </a:cubicBezTo>
                  <a:lnTo>
                    <a:pt x="982" y="416"/>
                  </a:lnTo>
                  <a:lnTo>
                    <a:pt x="823" y="631"/>
                  </a:lnTo>
                  <a:cubicBezTo>
                    <a:pt x="796" y="664"/>
                    <a:pt x="773" y="698"/>
                    <a:pt x="750" y="731"/>
                  </a:cubicBezTo>
                  <a:cubicBezTo>
                    <a:pt x="796" y="638"/>
                    <a:pt x="843" y="548"/>
                    <a:pt x="893" y="452"/>
                  </a:cubicBezTo>
                  <a:cubicBezTo>
                    <a:pt x="966" y="303"/>
                    <a:pt x="1032" y="154"/>
                    <a:pt x="1105" y="5"/>
                  </a:cubicBezTo>
                  <a:cubicBezTo>
                    <a:pt x="1105" y="5"/>
                    <a:pt x="1102" y="0"/>
                    <a:pt x="109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7" name="Google Shape;2547;p22"/>
            <p:cNvSpPr/>
            <p:nvPr/>
          </p:nvSpPr>
          <p:spPr>
            <a:xfrm>
              <a:off x="3656252" y="3623788"/>
              <a:ext cx="127443" cy="434721"/>
            </a:xfrm>
            <a:custGeom>
              <a:rect b="b" l="l" r="r" t="t"/>
              <a:pathLst>
                <a:path extrusionOk="0" h="3377" w="990">
                  <a:moveTo>
                    <a:pt x="13" y="0"/>
                  </a:moveTo>
                  <a:cubicBezTo>
                    <a:pt x="8" y="0"/>
                    <a:pt x="0" y="5"/>
                    <a:pt x="0" y="5"/>
                  </a:cubicBezTo>
                  <a:cubicBezTo>
                    <a:pt x="100" y="426"/>
                    <a:pt x="203" y="850"/>
                    <a:pt x="325" y="1271"/>
                  </a:cubicBezTo>
                  <a:cubicBezTo>
                    <a:pt x="445" y="1695"/>
                    <a:pt x="564" y="2103"/>
                    <a:pt x="683" y="2524"/>
                  </a:cubicBezTo>
                  <a:cubicBezTo>
                    <a:pt x="756" y="2759"/>
                    <a:pt x="839" y="2992"/>
                    <a:pt x="925" y="3224"/>
                  </a:cubicBezTo>
                  <a:cubicBezTo>
                    <a:pt x="971" y="3339"/>
                    <a:pt x="986" y="3377"/>
                    <a:pt x="987" y="3377"/>
                  </a:cubicBezTo>
                  <a:cubicBezTo>
                    <a:pt x="989" y="3377"/>
                    <a:pt x="932" y="3224"/>
                    <a:pt x="932" y="3224"/>
                  </a:cubicBezTo>
                  <a:cubicBezTo>
                    <a:pt x="842" y="2796"/>
                    <a:pt x="726" y="2378"/>
                    <a:pt x="607" y="1954"/>
                  </a:cubicBezTo>
                  <a:cubicBezTo>
                    <a:pt x="484" y="1536"/>
                    <a:pt x="375" y="1119"/>
                    <a:pt x="246" y="707"/>
                  </a:cubicBezTo>
                  <a:cubicBezTo>
                    <a:pt x="170" y="469"/>
                    <a:pt x="97" y="240"/>
                    <a:pt x="17" y="5"/>
                  </a:cubicBezTo>
                  <a:cubicBezTo>
                    <a:pt x="17" y="1"/>
                    <a:pt x="15" y="0"/>
                    <a:pt x="1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8" name="Google Shape;2548;p22"/>
            <p:cNvSpPr/>
            <p:nvPr/>
          </p:nvSpPr>
          <p:spPr>
            <a:xfrm>
              <a:off x="3064742" y="4013450"/>
              <a:ext cx="852321" cy="68742"/>
            </a:xfrm>
            <a:custGeom>
              <a:rect b="b" l="l" r="r" t="t"/>
              <a:pathLst>
                <a:path extrusionOk="0" h="534" w="6621">
                  <a:moveTo>
                    <a:pt x="7" y="1"/>
                  </a:moveTo>
                  <a:cubicBezTo>
                    <a:pt x="7" y="1"/>
                    <a:pt x="1" y="11"/>
                    <a:pt x="7" y="14"/>
                  </a:cubicBezTo>
                  <a:cubicBezTo>
                    <a:pt x="203" y="87"/>
                    <a:pt x="402" y="150"/>
                    <a:pt x="604" y="193"/>
                  </a:cubicBezTo>
                  <a:cubicBezTo>
                    <a:pt x="816" y="236"/>
                    <a:pt x="1032" y="279"/>
                    <a:pt x="1247" y="313"/>
                  </a:cubicBezTo>
                  <a:cubicBezTo>
                    <a:pt x="1678" y="379"/>
                    <a:pt x="2109" y="425"/>
                    <a:pt x="2543" y="452"/>
                  </a:cubicBezTo>
                  <a:cubicBezTo>
                    <a:pt x="3288" y="506"/>
                    <a:pt x="4030" y="533"/>
                    <a:pt x="4776" y="533"/>
                  </a:cubicBezTo>
                  <a:cubicBezTo>
                    <a:pt x="4893" y="533"/>
                    <a:pt x="5011" y="533"/>
                    <a:pt x="5129" y="531"/>
                  </a:cubicBezTo>
                  <a:cubicBezTo>
                    <a:pt x="5371" y="531"/>
                    <a:pt x="5613" y="528"/>
                    <a:pt x="5855" y="515"/>
                  </a:cubicBezTo>
                  <a:lnTo>
                    <a:pt x="6217" y="502"/>
                  </a:lnTo>
                  <a:cubicBezTo>
                    <a:pt x="6356" y="502"/>
                    <a:pt x="6488" y="492"/>
                    <a:pt x="6621" y="468"/>
                  </a:cubicBezTo>
                  <a:cubicBezTo>
                    <a:pt x="6578" y="349"/>
                    <a:pt x="6518" y="183"/>
                    <a:pt x="6465" y="71"/>
                  </a:cubicBezTo>
                  <a:cubicBezTo>
                    <a:pt x="6459" y="55"/>
                    <a:pt x="6451" y="48"/>
                    <a:pt x="6445" y="48"/>
                  </a:cubicBezTo>
                  <a:cubicBezTo>
                    <a:pt x="6439" y="48"/>
                    <a:pt x="6435" y="57"/>
                    <a:pt x="6439" y="71"/>
                  </a:cubicBezTo>
                  <a:cubicBezTo>
                    <a:pt x="6472" y="177"/>
                    <a:pt x="6495" y="293"/>
                    <a:pt x="6525" y="399"/>
                  </a:cubicBezTo>
                  <a:cubicBezTo>
                    <a:pt x="6432" y="399"/>
                    <a:pt x="6339" y="399"/>
                    <a:pt x="6243" y="409"/>
                  </a:cubicBezTo>
                  <a:lnTo>
                    <a:pt x="5921" y="419"/>
                  </a:lnTo>
                  <a:cubicBezTo>
                    <a:pt x="5709" y="429"/>
                    <a:pt x="5497" y="432"/>
                    <a:pt x="5288" y="442"/>
                  </a:cubicBezTo>
                  <a:cubicBezTo>
                    <a:pt x="5073" y="445"/>
                    <a:pt x="4858" y="447"/>
                    <a:pt x="4644" y="447"/>
                  </a:cubicBezTo>
                  <a:cubicBezTo>
                    <a:pt x="4429" y="447"/>
                    <a:pt x="4214" y="445"/>
                    <a:pt x="3999" y="442"/>
                  </a:cubicBezTo>
                  <a:cubicBezTo>
                    <a:pt x="3137" y="425"/>
                    <a:pt x="2275" y="362"/>
                    <a:pt x="1420" y="260"/>
                  </a:cubicBezTo>
                  <a:cubicBezTo>
                    <a:pt x="1181" y="226"/>
                    <a:pt x="936" y="193"/>
                    <a:pt x="704" y="150"/>
                  </a:cubicBezTo>
                  <a:cubicBezTo>
                    <a:pt x="468" y="114"/>
                    <a:pt x="236" y="64"/>
                    <a:pt x="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9" name="Google Shape;2549;p22"/>
            <p:cNvSpPr/>
            <p:nvPr/>
          </p:nvSpPr>
          <p:spPr>
            <a:xfrm>
              <a:off x="3748035" y="2813954"/>
              <a:ext cx="243815" cy="416699"/>
            </a:xfrm>
            <a:custGeom>
              <a:rect b="b" l="l" r="r" t="t"/>
              <a:pathLst>
                <a:path extrusionOk="0" h="3237" w="1894">
                  <a:moveTo>
                    <a:pt x="696" y="0"/>
                  </a:moveTo>
                  <a:cubicBezTo>
                    <a:pt x="690" y="0"/>
                    <a:pt x="0" y="2009"/>
                    <a:pt x="0" y="2069"/>
                  </a:cubicBezTo>
                  <a:cubicBezTo>
                    <a:pt x="0" y="2195"/>
                    <a:pt x="411" y="3133"/>
                    <a:pt x="981" y="3236"/>
                  </a:cubicBezTo>
                  <a:cubicBezTo>
                    <a:pt x="984" y="3236"/>
                    <a:pt x="988" y="3237"/>
                    <a:pt x="991" y="3237"/>
                  </a:cubicBezTo>
                  <a:cubicBezTo>
                    <a:pt x="1178" y="3237"/>
                    <a:pt x="1393" y="2261"/>
                    <a:pt x="1393" y="2261"/>
                  </a:cubicBezTo>
                  <a:lnTo>
                    <a:pt x="1426" y="2192"/>
                  </a:lnTo>
                  <a:lnTo>
                    <a:pt x="1893" y="1207"/>
                  </a:lnTo>
                  <a:lnTo>
                    <a:pt x="696" y="0"/>
                  </a:lnTo>
                  <a:cubicBezTo>
                    <a:pt x="696" y="0"/>
                    <a:pt x="696" y="0"/>
                    <a:pt x="696" y="0"/>
                  </a:cubicBezTo>
                  <a:close/>
                </a:path>
              </a:pathLst>
            </a:custGeom>
            <a:solidFill>
              <a:srgbClr val="D376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0" name="Google Shape;2550;p22"/>
            <p:cNvSpPr/>
            <p:nvPr/>
          </p:nvSpPr>
          <p:spPr>
            <a:xfrm>
              <a:off x="3806478" y="2813439"/>
              <a:ext cx="184856" cy="282305"/>
            </a:xfrm>
            <a:custGeom>
              <a:rect b="b" l="l" r="r" t="t"/>
              <a:pathLst>
                <a:path extrusionOk="0" h="2193" w="1436">
                  <a:moveTo>
                    <a:pt x="232" y="1"/>
                  </a:moveTo>
                  <a:lnTo>
                    <a:pt x="232" y="4"/>
                  </a:lnTo>
                  <a:cubicBezTo>
                    <a:pt x="222" y="44"/>
                    <a:pt x="123" y="336"/>
                    <a:pt x="0" y="687"/>
                  </a:cubicBezTo>
                  <a:cubicBezTo>
                    <a:pt x="96" y="1304"/>
                    <a:pt x="445" y="1847"/>
                    <a:pt x="968" y="2192"/>
                  </a:cubicBezTo>
                  <a:lnTo>
                    <a:pt x="1436" y="1201"/>
                  </a:lnTo>
                  <a:lnTo>
                    <a:pt x="388" y="144"/>
                  </a:lnTo>
                  <a:lnTo>
                    <a:pt x="232" y="1"/>
                  </a:ln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1" name="Google Shape;2551;p22"/>
            <p:cNvSpPr/>
            <p:nvPr/>
          </p:nvSpPr>
          <p:spPr>
            <a:xfrm>
              <a:off x="3790645" y="2487368"/>
              <a:ext cx="482866" cy="584305"/>
            </a:xfrm>
            <a:custGeom>
              <a:rect b="b" l="l" r="r" t="t"/>
              <a:pathLst>
                <a:path extrusionOk="0" h="4539" w="3751">
                  <a:moveTo>
                    <a:pt x="1799" y="0"/>
                  </a:moveTo>
                  <a:cubicBezTo>
                    <a:pt x="988" y="0"/>
                    <a:pt x="138" y="532"/>
                    <a:pt x="70" y="2325"/>
                  </a:cubicBezTo>
                  <a:cubicBezTo>
                    <a:pt x="1" y="4245"/>
                    <a:pt x="1260" y="4473"/>
                    <a:pt x="1635" y="4526"/>
                  </a:cubicBezTo>
                  <a:cubicBezTo>
                    <a:pt x="1687" y="4534"/>
                    <a:pt x="1752" y="4539"/>
                    <a:pt x="1825" y="4539"/>
                  </a:cubicBezTo>
                  <a:cubicBezTo>
                    <a:pt x="2327" y="4539"/>
                    <a:pt x="3247" y="4287"/>
                    <a:pt x="3482" y="2627"/>
                  </a:cubicBezTo>
                  <a:cubicBezTo>
                    <a:pt x="3750" y="727"/>
                    <a:pt x="2828" y="84"/>
                    <a:pt x="1970" y="8"/>
                  </a:cubicBezTo>
                  <a:cubicBezTo>
                    <a:pt x="1913" y="3"/>
                    <a:pt x="1856" y="0"/>
                    <a:pt x="1799" y="0"/>
                  </a:cubicBezTo>
                  <a:close/>
                </a:path>
              </a:pathLst>
            </a:custGeom>
            <a:solidFill>
              <a:srgbClr val="D376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2" name="Google Shape;2552;p22"/>
            <p:cNvSpPr/>
            <p:nvPr/>
          </p:nvSpPr>
          <p:spPr>
            <a:xfrm>
              <a:off x="4177346" y="2768384"/>
              <a:ext cx="44412" cy="31024"/>
            </a:xfrm>
            <a:custGeom>
              <a:rect b="b" l="l" r="r" t="t"/>
              <a:pathLst>
                <a:path extrusionOk="0" h="241" w="345">
                  <a:moveTo>
                    <a:pt x="116" y="0"/>
                  </a:moveTo>
                  <a:cubicBezTo>
                    <a:pt x="86" y="0"/>
                    <a:pt x="56" y="8"/>
                    <a:pt x="30" y="23"/>
                  </a:cubicBezTo>
                  <a:cubicBezTo>
                    <a:pt x="10" y="43"/>
                    <a:pt x="0" y="76"/>
                    <a:pt x="13" y="106"/>
                  </a:cubicBezTo>
                  <a:cubicBezTo>
                    <a:pt x="40" y="142"/>
                    <a:pt x="80" y="172"/>
                    <a:pt x="126" y="185"/>
                  </a:cubicBezTo>
                  <a:cubicBezTo>
                    <a:pt x="166" y="205"/>
                    <a:pt x="206" y="225"/>
                    <a:pt x="245" y="238"/>
                  </a:cubicBezTo>
                  <a:cubicBezTo>
                    <a:pt x="251" y="240"/>
                    <a:pt x="257" y="240"/>
                    <a:pt x="263" y="240"/>
                  </a:cubicBezTo>
                  <a:cubicBezTo>
                    <a:pt x="272" y="240"/>
                    <a:pt x="281" y="239"/>
                    <a:pt x="289" y="235"/>
                  </a:cubicBezTo>
                  <a:cubicBezTo>
                    <a:pt x="325" y="222"/>
                    <a:pt x="345" y="179"/>
                    <a:pt x="332" y="142"/>
                  </a:cubicBezTo>
                  <a:cubicBezTo>
                    <a:pt x="308" y="89"/>
                    <a:pt x="259" y="43"/>
                    <a:pt x="199" y="23"/>
                  </a:cubicBezTo>
                  <a:cubicBezTo>
                    <a:pt x="174" y="8"/>
                    <a:pt x="145" y="0"/>
                    <a:pt x="11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3" name="Google Shape;2553;p22"/>
            <p:cNvSpPr/>
            <p:nvPr/>
          </p:nvSpPr>
          <p:spPr>
            <a:xfrm>
              <a:off x="4035230" y="2744311"/>
              <a:ext cx="47501" cy="24073"/>
            </a:xfrm>
            <a:custGeom>
              <a:rect b="b" l="l" r="r" t="t"/>
              <a:pathLst>
                <a:path extrusionOk="0" h="187" w="369">
                  <a:moveTo>
                    <a:pt x="189" y="1"/>
                  </a:moveTo>
                  <a:cubicBezTo>
                    <a:pt x="131" y="1"/>
                    <a:pt x="73" y="20"/>
                    <a:pt x="33" y="57"/>
                  </a:cubicBezTo>
                  <a:cubicBezTo>
                    <a:pt x="4" y="84"/>
                    <a:pt x="0" y="130"/>
                    <a:pt x="27" y="160"/>
                  </a:cubicBezTo>
                  <a:cubicBezTo>
                    <a:pt x="37" y="177"/>
                    <a:pt x="53" y="183"/>
                    <a:pt x="70" y="183"/>
                  </a:cubicBezTo>
                  <a:lnTo>
                    <a:pt x="202" y="183"/>
                  </a:lnTo>
                  <a:cubicBezTo>
                    <a:pt x="213" y="186"/>
                    <a:pt x="224" y="187"/>
                    <a:pt x="235" y="187"/>
                  </a:cubicBezTo>
                  <a:cubicBezTo>
                    <a:pt x="272" y="187"/>
                    <a:pt x="308" y="175"/>
                    <a:pt x="338" y="160"/>
                  </a:cubicBezTo>
                  <a:cubicBezTo>
                    <a:pt x="365" y="140"/>
                    <a:pt x="368" y="107"/>
                    <a:pt x="355" y="77"/>
                  </a:cubicBezTo>
                  <a:cubicBezTo>
                    <a:pt x="323" y="30"/>
                    <a:pt x="265" y="1"/>
                    <a:pt x="211" y="1"/>
                  </a:cubicBezTo>
                  <a:cubicBezTo>
                    <a:pt x="208" y="1"/>
                    <a:pt x="205" y="1"/>
                    <a:pt x="202" y="1"/>
                  </a:cubicBezTo>
                  <a:cubicBezTo>
                    <a:pt x="198" y="1"/>
                    <a:pt x="193" y="1"/>
                    <a:pt x="18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4" name="Google Shape;2554;p22"/>
            <p:cNvSpPr/>
            <p:nvPr/>
          </p:nvSpPr>
          <p:spPr>
            <a:xfrm>
              <a:off x="4048360" y="2809191"/>
              <a:ext cx="26261" cy="39906"/>
            </a:xfrm>
            <a:custGeom>
              <a:rect b="b" l="l" r="r" t="t"/>
              <a:pathLst>
                <a:path extrusionOk="0" h="310" w="204">
                  <a:moveTo>
                    <a:pt x="200" y="1"/>
                  </a:moveTo>
                  <a:cubicBezTo>
                    <a:pt x="200" y="1"/>
                    <a:pt x="187" y="1"/>
                    <a:pt x="187" y="7"/>
                  </a:cubicBezTo>
                  <a:cubicBezTo>
                    <a:pt x="167" y="137"/>
                    <a:pt x="120" y="283"/>
                    <a:pt x="1" y="302"/>
                  </a:cubicBezTo>
                  <a:lnTo>
                    <a:pt x="1" y="309"/>
                  </a:lnTo>
                  <a:cubicBezTo>
                    <a:pt x="5" y="309"/>
                    <a:pt x="8" y="309"/>
                    <a:pt x="12" y="309"/>
                  </a:cubicBezTo>
                  <a:cubicBezTo>
                    <a:pt x="150" y="309"/>
                    <a:pt x="203" y="120"/>
                    <a:pt x="20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5" name="Google Shape;2555;p22"/>
            <p:cNvSpPr/>
            <p:nvPr/>
          </p:nvSpPr>
          <p:spPr>
            <a:xfrm>
              <a:off x="4028150" y="2788208"/>
              <a:ext cx="57671" cy="54067"/>
            </a:xfrm>
            <a:custGeom>
              <a:rect b="b" l="l" r="r" t="t"/>
              <a:pathLst>
                <a:path extrusionOk="0" h="420" w="448">
                  <a:moveTo>
                    <a:pt x="252" y="0"/>
                  </a:moveTo>
                  <a:cubicBezTo>
                    <a:pt x="72" y="0"/>
                    <a:pt x="0" y="369"/>
                    <a:pt x="178" y="416"/>
                  </a:cubicBezTo>
                  <a:cubicBezTo>
                    <a:pt x="188" y="418"/>
                    <a:pt x="197" y="419"/>
                    <a:pt x="207" y="419"/>
                  </a:cubicBezTo>
                  <a:cubicBezTo>
                    <a:pt x="373" y="419"/>
                    <a:pt x="447" y="49"/>
                    <a:pt x="287" y="5"/>
                  </a:cubicBezTo>
                  <a:cubicBezTo>
                    <a:pt x="275" y="2"/>
                    <a:pt x="263" y="0"/>
                    <a:pt x="25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6" name="Google Shape;2556;p22"/>
            <p:cNvSpPr/>
            <p:nvPr/>
          </p:nvSpPr>
          <p:spPr>
            <a:xfrm>
              <a:off x="4018495" y="2784088"/>
              <a:ext cx="38362" cy="26647"/>
            </a:xfrm>
            <a:custGeom>
              <a:rect b="b" l="l" r="r" t="t"/>
              <a:pathLst>
                <a:path extrusionOk="0" h="207" w="298">
                  <a:moveTo>
                    <a:pt x="34" y="0"/>
                  </a:moveTo>
                  <a:cubicBezTo>
                    <a:pt x="1" y="73"/>
                    <a:pt x="34" y="163"/>
                    <a:pt x="107" y="199"/>
                  </a:cubicBezTo>
                  <a:cubicBezTo>
                    <a:pt x="121" y="205"/>
                    <a:pt x="134" y="207"/>
                    <a:pt x="148" y="207"/>
                  </a:cubicBezTo>
                  <a:cubicBezTo>
                    <a:pt x="207" y="207"/>
                    <a:pt x="259" y="156"/>
                    <a:pt x="289" y="96"/>
                  </a:cubicBezTo>
                  <a:cubicBezTo>
                    <a:pt x="298" y="83"/>
                    <a:pt x="292" y="64"/>
                    <a:pt x="280" y="64"/>
                  </a:cubicBezTo>
                  <a:cubicBezTo>
                    <a:pt x="278" y="64"/>
                    <a:pt x="276" y="65"/>
                    <a:pt x="273" y="67"/>
                  </a:cubicBezTo>
                  <a:cubicBezTo>
                    <a:pt x="238" y="78"/>
                    <a:pt x="197" y="108"/>
                    <a:pt x="161" y="108"/>
                  </a:cubicBezTo>
                  <a:cubicBezTo>
                    <a:pt x="156" y="108"/>
                    <a:pt x="151" y="107"/>
                    <a:pt x="147" y="106"/>
                  </a:cubicBezTo>
                  <a:cubicBezTo>
                    <a:pt x="104" y="100"/>
                    <a:pt x="67" y="50"/>
                    <a:pt x="4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7" name="Google Shape;2557;p22"/>
            <p:cNvSpPr/>
            <p:nvPr/>
          </p:nvSpPr>
          <p:spPr>
            <a:xfrm>
              <a:off x="4157651" y="2825410"/>
              <a:ext cx="18923" cy="47115"/>
            </a:xfrm>
            <a:custGeom>
              <a:rect b="b" l="l" r="r" t="t"/>
              <a:pathLst>
                <a:path extrusionOk="0" h="366" w="147">
                  <a:moveTo>
                    <a:pt x="84" y="1"/>
                  </a:moveTo>
                  <a:lnTo>
                    <a:pt x="84" y="1"/>
                  </a:lnTo>
                  <a:cubicBezTo>
                    <a:pt x="27" y="117"/>
                    <a:pt x="1" y="316"/>
                    <a:pt x="147" y="365"/>
                  </a:cubicBezTo>
                  <a:lnTo>
                    <a:pt x="147" y="362"/>
                  </a:lnTo>
                  <a:cubicBezTo>
                    <a:pt x="37" y="293"/>
                    <a:pt x="60" y="133"/>
                    <a:pt x="93" y="14"/>
                  </a:cubicBezTo>
                  <a:cubicBezTo>
                    <a:pt x="93" y="11"/>
                    <a:pt x="84" y="1"/>
                    <a:pt x="8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8" name="Google Shape;2558;p22"/>
            <p:cNvSpPr/>
            <p:nvPr/>
          </p:nvSpPr>
          <p:spPr>
            <a:xfrm>
              <a:off x="4154175" y="2812023"/>
              <a:ext cx="57800" cy="54324"/>
            </a:xfrm>
            <a:custGeom>
              <a:rect b="b" l="l" r="r" t="t"/>
              <a:pathLst>
                <a:path extrusionOk="0" h="422" w="449">
                  <a:moveTo>
                    <a:pt x="229" y="0"/>
                  </a:moveTo>
                  <a:cubicBezTo>
                    <a:pt x="69" y="0"/>
                    <a:pt x="1" y="388"/>
                    <a:pt x="180" y="420"/>
                  </a:cubicBezTo>
                  <a:cubicBezTo>
                    <a:pt x="187" y="421"/>
                    <a:pt x="193" y="421"/>
                    <a:pt x="199" y="421"/>
                  </a:cubicBezTo>
                  <a:cubicBezTo>
                    <a:pt x="375" y="421"/>
                    <a:pt x="448" y="34"/>
                    <a:pt x="246" y="2"/>
                  </a:cubicBezTo>
                  <a:cubicBezTo>
                    <a:pt x="240" y="1"/>
                    <a:pt x="235" y="0"/>
                    <a:pt x="22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9" name="Google Shape;2559;p22"/>
            <p:cNvSpPr/>
            <p:nvPr/>
          </p:nvSpPr>
          <p:spPr>
            <a:xfrm>
              <a:off x="4191764" y="2818459"/>
              <a:ext cx="32182" cy="23300"/>
            </a:xfrm>
            <a:custGeom>
              <a:rect b="b" l="l" r="r" t="t"/>
              <a:pathLst>
                <a:path extrusionOk="0" h="181" w="250">
                  <a:moveTo>
                    <a:pt x="30" y="0"/>
                  </a:moveTo>
                  <a:cubicBezTo>
                    <a:pt x="22" y="0"/>
                    <a:pt x="9" y="13"/>
                    <a:pt x="1" y="18"/>
                  </a:cubicBezTo>
                  <a:cubicBezTo>
                    <a:pt x="1" y="101"/>
                    <a:pt x="34" y="181"/>
                    <a:pt x="114" y="181"/>
                  </a:cubicBezTo>
                  <a:cubicBezTo>
                    <a:pt x="193" y="181"/>
                    <a:pt x="236" y="101"/>
                    <a:pt x="249" y="22"/>
                  </a:cubicBezTo>
                  <a:lnTo>
                    <a:pt x="246" y="22"/>
                  </a:lnTo>
                  <a:cubicBezTo>
                    <a:pt x="217" y="57"/>
                    <a:pt x="175" y="86"/>
                    <a:pt x="141" y="86"/>
                  </a:cubicBezTo>
                  <a:cubicBezTo>
                    <a:pt x="136" y="86"/>
                    <a:pt x="131" y="86"/>
                    <a:pt x="127" y="85"/>
                  </a:cubicBezTo>
                  <a:cubicBezTo>
                    <a:pt x="87" y="78"/>
                    <a:pt x="64" y="32"/>
                    <a:pt x="34" y="2"/>
                  </a:cubicBezTo>
                  <a:cubicBezTo>
                    <a:pt x="33" y="1"/>
                    <a:pt x="32" y="0"/>
                    <a:pt x="3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0" name="Google Shape;2560;p22"/>
            <p:cNvSpPr/>
            <p:nvPr/>
          </p:nvSpPr>
          <p:spPr>
            <a:xfrm>
              <a:off x="4036002" y="2951307"/>
              <a:ext cx="33856" cy="20211"/>
            </a:xfrm>
            <a:custGeom>
              <a:rect b="b" l="l" r="r" t="t"/>
              <a:pathLst>
                <a:path extrusionOk="0" h="157" w="263">
                  <a:moveTo>
                    <a:pt x="4" y="1"/>
                  </a:moveTo>
                  <a:cubicBezTo>
                    <a:pt x="1" y="60"/>
                    <a:pt x="27" y="113"/>
                    <a:pt x="77" y="143"/>
                  </a:cubicBezTo>
                  <a:cubicBezTo>
                    <a:pt x="98" y="152"/>
                    <a:pt x="121" y="156"/>
                    <a:pt x="144" y="156"/>
                  </a:cubicBezTo>
                  <a:cubicBezTo>
                    <a:pt x="183" y="156"/>
                    <a:pt x="222" y="144"/>
                    <a:pt x="253" y="117"/>
                  </a:cubicBezTo>
                  <a:cubicBezTo>
                    <a:pt x="263" y="110"/>
                    <a:pt x="253" y="110"/>
                    <a:pt x="253" y="110"/>
                  </a:cubicBezTo>
                  <a:cubicBezTo>
                    <a:pt x="228" y="113"/>
                    <a:pt x="205" y="115"/>
                    <a:pt x="182" y="115"/>
                  </a:cubicBezTo>
                  <a:cubicBezTo>
                    <a:pt x="158" y="115"/>
                    <a:pt x="135" y="113"/>
                    <a:pt x="110" y="110"/>
                  </a:cubicBezTo>
                  <a:cubicBezTo>
                    <a:pt x="67" y="94"/>
                    <a:pt x="47" y="44"/>
                    <a:pt x="27" y="7"/>
                  </a:cubicBezTo>
                  <a:cubicBezTo>
                    <a:pt x="27" y="1"/>
                    <a:pt x="14" y="1"/>
                    <a:pt x="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1" name="Google Shape;2561;p22"/>
            <p:cNvSpPr/>
            <p:nvPr/>
          </p:nvSpPr>
          <p:spPr>
            <a:xfrm>
              <a:off x="4063421" y="2745212"/>
              <a:ext cx="94359" cy="199274"/>
            </a:xfrm>
            <a:custGeom>
              <a:rect b="b" l="l" r="r" t="t"/>
              <a:pathLst>
                <a:path extrusionOk="0" h="1548" w="733">
                  <a:moveTo>
                    <a:pt x="683" y="1"/>
                  </a:moveTo>
                  <a:cubicBezTo>
                    <a:pt x="673" y="1"/>
                    <a:pt x="670" y="4"/>
                    <a:pt x="670" y="11"/>
                  </a:cubicBezTo>
                  <a:cubicBezTo>
                    <a:pt x="620" y="418"/>
                    <a:pt x="640" y="829"/>
                    <a:pt x="600" y="1237"/>
                  </a:cubicBezTo>
                  <a:cubicBezTo>
                    <a:pt x="537" y="1197"/>
                    <a:pt x="471" y="1167"/>
                    <a:pt x="404" y="1148"/>
                  </a:cubicBezTo>
                  <a:cubicBezTo>
                    <a:pt x="395" y="1148"/>
                    <a:pt x="388" y="1456"/>
                    <a:pt x="378" y="1482"/>
                  </a:cubicBezTo>
                  <a:cubicBezTo>
                    <a:pt x="239" y="1453"/>
                    <a:pt x="113" y="1386"/>
                    <a:pt x="17" y="1283"/>
                  </a:cubicBezTo>
                  <a:cubicBezTo>
                    <a:pt x="14" y="1282"/>
                    <a:pt x="11" y="1281"/>
                    <a:pt x="9" y="1281"/>
                  </a:cubicBezTo>
                  <a:cubicBezTo>
                    <a:pt x="3" y="1281"/>
                    <a:pt x="0" y="1286"/>
                    <a:pt x="0" y="1293"/>
                  </a:cubicBezTo>
                  <a:cubicBezTo>
                    <a:pt x="70" y="1436"/>
                    <a:pt x="219" y="1535"/>
                    <a:pt x="381" y="1542"/>
                  </a:cubicBezTo>
                  <a:cubicBezTo>
                    <a:pt x="396" y="1545"/>
                    <a:pt x="409" y="1547"/>
                    <a:pt x="419" y="1547"/>
                  </a:cubicBezTo>
                  <a:cubicBezTo>
                    <a:pt x="428" y="1547"/>
                    <a:pt x="434" y="1545"/>
                    <a:pt x="434" y="1542"/>
                  </a:cubicBezTo>
                  <a:cubicBezTo>
                    <a:pt x="451" y="1453"/>
                    <a:pt x="467" y="1254"/>
                    <a:pt x="467" y="1254"/>
                  </a:cubicBezTo>
                  <a:cubicBezTo>
                    <a:pt x="495" y="1273"/>
                    <a:pt x="617" y="1350"/>
                    <a:pt x="659" y="1350"/>
                  </a:cubicBezTo>
                  <a:cubicBezTo>
                    <a:pt x="667" y="1350"/>
                    <a:pt x="672" y="1347"/>
                    <a:pt x="673" y="1340"/>
                  </a:cubicBezTo>
                  <a:cubicBezTo>
                    <a:pt x="729" y="899"/>
                    <a:pt x="733" y="455"/>
                    <a:pt x="696" y="11"/>
                  </a:cubicBezTo>
                  <a:cubicBezTo>
                    <a:pt x="696" y="4"/>
                    <a:pt x="690" y="1"/>
                    <a:pt x="68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2" name="Google Shape;2562;p22"/>
            <p:cNvSpPr/>
            <p:nvPr/>
          </p:nvSpPr>
          <p:spPr>
            <a:xfrm>
              <a:off x="4047974" y="2910372"/>
              <a:ext cx="57800" cy="42738"/>
            </a:xfrm>
            <a:custGeom>
              <a:rect b="b" l="l" r="r" t="t"/>
              <a:pathLst>
                <a:path extrusionOk="0" h="332" w="449">
                  <a:moveTo>
                    <a:pt x="110" y="0"/>
                  </a:moveTo>
                  <a:cubicBezTo>
                    <a:pt x="87" y="34"/>
                    <a:pt x="60" y="70"/>
                    <a:pt x="44" y="110"/>
                  </a:cubicBezTo>
                  <a:cubicBezTo>
                    <a:pt x="11" y="180"/>
                    <a:pt x="1" y="269"/>
                    <a:pt x="90" y="312"/>
                  </a:cubicBezTo>
                  <a:cubicBezTo>
                    <a:pt x="120" y="326"/>
                    <a:pt x="150" y="332"/>
                    <a:pt x="181" y="332"/>
                  </a:cubicBezTo>
                  <a:cubicBezTo>
                    <a:pt x="195" y="332"/>
                    <a:pt x="209" y="331"/>
                    <a:pt x="223" y="329"/>
                  </a:cubicBezTo>
                  <a:cubicBezTo>
                    <a:pt x="306" y="312"/>
                    <a:pt x="385" y="276"/>
                    <a:pt x="448" y="216"/>
                  </a:cubicBezTo>
                  <a:cubicBezTo>
                    <a:pt x="316" y="183"/>
                    <a:pt x="200" y="110"/>
                    <a:pt x="11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3" name="Google Shape;2563;p22"/>
            <p:cNvSpPr/>
            <p:nvPr/>
          </p:nvSpPr>
          <p:spPr>
            <a:xfrm>
              <a:off x="4048875" y="2924403"/>
              <a:ext cx="29093" cy="28707"/>
            </a:xfrm>
            <a:custGeom>
              <a:rect b="b" l="l" r="r" t="t"/>
              <a:pathLst>
                <a:path extrusionOk="0" h="223" w="226">
                  <a:moveTo>
                    <a:pt x="47" y="1"/>
                  </a:moveTo>
                  <a:lnTo>
                    <a:pt x="47" y="1"/>
                  </a:lnTo>
                  <a:cubicBezTo>
                    <a:pt x="14" y="71"/>
                    <a:pt x="0" y="160"/>
                    <a:pt x="93" y="203"/>
                  </a:cubicBezTo>
                  <a:cubicBezTo>
                    <a:pt x="121" y="217"/>
                    <a:pt x="152" y="223"/>
                    <a:pt x="184" y="223"/>
                  </a:cubicBezTo>
                  <a:cubicBezTo>
                    <a:pt x="198" y="223"/>
                    <a:pt x="212" y="222"/>
                    <a:pt x="226" y="220"/>
                  </a:cubicBezTo>
                  <a:cubicBezTo>
                    <a:pt x="219" y="117"/>
                    <a:pt x="149" y="24"/>
                    <a:pt x="47" y="1"/>
                  </a:cubicBezTo>
                  <a:close/>
                </a:path>
              </a:pathLst>
            </a:custGeom>
            <a:solidFill>
              <a:srgbClr val="FF9BB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4" name="Google Shape;2564;p22"/>
            <p:cNvSpPr/>
            <p:nvPr/>
          </p:nvSpPr>
          <p:spPr>
            <a:xfrm>
              <a:off x="3768503" y="2465227"/>
              <a:ext cx="505008" cy="334312"/>
            </a:xfrm>
            <a:custGeom>
              <a:rect b="b" l="l" r="r" t="t"/>
              <a:pathLst>
                <a:path extrusionOk="0" h="2597" w="3923">
                  <a:moveTo>
                    <a:pt x="1906" y="1"/>
                  </a:moveTo>
                  <a:cubicBezTo>
                    <a:pt x="1594" y="1"/>
                    <a:pt x="1282" y="85"/>
                    <a:pt x="1005" y="253"/>
                  </a:cubicBezTo>
                  <a:cubicBezTo>
                    <a:pt x="0" y="853"/>
                    <a:pt x="222" y="2597"/>
                    <a:pt x="222" y="2597"/>
                  </a:cubicBezTo>
                  <a:cubicBezTo>
                    <a:pt x="498" y="2550"/>
                    <a:pt x="723" y="2361"/>
                    <a:pt x="829" y="2103"/>
                  </a:cubicBezTo>
                  <a:cubicBezTo>
                    <a:pt x="1194" y="2060"/>
                    <a:pt x="1538" y="1917"/>
                    <a:pt x="1830" y="1695"/>
                  </a:cubicBezTo>
                  <a:lnTo>
                    <a:pt x="1830" y="1695"/>
                  </a:lnTo>
                  <a:cubicBezTo>
                    <a:pt x="1804" y="1728"/>
                    <a:pt x="1635" y="1977"/>
                    <a:pt x="1545" y="2099"/>
                  </a:cubicBezTo>
                  <a:cubicBezTo>
                    <a:pt x="1639" y="2109"/>
                    <a:pt x="1728" y="2114"/>
                    <a:pt x="1815" y="2114"/>
                  </a:cubicBezTo>
                  <a:cubicBezTo>
                    <a:pt x="2870" y="2114"/>
                    <a:pt x="3408" y="1440"/>
                    <a:pt x="3408" y="1440"/>
                  </a:cubicBezTo>
                  <a:cubicBezTo>
                    <a:pt x="3571" y="1715"/>
                    <a:pt x="3670" y="2016"/>
                    <a:pt x="3700" y="2335"/>
                  </a:cubicBezTo>
                  <a:cubicBezTo>
                    <a:pt x="3700" y="2335"/>
                    <a:pt x="3922" y="1619"/>
                    <a:pt x="3700" y="1032"/>
                  </a:cubicBezTo>
                  <a:cubicBezTo>
                    <a:pt x="3557" y="617"/>
                    <a:pt x="3203" y="312"/>
                    <a:pt x="2772" y="236"/>
                  </a:cubicBezTo>
                  <a:cubicBezTo>
                    <a:pt x="2504" y="79"/>
                    <a:pt x="2205" y="1"/>
                    <a:pt x="190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5" name="Google Shape;2565;p22"/>
            <p:cNvSpPr/>
            <p:nvPr/>
          </p:nvSpPr>
          <p:spPr>
            <a:xfrm>
              <a:off x="4004077" y="2628069"/>
              <a:ext cx="217296" cy="123066"/>
            </a:xfrm>
            <a:custGeom>
              <a:rect b="b" l="l" r="r" t="t"/>
              <a:pathLst>
                <a:path extrusionOk="0" h="956" w="1688">
                  <a:moveTo>
                    <a:pt x="1674" y="1"/>
                  </a:moveTo>
                  <a:cubicBezTo>
                    <a:pt x="1671" y="1"/>
                    <a:pt x="1668" y="3"/>
                    <a:pt x="1668" y="6"/>
                  </a:cubicBezTo>
                  <a:cubicBezTo>
                    <a:pt x="1595" y="155"/>
                    <a:pt x="1495" y="291"/>
                    <a:pt x="1376" y="403"/>
                  </a:cubicBezTo>
                  <a:cubicBezTo>
                    <a:pt x="1270" y="513"/>
                    <a:pt x="1147" y="602"/>
                    <a:pt x="1015" y="682"/>
                  </a:cubicBezTo>
                  <a:cubicBezTo>
                    <a:pt x="720" y="858"/>
                    <a:pt x="382" y="947"/>
                    <a:pt x="37" y="947"/>
                  </a:cubicBezTo>
                  <a:cubicBezTo>
                    <a:pt x="25" y="947"/>
                    <a:pt x="13" y="947"/>
                    <a:pt x="0" y="947"/>
                  </a:cubicBezTo>
                  <a:lnTo>
                    <a:pt x="0" y="947"/>
                  </a:lnTo>
                  <a:cubicBezTo>
                    <a:pt x="63" y="953"/>
                    <a:pt x="126" y="955"/>
                    <a:pt x="189" y="955"/>
                  </a:cubicBezTo>
                  <a:cubicBezTo>
                    <a:pt x="350" y="955"/>
                    <a:pt x="509" y="937"/>
                    <a:pt x="667" y="904"/>
                  </a:cubicBezTo>
                  <a:lnTo>
                    <a:pt x="673" y="914"/>
                  </a:lnTo>
                  <a:cubicBezTo>
                    <a:pt x="812" y="881"/>
                    <a:pt x="948" y="831"/>
                    <a:pt x="1078" y="758"/>
                  </a:cubicBezTo>
                  <a:cubicBezTo>
                    <a:pt x="1223" y="682"/>
                    <a:pt x="1353" y="572"/>
                    <a:pt x="1456" y="450"/>
                  </a:cubicBezTo>
                  <a:cubicBezTo>
                    <a:pt x="1555" y="317"/>
                    <a:pt x="1635" y="171"/>
                    <a:pt x="1684" y="12"/>
                  </a:cubicBezTo>
                  <a:cubicBezTo>
                    <a:pt x="1688" y="9"/>
                    <a:pt x="1684" y="2"/>
                    <a:pt x="1678" y="2"/>
                  </a:cubicBezTo>
                  <a:cubicBezTo>
                    <a:pt x="1677" y="1"/>
                    <a:pt x="1675" y="1"/>
                    <a:pt x="167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6" name="Google Shape;2566;p22"/>
            <p:cNvSpPr/>
            <p:nvPr/>
          </p:nvSpPr>
          <p:spPr>
            <a:xfrm>
              <a:off x="3724478" y="2733498"/>
              <a:ext cx="112381" cy="162457"/>
            </a:xfrm>
            <a:custGeom>
              <a:rect b="b" l="l" r="r" t="t"/>
              <a:pathLst>
                <a:path extrusionOk="0" h="1262" w="873">
                  <a:moveTo>
                    <a:pt x="354" y="1"/>
                  </a:moveTo>
                  <a:cubicBezTo>
                    <a:pt x="336" y="1"/>
                    <a:pt x="318" y="3"/>
                    <a:pt x="299" y="9"/>
                  </a:cubicBezTo>
                  <a:cubicBezTo>
                    <a:pt x="1" y="92"/>
                    <a:pt x="114" y="1010"/>
                    <a:pt x="399" y="1195"/>
                  </a:cubicBezTo>
                  <a:cubicBezTo>
                    <a:pt x="457" y="1240"/>
                    <a:pt x="526" y="1262"/>
                    <a:pt x="595" y="1262"/>
                  </a:cubicBezTo>
                  <a:cubicBezTo>
                    <a:pt x="694" y="1262"/>
                    <a:pt x="792" y="1218"/>
                    <a:pt x="856" y="1136"/>
                  </a:cubicBezTo>
                  <a:cubicBezTo>
                    <a:pt x="859" y="1129"/>
                    <a:pt x="859" y="1126"/>
                    <a:pt x="863" y="1126"/>
                  </a:cubicBezTo>
                  <a:lnTo>
                    <a:pt x="873" y="599"/>
                  </a:lnTo>
                  <a:cubicBezTo>
                    <a:pt x="873" y="599"/>
                    <a:pt x="631" y="1"/>
                    <a:pt x="354" y="1"/>
                  </a:cubicBezTo>
                  <a:close/>
                </a:path>
              </a:pathLst>
            </a:custGeom>
            <a:solidFill>
              <a:srgbClr val="D376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7" name="Google Shape;2567;p22"/>
            <p:cNvSpPr/>
            <p:nvPr/>
          </p:nvSpPr>
          <p:spPr>
            <a:xfrm>
              <a:off x="3767216" y="2767869"/>
              <a:ext cx="55096" cy="109421"/>
            </a:xfrm>
            <a:custGeom>
              <a:rect b="b" l="l" r="r" t="t"/>
              <a:pathLst>
                <a:path extrusionOk="0" h="850" w="428">
                  <a:moveTo>
                    <a:pt x="10" y="0"/>
                  </a:moveTo>
                  <a:cubicBezTo>
                    <a:pt x="10" y="0"/>
                    <a:pt x="0" y="0"/>
                    <a:pt x="10" y="10"/>
                  </a:cubicBezTo>
                  <a:cubicBezTo>
                    <a:pt x="209" y="149"/>
                    <a:pt x="276" y="372"/>
                    <a:pt x="309" y="607"/>
                  </a:cubicBezTo>
                  <a:cubicBezTo>
                    <a:pt x="285" y="530"/>
                    <a:pt x="217" y="481"/>
                    <a:pt x="141" y="481"/>
                  </a:cubicBezTo>
                  <a:cubicBezTo>
                    <a:pt x="122" y="481"/>
                    <a:pt x="103" y="484"/>
                    <a:pt x="83" y="491"/>
                  </a:cubicBezTo>
                  <a:lnTo>
                    <a:pt x="60" y="504"/>
                  </a:lnTo>
                  <a:cubicBezTo>
                    <a:pt x="53" y="504"/>
                    <a:pt x="60" y="514"/>
                    <a:pt x="60" y="514"/>
                  </a:cubicBezTo>
                  <a:cubicBezTo>
                    <a:pt x="65" y="514"/>
                    <a:pt x="70" y="514"/>
                    <a:pt x="75" y="514"/>
                  </a:cubicBezTo>
                  <a:cubicBezTo>
                    <a:pt x="156" y="514"/>
                    <a:pt x="228" y="562"/>
                    <a:pt x="259" y="637"/>
                  </a:cubicBezTo>
                  <a:cubicBezTo>
                    <a:pt x="285" y="696"/>
                    <a:pt x="309" y="763"/>
                    <a:pt x="319" y="832"/>
                  </a:cubicBezTo>
                  <a:cubicBezTo>
                    <a:pt x="322" y="844"/>
                    <a:pt x="333" y="850"/>
                    <a:pt x="343" y="850"/>
                  </a:cubicBezTo>
                  <a:cubicBezTo>
                    <a:pt x="353" y="850"/>
                    <a:pt x="362" y="844"/>
                    <a:pt x="362" y="832"/>
                  </a:cubicBezTo>
                  <a:lnTo>
                    <a:pt x="362" y="829"/>
                  </a:lnTo>
                  <a:cubicBezTo>
                    <a:pt x="428" y="537"/>
                    <a:pt x="302" y="96"/>
                    <a:pt x="1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8" name="Google Shape;2568;p22"/>
            <p:cNvSpPr/>
            <p:nvPr/>
          </p:nvSpPr>
          <p:spPr>
            <a:xfrm>
              <a:off x="4096247" y="4176164"/>
              <a:ext cx="1019155" cy="48274"/>
            </a:xfrm>
            <a:custGeom>
              <a:rect b="b" l="l" r="r" t="t"/>
              <a:pathLst>
                <a:path extrusionOk="0" h="375" w="7917">
                  <a:moveTo>
                    <a:pt x="0" y="0"/>
                  </a:moveTo>
                  <a:lnTo>
                    <a:pt x="0" y="375"/>
                  </a:lnTo>
                  <a:lnTo>
                    <a:pt x="7917" y="375"/>
                  </a:lnTo>
                  <a:lnTo>
                    <a:pt x="7917"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9" name="Google Shape;2569;p22"/>
            <p:cNvSpPr/>
            <p:nvPr/>
          </p:nvSpPr>
          <p:spPr>
            <a:xfrm>
              <a:off x="4423476" y="4176164"/>
              <a:ext cx="691924" cy="48274"/>
            </a:xfrm>
            <a:custGeom>
              <a:rect b="b" l="l" r="r" t="t"/>
              <a:pathLst>
                <a:path extrusionOk="0" h="375" w="5375">
                  <a:moveTo>
                    <a:pt x="273" y="0"/>
                  </a:moveTo>
                  <a:lnTo>
                    <a:pt x="1" y="375"/>
                  </a:lnTo>
                  <a:lnTo>
                    <a:pt x="5375" y="375"/>
                  </a:lnTo>
                  <a:lnTo>
                    <a:pt x="5375" y="0"/>
                  </a:lnTo>
                  <a:close/>
                </a:path>
              </a:pathLst>
            </a:custGeom>
            <a:solidFill>
              <a:srgbClr val="423542">
                <a:alpha val="3921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0" name="Google Shape;2570;p22"/>
            <p:cNvSpPr/>
            <p:nvPr/>
          </p:nvSpPr>
          <p:spPr>
            <a:xfrm>
              <a:off x="4501614" y="3552214"/>
              <a:ext cx="1072578" cy="672228"/>
            </a:xfrm>
            <a:custGeom>
              <a:rect b="b" l="l" r="r" t="t"/>
              <a:pathLst>
                <a:path extrusionOk="0" h="5222" w="8332">
                  <a:moveTo>
                    <a:pt x="644" y="0"/>
                  </a:moveTo>
                  <a:lnTo>
                    <a:pt x="1" y="5222"/>
                  </a:lnTo>
                  <a:lnTo>
                    <a:pt x="7688" y="5222"/>
                  </a:lnTo>
                  <a:lnTo>
                    <a:pt x="8331"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1" name="Google Shape;2571;p22"/>
            <p:cNvSpPr/>
            <p:nvPr/>
          </p:nvSpPr>
          <p:spPr>
            <a:xfrm>
              <a:off x="4977010" y="3825763"/>
              <a:ext cx="121779" cy="120877"/>
            </a:xfrm>
            <a:custGeom>
              <a:rect b="b" l="l" r="r" t="t"/>
              <a:pathLst>
                <a:path extrusionOk="0" h="939" w="946">
                  <a:moveTo>
                    <a:pt x="481" y="0"/>
                  </a:moveTo>
                  <a:cubicBezTo>
                    <a:pt x="226" y="4"/>
                    <a:pt x="14" y="209"/>
                    <a:pt x="4" y="468"/>
                  </a:cubicBezTo>
                  <a:cubicBezTo>
                    <a:pt x="1" y="723"/>
                    <a:pt x="200" y="932"/>
                    <a:pt x="451" y="939"/>
                  </a:cubicBezTo>
                  <a:lnTo>
                    <a:pt x="465" y="939"/>
                  </a:lnTo>
                  <a:cubicBezTo>
                    <a:pt x="723" y="932"/>
                    <a:pt x="932" y="726"/>
                    <a:pt x="942" y="468"/>
                  </a:cubicBezTo>
                  <a:cubicBezTo>
                    <a:pt x="945" y="216"/>
                    <a:pt x="746" y="4"/>
                    <a:pt x="495"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572" name="Google Shape;2572;p22"/>
          <p:cNvGrpSpPr/>
          <p:nvPr/>
        </p:nvGrpSpPr>
        <p:grpSpPr>
          <a:xfrm>
            <a:off x="6994629" y="2624684"/>
            <a:ext cx="1425315" cy="1726778"/>
            <a:chOff x="2773807" y="601618"/>
            <a:chExt cx="3359215" cy="4069710"/>
          </a:xfrm>
        </p:grpSpPr>
        <p:sp>
          <p:nvSpPr>
            <p:cNvPr id="2573" name="Google Shape;2573;p22"/>
            <p:cNvSpPr/>
            <p:nvPr/>
          </p:nvSpPr>
          <p:spPr>
            <a:xfrm>
              <a:off x="2779821" y="607213"/>
              <a:ext cx="2625827" cy="1663593"/>
            </a:xfrm>
            <a:custGeom>
              <a:rect b="b" l="l" r="r" t="t"/>
              <a:pathLst>
                <a:path extrusionOk="0" h="23786" w="37544">
                  <a:moveTo>
                    <a:pt x="0" y="0"/>
                  </a:moveTo>
                  <a:lnTo>
                    <a:pt x="0" y="23786"/>
                  </a:lnTo>
                  <a:lnTo>
                    <a:pt x="37544" y="23786"/>
                  </a:lnTo>
                  <a:lnTo>
                    <a:pt x="37544"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4" name="Google Shape;2574;p22"/>
            <p:cNvSpPr/>
            <p:nvPr/>
          </p:nvSpPr>
          <p:spPr>
            <a:xfrm>
              <a:off x="2773807" y="601618"/>
              <a:ext cx="2637437" cy="1671986"/>
            </a:xfrm>
            <a:custGeom>
              <a:rect b="b" l="l" r="r" t="t"/>
              <a:pathLst>
                <a:path extrusionOk="0" h="23906" w="37710">
                  <a:moveTo>
                    <a:pt x="37630" y="23866"/>
                  </a:moveTo>
                  <a:lnTo>
                    <a:pt x="32463" y="23871"/>
                  </a:lnTo>
                  <a:lnTo>
                    <a:pt x="32463" y="23871"/>
                  </a:lnTo>
                  <a:lnTo>
                    <a:pt x="37630" y="23879"/>
                  </a:lnTo>
                  <a:lnTo>
                    <a:pt x="37630" y="23879"/>
                  </a:lnTo>
                  <a:lnTo>
                    <a:pt x="37630" y="23866"/>
                  </a:lnTo>
                  <a:close/>
                  <a:moveTo>
                    <a:pt x="40" y="0"/>
                  </a:moveTo>
                  <a:lnTo>
                    <a:pt x="40" y="97"/>
                  </a:lnTo>
                  <a:lnTo>
                    <a:pt x="0" y="23872"/>
                  </a:lnTo>
                  <a:lnTo>
                    <a:pt x="0" y="23906"/>
                  </a:lnTo>
                  <a:lnTo>
                    <a:pt x="93" y="23906"/>
                  </a:lnTo>
                  <a:lnTo>
                    <a:pt x="32463" y="23871"/>
                  </a:lnTo>
                  <a:lnTo>
                    <a:pt x="32463" y="23871"/>
                  </a:lnTo>
                  <a:lnTo>
                    <a:pt x="150" y="23823"/>
                  </a:lnTo>
                  <a:lnTo>
                    <a:pt x="150" y="23823"/>
                  </a:lnTo>
                  <a:lnTo>
                    <a:pt x="169" y="199"/>
                  </a:lnTo>
                  <a:lnTo>
                    <a:pt x="169" y="199"/>
                  </a:lnTo>
                  <a:lnTo>
                    <a:pt x="37583" y="163"/>
                  </a:lnTo>
                  <a:lnTo>
                    <a:pt x="37583" y="163"/>
                  </a:lnTo>
                  <a:lnTo>
                    <a:pt x="37630" y="23866"/>
                  </a:lnTo>
                  <a:lnTo>
                    <a:pt x="37630" y="23866"/>
                  </a:lnTo>
                  <a:lnTo>
                    <a:pt x="37660" y="23866"/>
                  </a:lnTo>
                  <a:lnTo>
                    <a:pt x="37709" y="87"/>
                  </a:lnTo>
                  <a:lnTo>
                    <a:pt x="37709" y="40"/>
                  </a:lnTo>
                  <a:lnTo>
                    <a:pt x="37653" y="40"/>
                  </a:lnTo>
                  <a:lnTo>
                    <a:pt x="100"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5" name="Google Shape;2575;p22"/>
            <p:cNvSpPr/>
            <p:nvPr/>
          </p:nvSpPr>
          <p:spPr>
            <a:xfrm>
              <a:off x="2779821" y="607213"/>
              <a:ext cx="2625827" cy="63785"/>
            </a:xfrm>
            <a:custGeom>
              <a:rect b="b" l="l" r="r" t="t"/>
              <a:pathLst>
                <a:path extrusionOk="0" h="912" w="37544">
                  <a:moveTo>
                    <a:pt x="0" y="0"/>
                  </a:moveTo>
                  <a:lnTo>
                    <a:pt x="0" y="912"/>
                  </a:lnTo>
                  <a:lnTo>
                    <a:pt x="37544" y="912"/>
                  </a:lnTo>
                  <a:lnTo>
                    <a:pt x="37544"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6" name="Google Shape;2576;p22"/>
            <p:cNvSpPr/>
            <p:nvPr/>
          </p:nvSpPr>
          <p:spPr>
            <a:xfrm>
              <a:off x="2817169" y="626166"/>
              <a:ext cx="27906" cy="27906"/>
            </a:xfrm>
            <a:custGeom>
              <a:rect b="b" l="l" r="r" t="t"/>
              <a:pathLst>
                <a:path extrusionOk="0" h="399" w="399">
                  <a:moveTo>
                    <a:pt x="199" y="1"/>
                  </a:moveTo>
                  <a:cubicBezTo>
                    <a:pt x="86" y="1"/>
                    <a:pt x="0" y="90"/>
                    <a:pt x="0" y="200"/>
                  </a:cubicBezTo>
                  <a:cubicBezTo>
                    <a:pt x="0" y="312"/>
                    <a:pt x="86" y="399"/>
                    <a:pt x="199" y="399"/>
                  </a:cubicBezTo>
                  <a:cubicBezTo>
                    <a:pt x="312" y="399"/>
                    <a:pt x="398" y="309"/>
                    <a:pt x="398" y="200"/>
                  </a:cubicBezTo>
                  <a:cubicBezTo>
                    <a:pt x="398" y="94"/>
                    <a:pt x="312" y="1"/>
                    <a:pt x="199"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7" name="Google Shape;2577;p22"/>
            <p:cNvSpPr/>
            <p:nvPr/>
          </p:nvSpPr>
          <p:spPr>
            <a:xfrm>
              <a:off x="2873261" y="626166"/>
              <a:ext cx="28116" cy="27906"/>
            </a:xfrm>
            <a:custGeom>
              <a:rect b="b" l="l" r="r" t="t"/>
              <a:pathLst>
                <a:path extrusionOk="0" h="399" w="402">
                  <a:moveTo>
                    <a:pt x="199" y="1"/>
                  </a:moveTo>
                  <a:cubicBezTo>
                    <a:pt x="90" y="1"/>
                    <a:pt x="0" y="90"/>
                    <a:pt x="0" y="200"/>
                  </a:cubicBezTo>
                  <a:cubicBezTo>
                    <a:pt x="0" y="312"/>
                    <a:pt x="90" y="399"/>
                    <a:pt x="199" y="399"/>
                  </a:cubicBezTo>
                  <a:cubicBezTo>
                    <a:pt x="312" y="399"/>
                    <a:pt x="402" y="309"/>
                    <a:pt x="402" y="200"/>
                  </a:cubicBezTo>
                  <a:cubicBezTo>
                    <a:pt x="402" y="94"/>
                    <a:pt x="312" y="1"/>
                    <a:pt x="19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8" name="Google Shape;2578;p22"/>
            <p:cNvSpPr/>
            <p:nvPr/>
          </p:nvSpPr>
          <p:spPr>
            <a:xfrm>
              <a:off x="2927045" y="627355"/>
              <a:ext cx="29515" cy="28046"/>
            </a:xfrm>
            <a:custGeom>
              <a:rect b="b" l="l" r="r" t="t"/>
              <a:pathLst>
                <a:path extrusionOk="0" h="401" w="422">
                  <a:moveTo>
                    <a:pt x="219" y="0"/>
                  </a:moveTo>
                  <a:cubicBezTo>
                    <a:pt x="97" y="7"/>
                    <a:pt x="1" y="116"/>
                    <a:pt x="30" y="246"/>
                  </a:cubicBezTo>
                  <a:cubicBezTo>
                    <a:pt x="47" y="322"/>
                    <a:pt x="107" y="378"/>
                    <a:pt x="183" y="395"/>
                  </a:cubicBezTo>
                  <a:cubicBezTo>
                    <a:pt x="199" y="399"/>
                    <a:pt x="214" y="400"/>
                    <a:pt x="229" y="400"/>
                  </a:cubicBezTo>
                  <a:cubicBezTo>
                    <a:pt x="337" y="400"/>
                    <a:pt x="422" y="310"/>
                    <a:pt x="422" y="199"/>
                  </a:cubicBezTo>
                  <a:cubicBezTo>
                    <a:pt x="418" y="90"/>
                    <a:pt x="332" y="0"/>
                    <a:pt x="223"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9" name="Google Shape;2579;p22"/>
            <p:cNvSpPr/>
            <p:nvPr/>
          </p:nvSpPr>
          <p:spPr>
            <a:xfrm>
              <a:off x="2779821" y="670928"/>
              <a:ext cx="2625827" cy="252134"/>
            </a:xfrm>
            <a:custGeom>
              <a:rect b="b" l="l" r="r" t="t"/>
              <a:pathLst>
                <a:path extrusionOk="0" h="3605" w="37544">
                  <a:moveTo>
                    <a:pt x="0" y="1"/>
                  </a:moveTo>
                  <a:lnTo>
                    <a:pt x="0" y="3604"/>
                  </a:lnTo>
                  <a:lnTo>
                    <a:pt x="37544" y="3604"/>
                  </a:lnTo>
                  <a:lnTo>
                    <a:pt x="3754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0" name="Google Shape;2580;p22"/>
            <p:cNvSpPr/>
            <p:nvPr/>
          </p:nvSpPr>
          <p:spPr>
            <a:xfrm>
              <a:off x="3081262" y="763668"/>
              <a:ext cx="2164853" cy="60848"/>
            </a:xfrm>
            <a:custGeom>
              <a:rect b="b" l="l" r="r" t="t"/>
              <a:pathLst>
                <a:path extrusionOk="0" h="870" w="30953">
                  <a:moveTo>
                    <a:pt x="0" y="1"/>
                  </a:moveTo>
                  <a:lnTo>
                    <a:pt x="0" y="869"/>
                  </a:lnTo>
                  <a:lnTo>
                    <a:pt x="30953" y="869"/>
                  </a:lnTo>
                  <a:lnTo>
                    <a:pt x="30953"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1" name="Google Shape;2581;p22"/>
            <p:cNvSpPr/>
            <p:nvPr/>
          </p:nvSpPr>
          <p:spPr>
            <a:xfrm>
              <a:off x="3081262" y="763668"/>
              <a:ext cx="2164853" cy="63855"/>
            </a:xfrm>
            <a:custGeom>
              <a:rect b="b" l="l" r="r" t="t"/>
              <a:pathLst>
                <a:path extrusionOk="0" h="913" w="30953">
                  <a:moveTo>
                    <a:pt x="30913" y="1"/>
                  </a:moveTo>
                  <a:lnTo>
                    <a:pt x="30913" y="869"/>
                  </a:lnTo>
                  <a:lnTo>
                    <a:pt x="0" y="869"/>
                  </a:lnTo>
                  <a:lnTo>
                    <a:pt x="0" y="912"/>
                  </a:lnTo>
                  <a:lnTo>
                    <a:pt x="30953" y="912"/>
                  </a:lnTo>
                  <a:lnTo>
                    <a:pt x="30953"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2" name="Google Shape;2582;p22"/>
            <p:cNvSpPr/>
            <p:nvPr/>
          </p:nvSpPr>
          <p:spPr>
            <a:xfrm>
              <a:off x="3114833" y="795421"/>
              <a:ext cx="13988" cy="16086"/>
            </a:xfrm>
            <a:custGeom>
              <a:rect b="b" l="l" r="r" t="t"/>
              <a:pathLst>
                <a:path extrusionOk="0" h="230" w="200">
                  <a:moveTo>
                    <a:pt x="54" y="1"/>
                  </a:moveTo>
                  <a:cubicBezTo>
                    <a:pt x="44" y="17"/>
                    <a:pt x="37" y="31"/>
                    <a:pt x="24" y="41"/>
                  </a:cubicBezTo>
                  <a:lnTo>
                    <a:pt x="1" y="51"/>
                  </a:lnTo>
                  <a:lnTo>
                    <a:pt x="21" y="80"/>
                  </a:lnTo>
                  <a:lnTo>
                    <a:pt x="41" y="107"/>
                  </a:lnTo>
                  <a:lnTo>
                    <a:pt x="137" y="230"/>
                  </a:lnTo>
                  <a:lnTo>
                    <a:pt x="200" y="183"/>
                  </a:lnTo>
                  <a:lnTo>
                    <a:pt x="94" y="61"/>
                  </a:lnTo>
                  <a:lnTo>
                    <a:pt x="74" y="31"/>
                  </a:lnTo>
                  <a:lnTo>
                    <a:pt x="54" y="1"/>
                  </a:ln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3" name="Google Shape;2583;p22"/>
            <p:cNvSpPr/>
            <p:nvPr/>
          </p:nvSpPr>
          <p:spPr>
            <a:xfrm>
              <a:off x="3113014" y="793113"/>
              <a:ext cx="16296" cy="17905"/>
            </a:xfrm>
            <a:custGeom>
              <a:rect b="b" l="l" r="r" t="t"/>
              <a:pathLst>
                <a:path extrusionOk="0" h="256" w="233">
                  <a:moveTo>
                    <a:pt x="67" y="84"/>
                  </a:moveTo>
                  <a:lnTo>
                    <a:pt x="90" y="100"/>
                  </a:lnTo>
                  <a:lnTo>
                    <a:pt x="110" y="127"/>
                  </a:lnTo>
                  <a:lnTo>
                    <a:pt x="183" y="246"/>
                  </a:lnTo>
                  <a:lnTo>
                    <a:pt x="176" y="246"/>
                  </a:lnTo>
                  <a:lnTo>
                    <a:pt x="100" y="127"/>
                  </a:lnTo>
                  <a:lnTo>
                    <a:pt x="80" y="100"/>
                  </a:lnTo>
                  <a:lnTo>
                    <a:pt x="66" y="84"/>
                  </a:lnTo>
                  <a:close/>
                  <a:moveTo>
                    <a:pt x="96" y="1"/>
                  </a:moveTo>
                  <a:cubicBezTo>
                    <a:pt x="96" y="11"/>
                    <a:pt x="93" y="14"/>
                    <a:pt x="90" y="24"/>
                  </a:cubicBezTo>
                  <a:lnTo>
                    <a:pt x="90" y="41"/>
                  </a:lnTo>
                  <a:cubicBezTo>
                    <a:pt x="82" y="48"/>
                    <a:pt x="68" y="71"/>
                    <a:pt x="62" y="80"/>
                  </a:cubicBezTo>
                  <a:lnTo>
                    <a:pt x="62" y="80"/>
                  </a:lnTo>
                  <a:lnTo>
                    <a:pt x="60" y="77"/>
                  </a:lnTo>
                  <a:cubicBezTo>
                    <a:pt x="59" y="77"/>
                    <a:pt x="59" y="77"/>
                    <a:pt x="59" y="77"/>
                  </a:cubicBezTo>
                  <a:cubicBezTo>
                    <a:pt x="49" y="77"/>
                    <a:pt x="33" y="44"/>
                    <a:pt x="33" y="44"/>
                  </a:cubicBezTo>
                  <a:lnTo>
                    <a:pt x="0" y="44"/>
                  </a:lnTo>
                  <a:lnTo>
                    <a:pt x="23" y="117"/>
                  </a:lnTo>
                  <a:lnTo>
                    <a:pt x="57" y="107"/>
                  </a:lnTo>
                  <a:lnTo>
                    <a:pt x="76" y="130"/>
                  </a:lnTo>
                  <a:lnTo>
                    <a:pt x="173" y="256"/>
                  </a:lnTo>
                  <a:lnTo>
                    <a:pt x="232" y="210"/>
                  </a:lnTo>
                  <a:lnTo>
                    <a:pt x="126" y="90"/>
                  </a:lnTo>
                  <a:lnTo>
                    <a:pt x="106" y="60"/>
                  </a:lnTo>
                  <a:cubicBezTo>
                    <a:pt x="113" y="50"/>
                    <a:pt x="116" y="41"/>
                    <a:pt x="123" y="31"/>
                  </a:cubicBezTo>
                  <a:lnTo>
                    <a:pt x="96"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4" name="Google Shape;2584;p22"/>
            <p:cNvSpPr/>
            <p:nvPr/>
          </p:nvSpPr>
          <p:spPr>
            <a:xfrm>
              <a:off x="3096788" y="778565"/>
              <a:ext cx="26228" cy="23919"/>
            </a:xfrm>
            <a:custGeom>
              <a:rect b="b" l="l" r="r" t="t"/>
              <a:pathLst>
                <a:path extrusionOk="0" h="342" w="375">
                  <a:moveTo>
                    <a:pt x="212" y="23"/>
                  </a:moveTo>
                  <a:cubicBezTo>
                    <a:pt x="255" y="23"/>
                    <a:pt x="292" y="43"/>
                    <a:pt x="315" y="73"/>
                  </a:cubicBezTo>
                  <a:cubicBezTo>
                    <a:pt x="342" y="106"/>
                    <a:pt x="348" y="149"/>
                    <a:pt x="342" y="186"/>
                  </a:cubicBezTo>
                  <a:cubicBezTo>
                    <a:pt x="342" y="199"/>
                    <a:pt x="332" y="209"/>
                    <a:pt x="322" y="222"/>
                  </a:cubicBezTo>
                  <a:lnTo>
                    <a:pt x="322" y="239"/>
                  </a:lnTo>
                  <a:cubicBezTo>
                    <a:pt x="312" y="252"/>
                    <a:pt x="305" y="265"/>
                    <a:pt x="292" y="275"/>
                  </a:cubicBezTo>
                  <a:cubicBezTo>
                    <a:pt x="282" y="282"/>
                    <a:pt x="275" y="288"/>
                    <a:pt x="265" y="288"/>
                  </a:cubicBezTo>
                  <a:lnTo>
                    <a:pt x="216" y="288"/>
                  </a:lnTo>
                  <a:cubicBezTo>
                    <a:pt x="149" y="288"/>
                    <a:pt x="93" y="242"/>
                    <a:pt x="80" y="182"/>
                  </a:cubicBezTo>
                  <a:cubicBezTo>
                    <a:pt x="63" y="99"/>
                    <a:pt x="129" y="23"/>
                    <a:pt x="212" y="23"/>
                  </a:cubicBezTo>
                  <a:close/>
                  <a:moveTo>
                    <a:pt x="195" y="0"/>
                  </a:moveTo>
                  <a:cubicBezTo>
                    <a:pt x="159" y="0"/>
                    <a:pt x="123" y="12"/>
                    <a:pt x="93" y="36"/>
                  </a:cubicBezTo>
                  <a:cubicBezTo>
                    <a:pt x="17" y="93"/>
                    <a:pt x="0" y="202"/>
                    <a:pt x="60" y="275"/>
                  </a:cubicBezTo>
                  <a:cubicBezTo>
                    <a:pt x="90" y="318"/>
                    <a:pt x="142" y="342"/>
                    <a:pt x="194" y="342"/>
                  </a:cubicBezTo>
                  <a:cubicBezTo>
                    <a:pt x="210" y="342"/>
                    <a:pt x="226" y="339"/>
                    <a:pt x="242" y="335"/>
                  </a:cubicBezTo>
                  <a:lnTo>
                    <a:pt x="275" y="321"/>
                  </a:lnTo>
                  <a:lnTo>
                    <a:pt x="299" y="305"/>
                  </a:lnTo>
                  <a:lnTo>
                    <a:pt x="308" y="298"/>
                  </a:lnTo>
                  <a:lnTo>
                    <a:pt x="332" y="272"/>
                  </a:lnTo>
                  <a:cubicBezTo>
                    <a:pt x="342" y="265"/>
                    <a:pt x="345" y="252"/>
                    <a:pt x="348" y="242"/>
                  </a:cubicBezTo>
                  <a:cubicBezTo>
                    <a:pt x="375" y="186"/>
                    <a:pt x="371" y="119"/>
                    <a:pt x="332" y="70"/>
                  </a:cubicBezTo>
                  <a:cubicBezTo>
                    <a:pt x="298" y="24"/>
                    <a:pt x="247" y="0"/>
                    <a:pt x="195" y="0"/>
                  </a:cubicBez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5" name="Google Shape;2585;p22"/>
            <p:cNvSpPr/>
            <p:nvPr/>
          </p:nvSpPr>
          <p:spPr>
            <a:xfrm>
              <a:off x="3097488" y="778285"/>
              <a:ext cx="26717" cy="23989"/>
            </a:xfrm>
            <a:custGeom>
              <a:rect b="b" l="l" r="r" t="t"/>
              <a:pathLst>
                <a:path extrusionOk="0" h="343" w="382">
                  <a:moveTo>
                    <a:pt x="199" y="44"/>
                  </a:moveTo>
                  <a:cubicBezTo>
                    <a:pt x="239" y="44"/>
                    <a:pt x="282" y="64"/>
                    <a:pt x="305" y="97"/>
                  </a:cubicBezTo>
                  <a:cubicBezTo>
                    <a:pt x="332" y="130"/>
                    <a:pt x="338" y="176"/>
                    <a:pt x="332" y="213"/>
                  </a:cubicBezTo>
                  <a:cubicBezTo>
                    <a:pt x="328" y="226"/>
                    <a:pt x="322" y="239"/>
                    <a:pt x="315" y="246"/>
                  </a:cubicBezTo>
                  <a:lnTo>
                    <a:pt x="298" y="272"/>
                  </a:lnTo>
                  <a:cubicBezTo>
                    <a:pt x="295" y="279"/>
                    <a:pt x="289" y="286"/>
                    <a:pt x="282" y="289"/>
                  </a:cubicBezTo>
                  <a:lnTo>
                    <a:pt x="272" y="289"/>
                  </a:lnTo>
                  <a:lnTo>
                    <a:pt x="255" y="302"/>
                  </a:lnTo>
                  <a:cubicBezTo>
                    <a:pt x="245" y="309"/>
                    <a:pt x="236" y="312"/>
                    <a:pt x="222" y="312"/>
                  </a:cubicBezTo>
                  <a:cubicBezTo>
                    <a:pt x="213" y="314"/>
                    <a:pt x="203" y="315"/>
                    <a:pt x="194" y="315"/>
                  </a:cubicBezTo>
                  <a:cubicBezTo>
                    <a:pt x="153" y="315"/>
                    <a:pt x="114" y="297"/>
                    <a:pt x="90" y="262"/>
                  </a:cubicBezTo>
                  <a:cubicBezTo>
                    <a:pt x="70" y="236"/>
                    <a:pt x="56" y="196"/>
                    <a:pt x="63" y="163"/>
                  </a:cubicBezTo>
                  <a:cubicBezTo>
                    <a:pt x="66" y="127"/>
                    <a:pt x="86" y="97"/>
                    <a:pt x="116" y="74"/>
                  </a:cubicBezTo>
                  <a:cubicBezTo>
                    <a:pt x="139" y="57"/>
                    <a:pt x="169" y="44"/>
                    <a:pt x="199" y="44"/>
                  </a:cubicBezTo>
                  <a:close/>
                  <a:moveTo>
                    <a:pt x="189" y="0"/>
                  </a:moveTo>
                  <a:cubicBezTo>
                    <a:pt x="153" y="0"/>
                    <a:pt x="117" y="12"/>
                    <a:pt x="86" y="37"/>
                  </a:cubicBezTo>
                  <a:cubicBezTo>
                    <a:pt x="13" y="93"/>
                    <a:pt x="0" y="196"/>
                    <a:pt x="56" y="272"/>
                  </a:cubicBezTo>
                  <a:cubicBezTo>
                    <a:pt x="89" y="312"/>
                    <a:pt x="138" y="337"/>
                    <a:pt x="189" y="337"/>
                  </a:cubicBezTo>
                  <a:cubicBezTo>
                    <a:pt x="206" y="337"/>
                    <a:pt x="222" y="335"/>
                    <a:pt x="239" y="329"/>
                  </a:cubicBezTo>
                  <a:lnTo>
                    <a:pt x="272" y="319"/>
                  </a:lnTo>
                  <a:lnTo>
                    <a:pt x="295" y="342"/>
                  </a:lnTo>
                  <a:lnTo>
                    <a:pt x="318" y="325"/>
                  </a:lnTo>
                  <a:lnTo>
                    <a:pt x="328" y="319"/>
                  </a:lnTo>
                  <a:lnTo>
                    <a:pt x="352" y="292"/>
                  </a:lnTo>
                  <a:lnTo>
                    <a:pt x="332" y="262"/>
                  </a:lnTo>
                  <a:cubicBezTo>
                    <a:pt x="332" y="262"/>
                    <a:pt x="338" y="256"/>
                    <a:pt x="345" y="239"/>
                  </a:cubicBezTo>
                  <a:cubicBezTo>
                    <a:pt x="381" y="153"/>
                    <a:pt x="338" y="54"/>
                    <a:pt x="255" y="14"/>
                  </a:cubicBezTo>
                  <a:cubicBezTo>
                    <a:pt x="234" y="5"/>
                    <a:pt x="212" y="0"/>
                    <a:pt x="189"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6" name="Google Shape;2586;p22"/>
            <p:cNvSpPr/>
            <p:nvPr/>
          </p:nvSpPr>
          <p:spPr>
            <a:xfrm>
              <a:off x="5285692" y="765696"/>
              <a:ext cx="64555" cy="58889"/>
            </a:xfrm>
            <a:custGeom>
              <a:rect b="b" l="l" r="r" t="t"/>
              <a:pathLst>
                <a:path extrusionOk="0" h="842" w="923">
                  <a:moveTo>
                    <a:pt x="467" y="0"/>
                  </a:moveTo>
                  <a:cubicBezTo>
                    <a:pt x="435" y="0"/>
                    <a:pt x="402" y="4"/>
                    <a:pt x="369" y="12"/>
                  </a:cubicBezTo>
                  <a:cubicBezTo>
                    <a:pt x="140" y="68"/>
                    <a:pt x="1" y="293"/>
                    <a:pt x="57" y="522"/>
                  </a:cubicBezTo>
                  <a:cubicBezTo>
                    <a:pt x="80" y="631"/>
                    <a:pt x="147" y="721"/>
                    <a:pt x="243" y="781"/>
                  </a:cubicBezTo>
                  <a:cubicBezTo>
                    <a:pt x="311" y="820"/>
                    <a:pt x="388" y="842"/>
                    <a:pt x="468" y="842"/>
                  </a:cubicBezTo>
                  <a:cubicBezTo>
                    <a:pt x="501" y="842"/>
                    <a:pt x="534" y="838"/>
                    <a:pt x="568" y="830"/>
                  </a:cubicBezTo>
                  <a:cubicBezTo>
                    <a:pt x="611" y="820"/>
                    <a:pt x="654" y="804"/>
                    <a:pt x="690" y="781"/>
                  </a:cubicBezTo>
                  <a:cubicBezTo>
                    <a:pt x="843" y="681"/>
                    <a:pt x="922" y="499"/>
                    <a:pt x="876" y="323"/>
                  </a:cubicBezTo>
                  <a:cubicBezTo>
                    <a:pt x="831" y="128"/>
                    <a:pt x="657" y="0"/>
                    <a:pt x="46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7" name="Google Shape;2587;p22"/>
            <p:cNvSpPr/>
            <p:nvPr/>
          </p:nvSpPr>
          <p:spPr>
            <a:xfrm>
              <a:off x="5308423" y="783881"/>
              <a:ext cx="20772" cy="18254"/>
            </a:xfrm>
            <a:custGeom>
              <a:rect b="b" l="l" r="r" t="t"/>
              <a:pathLst>
                <a:path extrusionOk="0" h="261" w="297">
                  <a:moveTo>
                    <a:pt x="143" y="0"/>
                  </a:moveTo>
                  <a:cubicBezTo>
                    <a:pt x="64" y="0"/>
                    <a:pt x="1" y="73"/>
                    <a:pt x="14" y="156"/>
                  </a:cubicBezTo>
                  <a:cubicBezTo>
                    <a:pt x="24" y="209"/>
                    <a:pt x="67" y="249"/>
                    <a:pt x="120" y="259"/>
                  </a:cubicBezTo>
                  <a:cubicBezTo>
                    <a:pt x="128" y="260"/>
                    <a:pt x="135" y="261"/>
                    <a:pt x="142" y="261"/>
                  </a:cubicBezTo>
                  <a:cubicBezTo>
                    <a:pt x="231" y="261"/>
                    <a:pt x="296" y="172"/>
                    <a:pt x="263" y="80"/>
                  </a:cubicBezTo>
                  <a:cubicBezTo>
                    <a:pt x="243" y="33"/>
                    <a:pt x="196" y="7"/>
                    <a:pt x="143"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8" name="Google Shape;2588;p22"/>
            <p:cNvSpPr/>
            <p:nvPr/>
          </p:nvSpPr>
          <p:spPr>
            <a:xfrm>
              <a:off x="5301219" y="800526"/>
              <a:ext cx="31893" cy="24059"/>
            </a:xfrm>
            <a:custGeom>
              <a:rect b="b" l="l" r="r" t="t"/>
              <a:pathLst>
                <a:path extrusionOk="0" h="344" w="456">
                  <a:moveTo>
                    <a:pt x="229" y="0"/>
                  </a:moveTo>
                  <a:cubicBezTo>
                    <a:pt x="101" y="0"/>
                    <a:pt x="1" y="102"/>
                    <a:pt x="1" y="226"/>
                  </a:cubicBezTo>
                  <a:lnTo>
                    <a:pt x="1" y="276"/>
                  </a:lnTo>
                  <a:cubicBezTo>
                    <a:pt x="72" y="321"/>
                    <a:pt x="153" y="344"/>
                    <a:pt x="234" y="344"/>
                  </a:cubicBezTo>
                  <a:cubicBezTo>
                    <a:pt x="267" y="344"/>
                    <a:pt x="300" y="340"/>
                    <a:pt x="332" y="332"/>
                  </a:cubicBezTo>
                  <a:cubicBezTo>
                    <a:pt x="372" y="319"/>
                    <a:pt x="419" y="302"/>
                    <a:pt x="455" y="276"/>
                  </a:cubicBezTo>
                  <a:lnTo>
                    <a:pt x="455" y="226"/>
                  </a:lnTo>
                  <a:lnTo>
                    <a:pt x="455" y="223"/>
                  </a:lnTo>
                  <a:cubicBezTo>
                    <a:pt x="455" y="137"/>
                    <a:pt x="405" y="54"/>
                    <a:pt x="329" y="21"/>
                  </a:cubicBezTo>
                  <a:cubicBezTo>
                    <a:pt x="295" y="7"/>
                    <a:pt x="261" y="0"/>
                    <a:pt x="229"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589" name="Google Shape;2589;p22"/>
            <p:cNvGrpSpPr/>
            <p:nvPr/>
          </p:nvGrpSpPr>
          <p:grpSpPr>
            <a:xfrm>
              <a:off x="2839410" y="763668"/>
              <a:ext cx="200587" cy="58260"/>
              <a:chOff x="2839410" y="763668"/>
              <a:chExt cx="200587" cy="58260"/>
            </a:xfrm>
          </p:grpSpPr>
          <p:sp>
            <p:nvSpPr>
              <p:cNvPr id="2590" name="Google Shape;2590;p22"/>
              <p:cNvSpPr/>
              <p:nvPr/>
            </p:nvSpPr>
            <p:spPr>
              <a:xfrm>
                <a:off x="2839410" y="774089"/>
                <a:ext cx="26018" cy="42034"/>
              </a:xfrm>
              <a:custGeom>
                <a:rect b="b" l="l" r="r" t="t"/>
                <a:pathLst>
                  <a:path extrusionOk="0" h="601" w="372">
                    <a:moveTo>
                      <a:pt x="322" y="1"/>
                    </a:moveTo>
                    <a:lnTo>
                      <a:pt x="0" y="306"/>
                    </a:lnTo>
                    <a:lnTo>
                      <a:pt x="322" y="601"/>
                    </a:lnTo>
                    <a:lnTo>
                      <a:pt x="365" y="548"/>
                    </a:lnTo>
                    <a:lnTo>
                      <a:pt x="107" y="306"/>
                    </a:lnTo>
                    <a:lnTo>
                      <a:pt x="372" y="54"/>
                    </a:lnTo>
                    <a:lnTo>
                      <a:pt x="322"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1" name="Google Shape;2591;p22"/>
              <p:cNvSpPr/>
              <p:nvPr/>
            </p:nvSpPr>
            <p:spPr>
              <a:xfrm>
                <a:off x="2912217" y="774089"/>
                <a:ext cx="25598" cy="42034"/>
              </a:xfrm>
              <a:custGeom>
                <a:rect b="b" l="l" r="r" t="t"/>
                <a:pathLst>
                  <a:path extrusionOk="0" h="601" w="366">
                    <a:moveTo>
                      <a:pt x="47" y="1"/>
                    </a:moveTo>
                    <a:lnTo>
                      <a:pt x="0" y="54"/>
                    </a:lnTo>
                    <a:lnTo>
                      <a:pt x="262" y="296"/>
                    </a:lnTo>
                    <a:lnTo>
                      <a:pt x="0" y="548"/>
                    </a:lnTo>
                    <a:lnTo>
                      <a:pt x="47" y="601"/>
                    </a:lnTo>
                    <a:lnTo>
                      <a:pt x="365" y="296"/>
                    </a:lnTo>
                    <a:lnTo>
                      <a:pt x="47"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2" name="Google Shape;2592;p22"/>
              <p:cNvSpPr/>
              <p:nvPr/>
            </p:nvSpPr>
            <p:spPr>
              <a:xfrm>
                <a:off x="2974813" y="763668"/>
                <a:ext cx="58050" cy="58260"/>
              </a:xfrm>
              <a:custGeom>
                <a:rect b="b" l="l" r="r" t="t"/>
                <a:pathLst>
                  <a:path extrusionOk="0" h="833" w="830">
                    <a:moveTo>
                      <a:pt x="415" y="1"/>
                    </a:moveTo>
                    <a:cubicBezTo>
                      <a:pt x="186" y="4"/>
                      <a:pt x="0" y="190"/>
                      <a:pt x="0" y="418"/>
                    </a:cubicBezTo>
                    <a:cubicBezTo>
                      <a:pt x="4" y="647"/>
                      <a:pt x="193" y="833"/>
                      <a:pt x="418" y="833"/>
                    </a:cubicBezTo>
                    <a:cubicBezTo>
                      <a:pt x="541" y="833"/>
                      <a:pt x="650" y="783"/>
                      <a:pt x="726" y="697"/>
                    </a:cubicBezTo>
                    <a:lnTo>
                      <a:pt x="673" y="647"/>
                    </a:lnTo>
                    <a:cubicBezTo>
                      <a:pt x="607" y="717"/>
                      <a:pt x="514" y="760"/>
                      <a:pt x="418" y="760"/>
                    </a:cubicBezTo>
                    <a:cubicBezTo>
                      <a:pt x="249" y="760"/>
                      <a:pt x="103" y="631"/>
                      <a:pt x="83" y="465"/>
                    </a:cubicBezTo>
                    <a:cubicBezTo>
                      <a:pt x="60" y="279"/>
                      <a:pt x="186" y="107"/>
                      <a:pt x="375" y="84"/>
                    </a:cubicBezTo>
                    <a:cubicBezTo>
                      <a:pt x="391" y="81"/>
                      <a:pt x="407" y="80"/>
                      <a:pt x="423" y="80"/>
                    </a:cubicBezTo>
                    <a:cubicBezTo>
                      <a:pt x="589" y="80"/>
                      <a:pt x="732" y="203"/>
                      <a:pt x="756" y="372"/>
                    </a:cubicBezTo>
                    <a:lnTo>
                      <a:pt x="829" y="365"/>
                    </a:lnTo>
                    <a:cubicBezTo>
                      <a:pt x="806" y="157"/>
                      <a:pt x="627" y="1"/>
                      <a:pt x="415"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3" name="Google Shape;2593;p22"/>
              <p:cNvSpPr/>
              <p:nvPr/>
            </p:nvSpPr>
            <p:spPr>
              <a:xfrm>
                <a:off x="3014889" y="774579"/>
                <a:ext cx="25108" cy="18184"/>
              </a:xfrm>
              <a:custGeom>
                <a:rect b="b" l="l" r="r" t="t"/>
                <a:pathLst>
                  <a:path extrusionOk="0" h="260" w="359">
                    <a:moveTo>
                      <a:pt x="323" y="1"/>
                    </a:moveTo>
                    <a:lnTo>
                      <a:pt x="210" y="196"/>
                    </a:lnTo>
                    <a:lnTo>
                      <a:pt x="24" y="73"/>
                    </a:lnTo>
                    <a:lnTo>
                      <a:pt x="1" y="110"/>
                    </a:lnTo>
                    <a:lnTo>
                      <a:pt x="223" y="259"/>
                    </a:lnTo>
                    <a:lnTo>
                      <a:pt x="359" y="24"/>
                    </a:lnTo>
                    <a:lnTo>
                      <a:pt x="323"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594" name="Google Shape;2594;p22"/>
            <p:cNvSpPr/>
            <p:nvPr/>
          </p:nvSpPr>
          <p:spPr>
            <a:xfrm>
              <a:off x="3617280" y="1462016"/>
              <a:ext cx="1000072" cy="136453"/>
            </a:xfrm>
            <a:custGeom>
              <a:rect b="b" l="l" r="r" t="t"/>
              <a:pathLst>
                <a:path extrusionOk="0" h="1951" w="14299">
                  <a:moveTo>
                    <a:pt x="1" y="1"/>
                  </a:moveTo>
                  <a:lnTo>
                    <a:pt x="1" y="1950"/>
                  </a:lnTo>
                  <a:lnTo>
                    <a:pt x="14298" y="1950"/>
                  </a:lnTo>
                  <a:lnTo>
                    <a:pt x="14298"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5" name="Google Shape;2595;p22"/>
            <p:cNvSpPr/>
            <p:nvPr/>
          </p:nvSpPr>
          <p:spPr>
            <a:xfrm>
              <a:off x="3617280" y="1459219"/>
              <a:ext cx="1002870" cy="141978"/>
            </a:xfrm>
            <a:custGeom>
              <a:rect b="b" l="l" r="r" t="t"/>
              <a:pathLst>
                <a:path extrusionOk="0" h="2030" w="14339">
                  <a:moveTo>
                    <a:pt x="14255" y="84"/>
                  </a:moveTo>
                  <a:lnTo>
                    <a:pt x="14255" y="1947"/>
                  </a:lnTo>
                  <a:lnTo>
                    <a:pt x="44" y="1947"/>
                  </a:lnTo>
                  <a:lnTo>
                    <a:pt x="44" y="84"/>
                  </a:lnTo>
                  <a:close/>
                  <a:moveTo>
                    <a:pt x="1" y="1"/>
                  </a:moveTo>
                  <a:lnTo>
                    <a:pt x="1" y="2030"/>
                  </a:lnTo>
                  <a:lnTo>
                    <a:pt x="14338" y="2030"/>
                  </a:lnTo>
                  <a:lnTo>
                    <a:pt x="14338"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6" name="Google Shape;2596;p22"/>
            <p:cNvSpPr/>
            <p:nvPr/>
          </p:nvSpPr>
          <p:spPr>
            <a:xfrm>
              <a:off x="4480966" y="1462016"/>
              <a:ext cx="136383" cy="136453"/>
            </a:xfrm>
            <a:custGeom>
              <a:rect b="b" l="l" r="r" t="t"/>
              <a:pathLst>
                <a:path extrusionOk="0" h="1951" w="1950">
                  <a:moveTo>
                    <a:pt x="0" y="1"/>
                  </a:moveTo>
                  <a:lnTo>
                    <a:pt x="0" y="1950"/>
                  </a:lnTo>
                  <a:lnTo>
                    <a:pt x="1949" y="1950"/>
                  </a:lnTo>
                  <a:lnTo>
                    <a:pt x="1949" y="1"/>
                  </a:lnTo>
                  <a:close/>
                </a:path>
              </a:pathLst>
            </a:custGeom>
            <a:solidFill>
              <a:srgbClr val="A6A6A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7" name="Google Shape;2597;p22"/>
            <p:cNvSpPr/>
            <p:nvPr/>
          </p:nvSpPr>
          <p:spPr>
            <a:xfrm>
              <a:off x="4547478" y="1525102"/>
              <a:ext cx="44342" cy="52945"/>
            </a:xfrm>
            <a:custGeom>
              <a:rect b="b" l="l" r="r" t="t"/>
              <a:pathLst>
                <a:path extrusionOk="0" h="757" w="634">
                  <a:moveTo>
                    <a:pt x="160" y="0"/>
                  </a:moveTo>
                  <a:cubicBezTo>
                    <a:pt x="143" y="50"/>
                    <a:pt x="110" y="90"/>
                    <a:pt x="70" y="120"/>
                  </a:cubicBezTo>
                  <a:cubicBezTo>
                    <a:pt x="47" y="136"/>
                    <a:pt x="24" y="153"/>
                    <a:pt x="1" y="160"/>
                  </a:cubicBezTo>
                  <a:lnTo>
                    <a:pt x="123" y="315"/>
                  </a:lnTo>
                  <a:lnTo>
                    <a:pt x="455" y="756"/>
                  </a:lnTo>
                  <a:lnTo>
                    <a:pt x="634" y="620"/>
                  </a:lnTo>
                  <a:lnTo>
                    <a:pt x="289" y="170"/>
                  </a:lnTo>
                  <a:lnTo>
                    <a:pt x="160"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8" name="Google Shape;2598;p22"/>
            <p:cNvSpPr/>
            <p:nvPr/>
          </p:nvSpPr>
          <p:spPr>
            <a:xfrm>
              <a:off x="4501318" y="1482369"/>
              <a:ext cx="75465" cy="68751"/>
            </a:xfrm>
            <a:custGeom>
              <a:rect b="b" l="l" r="r" t="t"/>
              <a:pathLst>
                <a:path extrusionOk="0" h="983" w="1079">
                  <a:moveTo>
                    <a:pt x="551" y="197"/>
                  </a:moveTo>
                  <a:cubicBezTo>
                    <a:pt x="639" y="197"/>
                    <a:pt x="727" y="237"/>
                    <a:pt x="783" y="313"/>
                  </a:cubicBezTo>
                  <a:cubicBezTo>
                    <a:pt x="846" y="396"/>
                    <a:pt x="863" y="505"/>
                    <a:pt x="820" y="602"/>
                  </a:cubicBezTo>
                  <a:cubicBezTo>
                    <a:pt x="800" y="651"/>
                    <a:pt x="770" y="694"/>
                    <a:pt x="730" y="721"/>
                  </a:cubicBezTo>
                  <a:cubicBezTo>
                    <a:pt x="710" y="737"/>
                    <a:pt x="684" y="751"/>
                    <a:pt x="661" y="764"/>
                  </a:cubicBezTo>
                  <a:cubicBezTo>
                    <a:pt x="627" y="777"/>
                    <a:pt x="591" y="783"/>
                    <a:pt x="556" y="783"/>
                  </a:cubicBezTo>
                  <a:cubicBezTo>
                    <a:pt x="439" y="783"/>
                    <a:pt x="325" y="713"/>
                    <a:pt x="279" y="598"/>
                  </a:cubicBezTo>
                  <a:cubicBezTo>
                    <a:pt x="216" y="449"/>
                    <a:pt x="296" y="280"/>
                    <a:pt x="445" y="217"/>
                  </a:cubicBezTo>
                  <a:cubicBezTo>
                    <a:pt x="479" y="204"/>
                    <a:pt x="515" y="197"/>
                    <a:pt x="551" y="197"/>
                  </a:cubicBezTo>
                  <a:close/>
                  <a:moveTo>
                    <a:pt x="555" y="1"/>
                  </a:moveTo>
                  <a:cubicBezTo>
                    <a:pt x="449" y="1"/>
                    <a:pt x="342" y="35"/>
                    <a:pt x="253" y="104"/>
                  </a:cubicBezTo>
                  <a:cubicBezTo>
                    <a:pt x="41" y="270"/>
                    <a:pt x="1" y="582"/>
                    <a:pt x="167" y="794"/>
                  </a:cubicBezTo>
                  <a:cubicBezTo>
                    <a:pt x="264" y="917"/>
                    <a:pt x="410" y="983"/>
                    <a:pt x="557" y="983"/>
                  </a:cubicBezTo>
                  <a:cubicBezTo>
                    <a:pt x="635" y="983"/>
                    <a:pt x="714" y="964"/>
                    <a:pt x="787" y="926"/>
                  </a:cubicBezTo>
                  <a:cubicBezTo>
                    <a:pt x="813" y="913"/>
                    <a:pt x="833" y="897"/>
                    <a:pt x="853" y="880"/>
                  </a:cubicBezTo>
                  <a:cubicBezTo>
                    <a:pt x="893" y="850"/>
                    <a:pt x="929" y="814"/>
                    <a:pt x="959" y="777"/>
                  </a:cubicBezTo>
                  <a:cubicBezTo>
                    <a:pt x="1078" y="598"/>
                    <a:pt x="1068" y="363"/>
                    <a:pt x="942" y="190"/>
                  </a:cubicBezTo>
                  <a:cubicBezTo>
                    <a:pt x="846" y="65"/>
                    <a:pt x="701" y="1"/>
                    <a:pt x="555"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9" name="Google Shape;2599;p22"/>
            <p:cNvSpPr/>
            <p:nvPr/>
          </p:nvSpPr>
          <p:spPr>
            <a:xfrm>
              <a:off x="3646235" y="1488244"/>
              <a:ext cx="8882" cy="83998"/>
            </a:xfrm>
            <a:custGeom>
              <a:rect b="b" l="l" r="r" t="t"/>
              <a:pathLst>
                <a:path extrusionOk="0" h="1201" w="127">
                  <a:moveTo>
                    <a:pt x="1" y="0"/>
                  </a:moveTo>
                  <a:lnTo>
                    <a:pt x="1" y="1200"/>
                  </a:lnTo>
                  <a:lnTo>
                    <a:pt x="127" y="1200"/>
                  </a:lnTo>
                  <a:lnTo>
                    <a:pt x="127"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0" name="Google Shape;2600;p22"/>
            <p:cNvSpPr/>
            <p:nvPr/>
          </p:nvSpPr>
          <p:spPr>
            <a:xfrm>
              <a:off x="4388225" y="1650504"/>
              <a:ext cx="231921" cy="72458"/>
            </a:xfrm>
            <a:custGeom>
              <a:rect b="b" l="l" r="r" t="t"/>
              <a:pathLst>
                <a:path extrusionOk="0" h="1036" w="3316">
                  <a:moveTo>
                    <a:pt x="0" y="1"/>
                  </a:moveTo>
                  <a:lnTo>
                    <a:pt x="0" y="1035"/>
                  </a:lnTo>
                  <a:lnTo>
                    <a:pt x="3315" y="1035"/>
                  </a:lnTo>
                  <a:lnTo>
                    <a:pt x="3315" y="1"/>
                  </a:lnTo>
                  <a:close/>
                </a:path>
              </a:pathLst>
            </a:custGeom>
            <a:solidFill>
              <a:srgbClr val="C7C7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1" name="Google Shape;2601;p22"/>
            <p:cNvSpPr/>
            <p:nvPr/>
          </p:nvSpPr>
          <p:spPr>
            <a:xfrm>
              <a:off x="3799962" y="1314373"/>
              <a:ext cx="637713" cy="43363"/>
            </a:xfrm>
            <a:custGeom>
              <a:rect b="b" l="l" r="r" t="t"/>
              <a:pathLst>
                <a:path extrusionOk="0" h="620" w="9118">
                  <a:moveTo>
                    <a:pt x="1" y="0"/>
                  </a:moveTo>
                  <a:lnTo>
                    <a:pt x="1" y="620"/>
                  </a:lnTo>
                  <a:lnTo>
                    <a:pt x="9117" y="620"/>
                  </a:lnTo>
                  <a:lnTo>
                    <a:pt x="9117" y="0"/>
                  </a:lnTo>
                  <a:close/>
                </a:path>
              </a:pathLst>
            </a:custGeom>
            <a:solidFill>
              <a:srgbClr val="DBDBDB">
                <a:alpha val="6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2" name="Google Shape;2602;p22"/>
            <p:cNvSpPr/>
            <p:nvPr/>
          </p:nvSpPr>
          <p:spPr>
            <a:xfrm>
              <a:off x="5549575" y="1703868"/>
              <a:ext cx="11400" cy="68681"/>
            </a:xfrm>
            <a:custGeom>
              <a:rect b="b" l="l" r="r" t="t"/>
              <a:pathLst>
                <a:path extrusionOk="0" h="982" w="163">
                  <a:moveTo>
                    <a:pt x="83" y="0"/>
                  </a:moveTo>
                  <a:cubicBezTo>
                    <a:pt x="27" y="156"/>
                    <a:pt x="0" y="322"/>
                    <a:pt x="4" y="488"/>
                  </a:cubicBezTo>
                  <a:cubicBezTo>
                    <a:pt x="0" y="660"/>
                    <a:pt x="27" y="826"/>
                    <a:pt x="80" y="982"/>
                  </a:cubicBezTo>
                  <a:cubicBezTo>
                    <a:pt x="133" y="826"/>
                    <a:pt x="163" y="660"/>
                    <a:pt x="163" y="488"/>
                  </a:cubicBezTo>
                  <a:cubicBezTo>
                    <a:pt x="163" y="322"/>
                    <a:pt x="136" y="156"/>
                    <a:pt x="83"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3" name="Google Shape;2603;p22"/>
            <p:cNvSpPr/>
            <p:nvPr/>
          </p:nvSpPr>
          <p:spPr>
            <a:xfrm>
              <a:off x="5451030" y="1733103"/>
              <a:ext cx="34410" cy="59379"/>
            </a:xfrm>
            <a:custGeom>
              <a:rect b="b" l="l" r="r" t="t"/>
              <a:pathLst>
                <a:path extrusionOk="0" h="849" w="492">
                  <a:moveTo>
                    <a:pt x="1" y="0"/>
                  </a:moveTo>
                  <a:lnTo>
                    <a:pt x="1" y="0"/>
                  </a:lnTo>
                  <a:cubicBezTo>
                    <a:pt x="70" y="328"/>
                    <a:pt x="243" y="627"/>
                    <a:pt x="491" y="849"/>
                  </a:cubicBezTo>
                  <a:cubicBezTo>
                    <a:pt x="458" y="690"/>
                    <a:pt x="395" y="531"/>
                    <a:pt x="312" y="385"/>
                  </a:cubicBezTo>
                  <a:cubicBezTo>
                    <a:pt x="233" y="242"/>
                    <a:pt x="126" y="110"/>
                    <a:pt x="1"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4" name="Google Shape;2604;p22"/>
            <p:cNvSpPr/>
            <p:nvPr/>
          </p:nvSpPr>
          <p:spPr>
            <a:xfrm>
              <a:off x="5375425" y="1810526"/>
              <a:ext cx="59449" cy="34620"/>
            </a:xfrm>
            <a:custGeom>
              <a:rect b="b" l="l" r="r" t="t"/>
              <a:pathLst>
                <a:path extrusionOk="0" h="495" w="850">
                  <a:moveTo>
                    <a:pt x="1" y="0"/>
                  </a:moveTo>
                  <a:lnTo>
                    <a:pt x="1" y="0"/>
                  </a:lnTo>
                  <a:cubicBezTo>
                    <a:pt x="223" y="249"/>
                    <a:pt x="521" y="421"/>
                    <a:pt x="849" y="494"/>
                  </a:cubicBezTo>
                  <a:cubicBezTo>
                    <a:pt x="627" y="246"/>
                    <a:pt x="329" y="73"/>
                    <a:pt x="1"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5" name="Google Shape;2605;p22"/>
            <p:cNvSpPr/>
            <p:nvPr/>
          </p:nvSpPr>
          <p:spPr>
            <a:xfrm>
              <a:off x="5348568" y="1910190"/>
              <a:ext cx="68681" cy="11051"/>
            </a:xfrm>
            <a:custGeom>
              <a:rect b="b" l="l" r="r" t="t"/>
              <a:pathLst>
                <a:path extrusionOk="0" h="158" w="982">
                  <a:moveTo>
                    <a:pt x="463" y="1"/>
                  </a:moveTo>
                  <a:cubicBezTo>
                    <a:pt x="303" y="1"/>
                    <a:pt x="147" y="27"/>
                    <a:pt x="0" y="80"/>
                  </a:cubicBezTo>
                  <a:cubicBezTo>
                    <a:pt x="145" y="129"/>
                    <a:pt x="295" y="158"/>
                    <a:pt x="445" y="158"/>
                  </a:cubicBezTo>
                  <a:cubicBezTo>
                    <a:pt x="460" y="158"/>
                    <a:pt x="476" y="157"/>
                    <a:pt x="491" y="157"/>
                  </a:cubicBezTo>
                  <a:cubicBezTo>
                    <a:pt x="657" y="157"/>
                    <a:pt x="822" y="133"/>
                    <a:pt x="982" y="80"/>
                  </a:cubicBezTo>
                  <a:cubicBezTo>
                    <a:pt x="831" y="27"/>
                    <a:pt x="675" y="1"/>
                    <a:pt x="518" y="1"/>
                  </a:cubicBezTo>
                  <a:cubicBezTo>
                    <a:pt x="509" y="1"/>
                    <a:pt x="500" y="1"/>
                    <a:pt x="491" y="1"/>
                  </a:cubicBezTo>
                  <a:cubicBezTo>
                    <a:pt x="481" y="1"/>
                    <a:pt x="472" y="1"/>
                    <a:pt x="463"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6" name="Google Shape;2606;p22"/>
            <p:cNvSpPr/>
            <p:nvPr/>
          </p:nvSpPr>
          <p:spPr>
            <a:xfrm>
              <a:off x="5625879" y="1730515"/>
              <a:ext cx="34131" cy="59449"/>
            </a:xfrm>
            <a:custGeom>
              <a:rect b="b" l="l" r="r" t="t"/>
              <a:pathLst>
                <a:path extrusionOk="0" h="850" w="488">
                  <a:moveTo>
                    <a:pt x="487" y="1"/>
                  </a:moveTo>
                  <a:lnTo>
                    <a:pt x="487" y="1"/>
                  </a:lnTo>
                  <a:cubicBezTo>
                    <a:pt x="365" y="107"/>
                    <a:pt x="255" y="239"/>
                    <a:pt x="179" y="385"/>
                  </a:cubicBezTo>
                  <a:cubicBezTo>
                    <a:pt x="90" y="528"/>
                    <a:pt x="33" y="684"/>
                    <a:pt x="0" y="849"/>
                  </a:cubicBezTo>
                  <a:cubicBezTo>
                    <a:pt x="123" y="743"/>
                    <a:pt x="232" y="611"/>
                    <a:pt x="312" y="465"/>
                  </a:cubicBezTo>
                  <a:cubicBezTo>
                    <a:pt x="398" y="322"/>
                    <a:pt x="461" y="166"/>
                    <a:pt x="487"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7" name="Google Shape;2607;p22"/>
            <p:cNvSpPr/>
            <p:nvPr/>
          </p:nvSpPr>
          <p:spPr>
            <a:xfrm>
              <a:off x="3730163" y="3952976"/>
              <a:ext cx="809276" cy="708282"/>
            </a:xfrm>
            <a:custGeom>
              <a:rect b="b" l="l" r="r" t="t"/>
              <a:pathLst>
                <a:path extrusionOk="0" h="10127" w="11571">
                  <a:moveTo>
                    <a:pt x="10845" y="1"/>
                  </a:moveTo>
                  <a:lnTo>
                    <a:pt x="4165" y="67"/>
                  </a:lnTo>
                  <a:lnTo>
                    <a:pt x="4874" y="6581"/>
                  </a:lnTo>
                  <a:cubicBezTo>
                    <a:pt x="4874" y="6581"/>
                    <a:pt x="1072" y="8338"/>
                    <a:pt x="684" y="8653"/>
                  </a:cubicBezTo>
                  <a:cubicBezTo>
                    <a:pt x="293" y="8971"/>
                    <a:pt x="1" y="9976"/>
                    <a:pt x="356" y="10085"/>
                  </a:cubicBezTo>
                  <a:cubicBezTo>
                    <a:pt x="443" y="10113"/>
                    <a:pt x="1147" y="10126"/>
                    <a:pt x="2162" y="10126"/>
                  </a:cubicBezTo>
                  <a:cubicBezTo>
                    <a:pt x="5231" y="10126"/>
                    <a:pt x="11141" y="10007"/>
                    <a:pt x="11425" y="9820"/>
                  </a:cubicBezTo>
                  <a:cubicBezTo>
                    <a:pt x="11571" y="9731"/>
                    <a:pt x="10845" y="1"/>
                    <a:pt x="10845" y="1"/>
                  </a:cubicBezTo>
                  <a:close/>
                </a:path>
              </a:pathLst>
            </a:custGeom>
            <a:solidFill>
              <a:srgbClr val="D376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8" name="Google Shape;2608;p22"/>
            <p:cNvSpPr/>
            <p:nvPr/>
          </p:nvSpPr>
          <p:spPr>
            <a:xfrm>
              <a:off x="3730163" y="4332539"/>
              <a:ext cx="803750" cy="327109"/>
            </a:xfrm>
            <a:custGeom>
              <a:rect b="b" l="l" r="r" t="t"/>
              <a:pathLst>
                <a:path extrusionOk="0" h="4677" w="11492">
                  <a:moveTo>
                    <a:pt x="4748" y="1"/>
                  </a:moveTo>
                  <a:lnTo>
                    <a:pt x="4874" y="1124"/>
                  </a:lnTo>
                  <a:cubicBezTo>
                    <a:pt x="4874" y="1124"/>
                    <a:pt x="1072" y="2885"/>
                    <a:pt x="684" y="3196"/>
                  </a:cubicBezTo>
                  <a:cubicBezTo>
                    <a:pt x="293" y="3508"/>
                    <a:pt x="1" y="4522"/>
                    <a:pt x="356" y="4635"/>
                  </a:cubicBezTo>
                  <a:cubicBezTo>
                    <a:pt x="443" y="4663"/>
                    <a:pt x="1147" y="4676"/>
                    <a:pt x="2162" y="4676"/>
                  </a:cubicBezTo>
                  <a:cubicBezTo>
                    <a:pt x="5231" y="4676"/>
                    <a:pt x="11141" y="4557"/>
                    <a:pt x="11425" y="4370"/>
                  </a:cubicBezTo>
                  <a:cubicBezTo>
                    <a:pt x="11491" y="4327"/>
                    <a:pt x="11375" y="2238"/>
                    <a:pt x="11226"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9" name="Google Shape;2609;p22"/>
            <p:cNvSpPr/>
            <p:nvPr/>
          </p:nvSpPr>
          <p:spPr>
            <a:xfrm>
              <a:off x="3722049" y="4402129"/>
              <a:ext cx="820186" cy="269199"/>
            </a:xfrm>
            <a:custGeom>
              <a:rect b="b" l="l" r="r" t="t"/>
              <a:pathLst>
                <a:path extrusionOk="0" h="3849" w="11727">
                  <a:moveTo>
                    <a:pt x="5047" y="0"/>
                  </a:moveTo>
                  <a:lnTo>
                    <a:pt x="5047" y="116"/>
                  </a:lnTo>
                  <a:cubicBezTo>
                    <a:pt x="5047" y="116"/>
                    <a:pt x="1032" y="1956"/>
                    <a:pt x="624" y="2288"/>
                  </a:cubicBezTo>
                  <a:cubicBezTo>
                    <a:pt x="220" y="2619"/>
                    <a:pt x="1" y="3677"/>
                    <a:pt x="369" y="3796"/>
                  </a:cubicBezTo>
                  <a:cubicBezTo>
                    <a:pt x="475" y="3831"/>
                    <a:pt x="1416" y="3848"/>
                    <a:pt x="2711" y="3848"/>
                  </a:cubicBezTo>
                  <a:cubicBezTo>
                    <a:pt x="5916" y="3848"/>
                    <a:pt x="11293" y="3745"/>
                    <a:pt x="11574" y="3561"/>
                  </a:cubicBezTo>
                  <a:cubicBezTo>
                    <a:pt x="11726" y="3464"/>
                    <a:pt x="11508" y="23"/>
                    <a:pt x="11508"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0" name="Google Shape;2610;p22"/>
            <p:cNvSpPr/>
            <p:nvPr/>
          </p:nvSpPr>
          <p:spPr>
            <a:xfrm>
              <a:off x="3746458" y="4632441"/>
              <a:ext cx="751715" cy="9862"/>
            </a:xfrm>
            <a:custGeom>
              <a:rect b="b" l="l" r="r" t="t"/>
              <a:pathLst>
                <a:path extrusionOk="0" h="141" w="10748">
                  <a:moveTo>
                    <a:pt x="8002" y="0"/>
                  </a:moveTo>
                  <a:cubicBezTo>
                    <a:pt x="5179" y="0"/>
                    <a:pt x="1281" y="51"/>
                    <a:pt x="37" y="95"/>
                  </a:cubicBezTo>
                  <a:cubicBezTo>
                    <a:pt x="0" y="95"/>
                    <a:pt x="0" y="118"/>
                    <a:pt x="37" y="122"/>
                  </a:cubicBezTo>
                  <a:cubicBezTo>
                    <a:pt x="605" y="134"/>
                    <a:pt x="1721" y="141"/>
                    <a:pt x="3035" y="141"/>
                  </a:cubicBezTo>
                  <a:cubicBezTo>
                    <a:pt x="5837" y="141"/>
                    <a:pt x="9538" y="111"/>
                    <a:pt x="10734" y="45"/>
                  </a:cubicBezTo>
                  <a:cubicBezTo>
                    <a:pt x="10748" y="45"/>
                    <a:pt x="10748" y="32"/>
                    <a:pt x="10734" y="32"/>
                  </a:cubicBezTo>
                  <a:cubicBezTo>
                    <a:pt x="10209" y="9"/>
                    <a:pt x="9203" y="0"/>
                    <a:pt x="800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1" name="Google Shape;2611;p22"/>
            <p:cNvSpPr/>
            <p:nvPr/>
          </p:nvSpPr>
          <p:spPr>
            <a:xfrm>
              <a:off x="4019084" y="4400101"/>
              <a:ext cx="150371" cy="38747"/>
            </a:xfrm>
            <a:custGeom>
              <a:rect b="b" l="l" r="r" t="t"/>
              <a:pathLst>
                <a:path extrusionOk="0" h="554" w="2150">
                  <a:moveTo>
                    <a:pt x="616" y="0"/>
                  </a:moveTo>
                  <a:cubicBezTo>
                    <a:pt x="418" y="0"/>
                    <a:pt x="222" y="20"/>
                    <a:pt x="37" y="56"/>
                  </a:cubicBezTo>
                  <a:cubicBezTo>
                    <a:pt x="17" y="59"/>
                    <a:pt x="4" y="76"/>
                    <a:pt x="4" y="95"/>
                  </a:cubicBezTo>
                  <a:cubicBezTo>
                    <a:pt x="1" y="122"/>
                    <a:pt x="17" y="142"/>
                    <a:pt x="40" y="145"/>
                  </a:cubicBezTo>
                  <a:cubicBezTo>
                    <a:pt x="743" y="205"/>
                    <a:pt x="1429" y="341"/>
                    <a:pt x="2102" y="553"/>
                  </a:cubicBezTo>
                  <a:cubicBezTo>
                    <a:pt x="2105" y="554"/>
                    <a:pt x="2108" y="554"/>
                    <a:pt x="2111" y="554"/>
                  </a:cubicBezTo>
                  <a:cubicBezTo>
                    <a:pt x="2133" y="554"/>
                    <a:pt x="2150" y="531"/>
                    <a:pt x="2129" y="510"/>
                  </a:cubicBezTo>
                  <a:cubicBezTo>
                    <a:pt x="1732" y="149"/>
                    <a:pt x="1165" y="0"/>
                    <a:pt x="61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2" name="Google Shape;2612;p22"/>
            <p:cNvSpPr/>
            <p:nvPr/>
          </p:nvSpPr>
          <p:spPr>
            <a:xfrm>
              <a:off x="3984114" y="4421432"/>
              <a:ext cx="150091" cy="38817"/>
            </a:xfrm>
            <a:custGeom>
              <a:rect b="b" l="l" r="r" t="t"/>
              <a:pathLst>
                <a:path extrusionOk="0" h="555" w="2146">
                  <a:moveTo>
                    <a:pt x="614" y="0"/>
                  </a:moveTo>
                  <a:cubicBezTo>
                    <a:pt x="416" y="0"/>
                    <a:pt x="221" y="20"/>
                    <a:pt x="36" y="56"/>
                  </a:cubicBezTo>
                  <a:cubicBezTo>
                    <a:pt x="17" y="62"/>
                    <a:pt x="3" y="79"/>
                    <a:pt x="3" y="99"/>
                  </a:cubicBezTo>
                  <a:cubicBezTo>
                    <a:pt x="0" y="122"/>
                    <a:pt x="17" y="142"/>
                    <a:pt x="40" y="148"/>
                  </a:cubicBezTo>
                  <a:cubicBezTo>
                    <a:pt x="739" y="205"/>
                    <a:pt x="1429" y="341"/>
                    <a:pt x="2098" y="553"/>
                  </a:cubicBezTo>
                  <a:cubicBezTo>
                    <a:pt x="2102" y="554"/>
                    <a:pt x="2105" y="555"/>
                    <a:pt x="2108" y="555"/>
                  </a:cubicBezTo>
                  <a:cubicBezTo>
                    <a:pt x="2128" y="555"/>
                    <a:pt x="2145" y="530"/>
                    <a:pt x="2128" y="513"/>
                  </a:cubicBezTo>
                  <a:cubicBezTo>
                    <a:pt x="1729" y="150"/>
                    <a:pt x="1163" y="0"/>
                    <a:pt x="614"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3" name="Google Shape;2613;p22"/>
            <p:cNvSpPr/>
            <p:nvPr/>
          </p:nvSpPr>
          <p:spPr>
            <a:xfrm>
              <a:off x="3948584" y="4443184"/>
              <a:ext cx="150371" cy="38887"/>
            </a:xfrm>
            <a:custGeom>
              <a:rect b="b" l="l" r="r" t="t"/>
              <a:pathLst>
                <a:path extrusionOk="0" h="556" w="2150">
                  <a:moveTo>
                    <a:pt x="621" y="1"/>
                  </a:moveTo>
                  <a:cubicBezTo>
                    <a:pt x="424" y="1"/>
                    <a:pt x="228" y="20"/>
                    <a:pt x="44" y="56"/>
                  </a:cubicBezTo>
                  <a:cubicBezTo>
                    <a:pt x="27" y="60"/>
                    <a:pt x="11" y="73"/>
                    <a:pt x="4" y="99"/>
                  </a:cubicBezTo>
                  <a:cubicBezTo>
                    <a:pt x="1" y="123"/>
                    <a:pt x="17" y="142"/>
                    <a:pt x="44" y="149"/>
                  </a:cubicBezTo>
                  <a:cubicBezTo>
                    <a:pt x="743" y="205"/>
                    <a:pt x="1430" y="341"/>
                    <a:pt x="2103" y="554"/>
                  </a:cubicBezTo>
                  <a:cubicBezTo>
                    <a:pt x="2106" y="555"/>
                    <a:pt x="2109" y="555"/>
                    <a:pt x="2113" y="555"/>
                  </a:cubicBezTo>
                  <a:cubicBezTo>
                    <a:pt x="2137" y="555"/>
                    <a:pt x="2150" y="525"/>
                    <a:pt x="2132" y="514"/>
                  </a:cubicBezTo>
                  <a:cubicBezTo>
                    <a:pt x="1735" y="151"/>
                    <a:pt x="1170" y="1"/>
                    <a:pt x="62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4" name="Google Shape;2614;p22"/>
            <p:cNvSpPr/>
            <p:nvPr/>
          </p:nvSpPr>
          <p:spPr>
            <a:xfrm>
              <a:off x="3963901" y="1957749"/>
              <a:ext cx="806688" cy="2451957"/>
            </a:xfrm>
            <a:custGeom>
              <a:rect b="b" l="l" r="r" t="t"/>
              <a:pathLst>
                <a:path extrusionOk="0" h="35058" w="11534">
                  <a:moveTo>
                    <a:pt x="5437" y="0"/>
                  </a:moveTo>
                  <a:cubicBezTo>
                    <a:pt x="5437" y="0"/>
                    <a:pt x="4728" y="2251"/>
                    <a:pt x="3833" y="5179"/>
                  </a:cubicBezTo>
                  <a:cubicBezTo>
                    <a:pt x="2378" y="9942"/>
                    <a:pt x="425" y="16496"/>
                    <a:pt x="233" y="18088"/>
                  </a:cubicBezTo>
                  <a:cubicBezTo>
                    <a:pt x="1" y="20014"/>
                    <a:pt x="856" y="35057"/>
                    <a:pt x="856" y="35057"/>
                  </a:cubicBezTo>
                  <a:lnTo>
                    <a:pt x="8046" y="35057"/>
                  </a:lnTo>
                  <a:cubicBezTo>
                    <a:pt x="8046" y="35057"/>
                    <a:pt x="6843" y="18383"/>
                    <a:pt x="6889" y="18157"/>
                  </a:cubicBezTo>
                  <a:cubicBezTo>
                    <a:pt x="6959" y="17779"/>
                    <a:pt x="7387" y="16082"/>
                    <a:pt x="7950" y="13861"/>
                  </a:cubicBezTo>
                  <a:cubicBezTo>
                    <a:pt x="8129" y="13165"/>
                    <a:pt x="8318" y="12419"/>
                    <a:pt x="8517" y="11650"/>
                  </a:cubicBezTo>
                  <a:cubicBezTo>
                    <a:pt x="9051" y="9561"/>
                    <a:pt x="9644" y="7277"/>
                    <a:pt x="10158" y="5291"/>
                  </a:cubicBezTo>
                  <a:cubicBezTo>
                    <a:pt x="10934" y="2318"/>
                    <a:pt x="11534" y="0"/>
                    <a:pt x="11534"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5" name="Google Shape;2615;p22"/>
            <p:cNvSpPr/>
            <p:nvPr/>
          </p:nvSpPr>
          <p:spPr>
            <a:xfrm>
              <a:off x="4045731" y="4314019"/>
              <a:ext cx="453141" cy="9862"/>
            </a:xfrm>
            <a:custGeom>
              <a:rect b="b" l="l" r="r" t="t"/>
              <a:pathLst>
                <a:path extrusionOk="0" h="141" w="6479">
                  <a:moveTo>
                    <a:pt x="3942" y="1"/>
                  </a:moveTo>
                  <a:cubicBezTo>
                    <a:pt x="3018" y="1"/>
                    <a:pt x="2143" y="8"/>
                    <a:pt x="1897" y="8"/>
                  </a:cubicBezTo>
                  <a:cubicBezTo>
                    <a:pt x="793" y="15"/>
                    <a:pt x="1115" y="25"/>
                    <a:pt x="17" y="48"/>
                  </a:cubicBezTo>
                  <a:cubicBezTo>
                    <a:pt x="7" y="48"/>
                    <a:pt x="1" y="58"/>
                    <a:pt x="1" y="75"/>
                  </a:cubicBezTo>
                  <a:cubicBezTo>
                    <a:pt x="1" y="81"/>
                    <a:pt x="7" y="91"/>
                    <a:pt x="17" y="91"/>
                  </a:cubicBezTo>
                  <a:cubicBezTo>
                    <a:pt x="1115" y="111"/>
                    <a:pt x="800" y="118"/>
                    <a:pt x="1897" y="131"/>
                  </a:cubicBezTo>
                  <a:cubicBezTo>
                    <a:pt x="2127" y="134"/>
                    <a:pt x="2904" y="140"/>
                    <a:pt x="3757" y="140"/>
                  </a:cubicBezTo>
                  <a:cubicBezTo>
                    <a:pt x="4899" y="140"/>
                    <a:pt x="6179" y="129"/>
                    <a:pt x="6465" y="81"/>
                  </a:cubicBezTo>
                  <a:cubicBezTo>
                    <a:pt x="6472" y="81"/>
                    <a:pt x="6478" y="75"/>
                    <a:pt x="6478" y="71"/>
                  </a:cubicBezTo>
                  <a:cubicBezTo>
                    <a:pt x="6478" y="61"/>
                    <a:pt x="6469" y="58"/>
                    <a:pt x="6465" y="58"/>
                  </a:cubicBezTo>
                  <a:cubicBezTo>
                    <a:pt x="6194" y="11"/>
                    <a:pt x="5034" y="1"/>
                    <a:pt x="394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6" name="Google Shape;2616;p22"/>
            <p:cNvSpPr/>
            <p:nvPr/>
          </p:nvSpPr>
          <p:spPr>
            <a:xfrm>
              <a:off x="4374028" y="2013841"/>
              <a:ext cx="326550" cy="2231506"/>
            </a:xfrm>
            <a:custGeom>
              <a:rect b="b" l="l" r="r" t="t"/>
              <a:pathLst>
                <a:path extrusionOk="0" h="31906" w="4669">
                  <a:moveTo>
                    <a:pt x="4669" y="1"/>
                  </a:moveTo>
                  <a:lnTo>
                    <a:pt x="3525" y="3939"/>
                  </a:lnTo>
                  <a:lnTo>
                    <a:pt x="2414" y="7884"/>
                  </a:lnTo>
                  <a:cubicBezTo>
                    <a:pt x="2040" y="9197"/>
                    <a:pt x="1685" y="10519"/>
                    <a:pt x="1324" y="11836"/>
                  </a:cubicBezTo>
                  <a:cubicBezTo>
                    <a:pt x="962" y="13155"/>
                    <a:pt x="611" y="14471"/>
                    <a:pt x="283" y="15804"/>
                  </a:cubicBezTo>
                  <a:cubicBezTo>
                    <a:pt x="203" y="16135"/>
                    <a:pt x="124" y="16467"/>
                    <a:pt x="54" y="16805"/>
                  </a:cubicBezTo>
                  <a:cubicBezTo>
                    <a:pt x="34" y="16888"/>
                    <a:pt x="27" y="16974"/>
                    <a:pt x="11" y="17060"/>
                  </a:cubicBezTo>
                  <a:cubicBezTo>
                    <a:pt x="11" y="17107"/>
                    <a:pt x="1" y="17160"/>
                    <a:pt x="1" y="17203"/>
                  </a:cubicBezTo>
                  <a:lnTo>
                    <a:pt x="14" y="17332"/>
                  </a:lnTo>
                  <a:lnTo>
                    <a:pt x="992" y="31862"/>
                  </a:lnTo>
                  <a:lnTo>
                    <a:pt x="992" y="31905"/>
                  </a:lnTo>
                  <a:lnTo>
                    <a:pt x="1075" y="31855"/>
                  </a:lnTo>
                  <a:lnTo>
                    <a:pt x="170" y="17319"/>
                  </a:lnTo>
                  <a:lnTo>
                    <a:pt x="163" y="17189"/>
                  </a:lnTo>
                  <a:lnTo>
                    <a:pt x="163" y="17077"/>
                  </a:lnTo>
                  <a:cubicBezTo>
                    <a:pt x="180" y="16994"/>
                    <a:pt x="193" y="16911"/>
                    <a:pt x="210" y="16828"/>
                  </a:cubicBezTo>
                  <a:cubicBezTo>
                    <a:pt x="276" y="16497"/>
                    <a:pt x="366" y="16165"/>
                    <a:pt x="442" y="15834"/>
                  </a:cubicBezTo>
                  <a:cubicBezTo>
                    <a:pt x="1095" y="13181"/>
                    <a:pt x="1824" y="10546"/>
                    <a:pt x="2534" y="7907"/>
                  </a:cubicBezTo>
                  <a:lnTo>
                    <a:pt x="4669"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7" name="Google Shape;2617;p22"/>
            <p:cNvSpPr/>
            <p:nvPr/>
          </p:nvSpPr>
          <p:spPr>
            <a:xfrm>
              <a:off x="4354375" y="1954742"/>
              <a:ext cx="416493" cy="921250"/>
            </a:xfrm>
            <a:custGeom>
              <a:rect b="b" l="l" r="r" t="t"/>
              <a:pathLst>
                <a:path extrusionOk="0" h="13172" w="5955">
                  <a:moveTo>
                    <a:pt x="0" y="0"/>
                  </a:moveTo>
                  <a:cubicBezTo>
                    <a:pt x="425" y="3276"/>
                    <a:pt x="1956" y="8716"/>
                    <a:pt x="2546" y="13171"/>
                  </a:cubicBezTo>
                  <a:cubicBezTo>
                    <a:pt x="3922" y="7774"/>
                    <a:pt x="5954" y="0"/>
                    <a:pt x="5954" y="0"/>
                  </a:cubicBezTo>
                  <a:close/>
                </a:path>
              </a:pathLst>
            </a:custGeom>
            <a:solidFill>
              <a:srgbClr val="263238">
                <a:alpha val="5843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8" name="Google Shape;2618;p22"/>
            <p:cNvSpPr/>
            <p:nvPr/>
          </p:nvSpPr>
          <p:spPr>
            <a:xfrm>
              <a:off x="4650919" y="3956263"/>
              <a:ext cx="756121" cy="703596"/>
            </a:xfrm>
            <a:custGeom>
              <a:rect b="b" l="l" r="r" t="t"/>
              <a:pathLst>
                <a:path extrusionOk="0" h="10060" w="10811">
                  <a:moveTo>
                    <a:pt x="0" y="0"/>
                  </a:moveTo>
                  <a:cubicBezTo>
                    <a:pt x="0" y="0"/>
                    <a:pt x="842" y="6127"/>
                    <a:pt x="842" y="6491"/>
                  </a:cubicBezTo>
                  <a:lnTo>
                    <a:pt x="842" y="6548"/>
                  </a:lnTo>
                  <a:cubicBezTo>
                    <a:pt x="852" y="8321"/>
                    <a:pt x="902" y="9780"/>
                    <a:pt x="1048" y="9869"/>
                  </a:cubicBezTo>
                  <a:cubicBezTo>
                    <a:pt x="1252" y="10009"/>
                    <a:pt x="3869" y="10059"/>
                    <a:pt x="6293" y="10059"/>
                  </a:cubicBezTo>
                  <a:cubicBezTo>
                    <a:pt x="8363" y="10059"/>
                    <a:pt x="10293" y="10022"/>
                    <a:pt x="10456" y="9972"/>
                  </a:cubicBezTo>
                  <a:cubicBezTo>
                    <a:pt x="10811" y="9863"/>
                    <a:pt x="10526" y="8858"/>
                    <a:pt x="10138" y="8540"/>
                  </a:cubicBezTo>
                  <a:cubicBezTo>
                    <a:pt x="9753" y="8212"/>
                    <a:pt x="7303" y="6680"/>
                    <a:pt x="7303" y="6680"/>
                  </a:cubicBezTo>
                  <a:lnTo>
                    <a:pt x="7303" y="6567"/>
                  </a:lnTo>
                  <a:lnTo>
                    <a:pt x="6554" y="133"/>
                  </a:lnTo>
                  <a:lnTo>
                    <a:pt x="0" y="0"/>
                  </a:lnTo>
                  <a:close/>
                </a:path>
              </a:pathLst>
            </a:custGeom>
            <a:solidFill>
              <a:srgbClr val="D376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9" name="Google Shape;2619;p22"/>
            <p:cNvSpPr/>
            <p:nvPr/>
          </p:nvSpPr>
          <p:spPr>
            <a:xfrm>
              <a:off x="4701206" y="4332539"/>
              <a:ext cx="705345" cy="326760"/>
            </a:xfrm>
            <a:custGeom>
              <a:rect b="b" l="l" r="r" t="t"/>
              <a:pathLst>
                <a:path extrusionOk="0" h="4672" w="10085">
                  <a:moveTo>
                    <a:pt x="6455" y="1"/>
                  </a:moveTo>
                  <a:lnTo>
                    <a:pt x="1" y="14"/>
                  </a:lnTo>
                  <a:cubicBezTo>
                    <a:pt x="77" y="597"/>
                    <a:pt x="127" y="1022"/>
                    <a:pt x="127" y="1101"/>
                  </a:cubicBezTo>
                  <a:lnTo>
                    <a:pt x="127" y="1154"/>
                  </a:lnTo>
                  <a:cubicBezTo>
                    <a:pt x="140" y="2925"/>
                    <a:pt x="190" y="4390"/>
                    <a:pt x="332" y="4483"/>
                  </a:cubicBezTo>
                  <a:cubicBezTo>
                    <a:pt x="539" y="4620"/>
                    <a:pt x="3224" y="4672"/>
                    <a:pt x="5672" y="4672"/>
                  </a:cubicBezTo>
                  <a:cubicBezTo>
                    <a:pt x="7703" y="4672"/>
                    <a:pt x="9571" y="4636"/>
                    <a:pt x="9730" y="4585"/>
                  </a:cubicBezTo>
                  <a:cubicBezTo>
                    <a:pt x="10085" y="4473"/>
                    <a:pt x="9797" y="3458"/>
                    <a:pt x="9422" y="3143"/>
                  </a:cubicBezTo>
                  <a:cubicBezTo>
                    <a:pt x="9044" y="2825"/>
                    <a:pt x="6591" y="1284"/>
                    <a:pt x="6591" y="1284"/>
                  </a:cubicBezTo>
                  <a:lnTo>
                    <a:pt x="6591" y="1171"/>
                  </a:lnTo>
                  <a:lnTo>
                    <a:pt x="6455"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0" name="Google Shape;2620;p22"/>
            <p:cNvSpPr/>
            <p:nvPr/>
          </p:nvSpPr>
          <p:spPr>
            <a:xfrm>
              <a:off x="4694701" y="4402129"/>
              <a:ext cx="743392" cy="269199"/>
            </a:xfrm>
            <a:custGeom>
              <a:rect b="b" l="l" r="r" t="t"/>
              <a:pathLst>
                <a:path extrusionOk="0" h="3849" w="10629">
                  <a:moveTo>
                    <a:pt x="220" y="0"/>
                  </a:moveTo>
                  <a:cubicBezTo>
                    <a:pt x="220" y="23"/>
                    <a:pt x="1" y="3464"/>
                    <a:pt x="153" y="3561"/>
                  </a:cubicBezTo>
                  <a:cubicBezTo>
                    <a:pt x="437" y="3745"/>
                    <a:pt x="5254" y="3848"/>
                    <a:pt x="8138" y="3848"/>
                  </a:cubicBezTo>
                  <a:cubicBezTo>
                    <a:pt x="9304" y="3848"/>
                    <a:pt x="10154" y="3831"/>
                    <a:pt x="10261" y="3796"/>
                  </a:cubicBezTo>
                  <a:cubicBezTo>
                    <a:pt x="10629" y="3677"/>
                    <a:pt x="10403" y="2619"/>
                    <a:pt x="9999" y="2288"/>
                  </a:cubicBezTo>
                  <a:cubicBezTo>
                    <a:pt x="9591" y="1956"/>
                    <a:pt x="6681" y="116"/>
                    <a:pt x="6681" y="116"/>
                  </a:cubicBezTo>
                  <a:lnTo>
                    <a:pt x="6681"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1" name="Google Shape;2621;p22"/>
            <p:cNvSpPr/>
            <p:nvPr/>
          </p:nvSpPr>
          <p:spPr>
            <a:xfrm>
              <a:off x="4738274" y="4632441"/>
              <a:ext cx="674571" cy="9862"/>
            </a:xfrm>
            <a:custGeom>
              <a:rect b="b" l="l" r="r" t="t"/>
              <a:pathLst>
                <a:path extrusionOk="0" h="141" w="9645">
                  <a:moveTo>
                    <a:pt x="2509" y="0"/>
                  </a:moveTo>
                  <a:cubicBezTo>
                    <a:pt x="1446" y="0"/>
                    <a:pt x="538" y="9"/>
                    <a:pt x="14" y="32"/>
                  </a:cubicBezTo>
                  <a:cubicBezTo>
                    <a:pt x="1" y="32"/>
                    <a:pt x="1" y="45"/>
                    <a:pt x="14" y="45"/>
                  </a:cubicBezTo>
                  <a:cubicBezTo>
                    <a:pt x="1210" y="111"/>
                    <a:pt x="4403" y="141"/>
                    <a:pt x="6878" y="141"/>
                  </a:cubicBezTo>
                  <a:cubicBezTo>
                    <a:pt x="8039" y="141"/>
                    <a:pt x="9042" y="134"/>
                    <a:pt x="9608" y="122"/>
                  </a:cubicBezTo>
                  <a:cubicBezTo>
                    <a:pt x="9645" y="118"/>
                    <a:pt x="9645" y="95"/>
                    <a:pt x="9608" y="95"/>
                  </a:cubicBezTo>
                  <a:cubicBezTo>
                    <a:pt x="8364" y="51"/>
                    <a:pt x="5008" y="0"/>
                    <a:pt x="250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2" name="Google Shape;2622;p22"/>
            <p:cNvSpPr/>
            <p:nvPr/>
          </p:nvSpPr>
          <p:spPr>
            <a:xfrm>
              <a:off x="4934105" y="4406046"/>
              <a:ext cx="194503" cy="31823"/>
            </a:xfrm>
            <a:custGeom>
              <a:rect b="b" l="l" r="r" t="t"/>
              <a:pathLst>
                <a:path extrusionOk="0" h="455" w="2781">
                  <a:moveTo>
                    <a:pt x="1566" y="1"/>
                  </a:moveTo>
                  <a:cubicBezTo>
                    <a:pt x="1002" y="1"/>
                    <a:pt x="449" y="119"/>
                    <a:pt x="29" y="405"/>
                  </a:cubicBezTo>
                  <a:cubicBezTo>
                    <a:pt x="0" y="421"/>
                    <a:pt x="26" y="455"/>
                    <a:pt x="61" y="455"/>
                  </a:cubicBezTo>
                  <a:cubicBezTo>
                    <a:pt x="62" y="455"/>
                    <a:pt x="64" y="455"/>
                    <a:pt x="65" y="455"/>
                  </a:cubicBezTo>
                  <a:cubicBezTo>
                    <a:pt x="842" y="323"/>
                    <a:pt x="1629" y="256"/>
                    <a:pt x="2418" y="256"/>
                  </a:cubicBezTo>
                  <a:cubicBezTo>
                    <a:pt x="2521" y="256"/>
                    <a:pt x="2624" y="257"/>
                    <a:pt x="2727" y="259"/>
                  </a:cubicBezTo>
                  <a:cubicBezTo>
                    <a:pt x="2730" y="260"/>
                    <a:pt x="2733" y="260"/>
                    <a:pt x="2736" y="260"/>
                  </a:cubicBezTo>
                  <a:cubicBezTo>
                    <a:pt x="2759" y="260"/>
                    <a:pt x="2777" y="239"/>
                    <a:pt x="2780" y="213"/>
                  </a:cubicBezTo>
                  <a:cubicBezTo>
                    <a:pt x="2780" y="186"/>
                    <a:pt x="2760" y="166"/>
                    <a:pt x="2731" y="160"/>
                  </a:cubicBezTo>
                  <a:cubicBezTo>
                    <a:pt x="2366" y="60"/>
                    <a:pt x="1963" y="1"/>
                    <a:pt x="156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3" name="Google Shape;2623;p22"/>
            <p:cNvSpPr/>
            <p:nvPr/>
          </p:nvSpPr>
          <p:spPr>
            <a:xfrm>
              <a:off x="4977678" y="4435071"/>
              <a:ext cx="194293" cy="31823"/>
            </a:xfrm>
            <a:custGeom>
              <a:rect b="b" l="l" r="r" t="t"/>
              <a:pathLst>
                <a:path extrusionOk="0" h="455" w="2778">
                  <a:moveTo>
                    <a:pt x="1566" y="0"/>
                  </a:moveTo>
                  <a:cubicBezTo>
                    <a:pt x="1002" y="0"/>
                    <a:pt x="450" y="118"/>
                    <a:pt x="26" y="404"/>
                  </a:cubicBezTo>
                  <a:cubicBezTo>
                    <a:pt x="0" y="420"/>
                    <a:pt x="23" y="454"/>
                    <a:pt x="60" y="454"/>
                  </a:cubicBezTo>
                  <a:cubicBezTo>
                    <a:pt x="62" y="454"/>
                    <a:pt x="64" y="454"/>
                    <a:pt x="65" y="454"/>
                  </a:cubicBezTo>
                  <a:cubicBezTo>
                    <a:pt x="839" y="322"/>
                    <a:pt x="1626" y="255"/>
                    <a:pt x="2415" y="255"/>
                  </a:cubicBezTo>
                  <a:cubicBezTo>
                    <a:pt x="2518" y="255"/>
                    <a:pt x="2621" y="256"/>
                    <a:pt x="2724" y="258"/>
                  </a:cubicBezTo>
                  <a:cubicBezTo>
                    <a:pt x="2728" y="259"/>
                    <a:pt x="2731" y="260"/>
                    <a:pt x="2734" y="260"/>
                  </a:cubicBezTo>
                  <a:cubicBezTo>
                    <a:pt x="2759" y="260"/>
                    <a:pt x="2777" y="238"/>
                    <a:pt x="2777" y="212"/>
                  </a:cubicBezTo>
                  <a:cubicBezTo>
                    <a:pt x="2777" y="186"/>
                    <a:pt x="2761" y="159"/>
                    <a:pt x="2734" y="159"/>
                  </a:cubicBezTo>
                  <a:cubicBezTo>
                    <a:pt x="2367" y="59"/>
                    <a:pt x="1964" y="0"/>
                    <a:pt x="156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4" name="Google Shape;2624;p22"/>
            <p:cNvSpPr/>
            <p:nvPr/>
          </p:nvSpPr>
          <p:spPr>
            <a:xfrm>
              <a:off x="5021250" y="4463606"/>
              <a:ext cx="194503" cy="32033"/>
            </a:xfrm>
            <a:custGeom>
              <a:rect b="b" l="l" r="r" t="t"/>
              <a:pathLst>
                <a:path extrusionOk="0" h="458" w="2781">
                  <a:moveTo>
                    <a:pt x="1563" y="1"/>
                  </a:moveTo>
                  <a:cubicBezTo>
                    <a:pt x="1000" y="1"/>
                    <a:pt x="449" y="120"/>
                    <a:pt x="29" y="407"/>
                  </a:cubicBezTo>
                  <a:cubicBezTo>
                    <a:pt x="1" y="423"/>
                    <a:pt x="27" y="457"/>
                    <a:pt x="58" y="457"/>
                  </a:cubicBezTo>
                  <a:cubicBezTo>
                    <a:pt x="59" y="457"/>
                    <a:pt x="61" y="457"/>
                    <a:pt x="62" y="457"/>
                  </a:cubicBezTo>
                  <a:cubicBezTo>
                    <a:pt x="839" y="325"/>
                    <a:pt x="1627" y="258"/>
                    <a:pt x="2415" y="258"/>
                  </a:cubicBezTo>
                  <a:cubicBezTo>
                    <a:pt x="2518" y="258"/>
                    <a:pt x="2621" y="259"/>
                    <a:pt x="2724" y="262"/>
                  </a:cubicBezTo>
                  <a:cubicBezTo>
                    <a:pt x="2726" y="262"/>
                    <a:pt x="2728" y="262"/>
                    <a:pt x="2730" y="262"/>
                  </a:cubicBezTo>
                  <a:cubicBezTo>
                    <a:pt x="2754" y="262"/>
                    <a:pt x="2774" y="243"/>
                    <a:pt x="2777" y="215"/>
                  </a:cubicBezTo>
                  <a:cubicBezTo>
                    <a:pt x="2781" y="192"/>
                    <a:pt x="2761" y="165"/>
                    <a:pt x="2731" y="162"/>
                  </a:cubicBezTo>
                  <a:cubicBezTo>
                    <a:pt x="2364" y="60"/>
                    <a:pt x="1961" y="1"/>
                    <a:pt x="156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5" name="Google Shape;2625;p22"/>
            <p:cNvSpPr/>
            <p:nvPr/>
          </p:nvSpPr>
          <p:spPr>
            <a:xfrm>
              <a:off x="4354375" y="1954742"/>
              <a:ext cx="819417" cy="2454055"/>
            </a:xfrm>
            <a:custGeom>
              <a:rect b="b" l="l" r="r" t="t"/>
              <a:pathLst>
                <a:path extrusionOk="0" h="35088" w="11716">
                  <a:moveTo>
                    <a:pt x="0" y="0"/>
                  </a:moveTo>
                  <a:cubicBezTo>
                    <a:pt x="0" y="0"/>
                    <a:pt x="932" y="5636"/>
                    <a:pt x="991" y="5818"/>
                  </a:cubicBezTo>
                  <a:cubicBezTo>
                    <a:pt x="991" y="5818"/>
                    <a:pt x="1336" y="5981"/>
                    <a:pt x="1956" y="6266"/>
                  </a:cubicBezTo>
                  <a:lnTo>
                    <a:pt x="4485" y="35057"/>
                  </a:lnTo>
                  <a:lnTo>
                    <a:pt x="11716" y="35087"/>
                  </a:lnTo>
                  <a:lnTo>
                    <a:pt x="7893"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6" name="Google Shape;2626;p22"/>
            <p:cNvSpPr/>
            <p:nvPr/>
          </p:nvSpPr>
          <p:spPr>
            <a:xfrm>
              <a:off x="4683581" y="4314718"/>
              <a:ext cx="455939" cy="9862"/>
            </a:xfrm>
            <a:custGeom>
              <a:rect b="b" l="l" r="r" t="t"/>
              <a:pathLst>
                <a:path extrusionOk="0" h="141" w="6519">
                  <a:moveTo>
                    <a:pt x="2971" y="0"/>
                  </a:moveTo>
                  <a:cubicBezTo>
                    <a:pt x="2466" y="0"/>
                    <a:pt x="2065" y="2"/>
                    <a:pt x="1910" y="2"/>
                  </a:cubicBezTo>
                  <a:cubicBezTo>
                    <a:pt x="809" y="5"/>
                    <a:pt x="1124" y="18"/>
                    <a:pt x="20" y="35"/>
                  </a:cubicBezTo>
                  <a:cubicBezTo>
                    <a:pt x="1" y="35"/>
                    <a:pt x="1" y="68"/>
                    <a:pt x="20" y="71"/>
                  </a:cubicBezTo>
                  <a:cubicBezTo>
                    <a:pt x="1124" y="98"/>
                    <a:pt x="809" y="104"/>
                    <a:pt x="1910" y="121"/>
                  </a:cubicBezTo>
                  <a:cubicBezTo>
                    <a:pt x="2200" y="126"/>
                    <a:pt x="3355" y="140"/>
                    <a:pt x="4443" y="140"/>
                  </a:cubicBezTo>
                  <a:cubicBezTo>
                    <a:pt x="5383" y="140"/>
                    <a:pt x="6273" y="130"/>
                    <a:pt x="6508" y="94"/>
                  </a:cubicBezTo>
                  <a:cubicBezTo>
                    <a:pt x="6518" y="88"/>
                    <a:pt x="6518" y="68"/>
                    <a:pt x="6508" y="68"/>
                  </a:cubicBezTo>
                  <a:cubicBezTo>
                    <a:pt x="6148" y="9"/>
                    <a:pt x="4234" y="0"/>
                    <a:pt x="297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7" name="Google Shape;2627;p22"/>
            <p:cNvSpPr/>
            <p:nvPr/>
          </p:nvSpPr>
          <p:spPr>
            <a:xfrm>
              <a:off x="4397248" y="2350321"/>
              <a:ext cx="151420" cy="79522"/>
            </a:xfrm>
            <a:custGeom>
              <a:rect b="b" l="l" r="r" t="t"/>
              <a:pathLst>
                <a:path extrusionOk="0" h="1137" w="2165">
                  <a:moveTo>
                    <a:pt x="52" y="1"/>
                  </a:moveTo>
                  <a:cubicBezTo>
                    <a:pt x="34" y="1"/>
                    <a:pt x="18" y="10"/>
                    <a:pt x="14" y="26"/>
                  </a:cubicBezTo>
                  <a:cubicBezTo>
                    <a:pt x="0" y="53"/>
                    <a:pt x="10" y="79"/>
                    <a:pt x="34" y="93"/>
                  </a:cubicBezTo>
                  <a:cubicBezTo>
                    <a:pt x="713" y="471"/>
                    <a:pt x="1426" y="792"/>
                    <a:pt x="2122" y="1134"/>
                  </a:cubicBezTo>
                  <a:cubicBezTo>
                    <a:pt x="2125" y="1135"/>
                    <a:pt x="2128" y="1136"/>
                    <a:pt x="2131" y="1136"/>
                  </a:cubicBezTo>
                  <a:cubicBezTo>
                    <a:pt x="2148" y="1136"/>
                    <a:pt x="2165" y="1105"/>
                    <a:pt x="2142" y="1091"/>
                  </a:cubicBezTo>
                  <a:cubicBezTo>
                    <a:pt x="1489" y="670"/>
                    <a:pt x="796" y="308"/>
                    <a:pt x="77" y="6"/>
                  </a:cubicBezTo>
                  <a:cubicBezTo>
                    <a:pt x="69" y="2"/>
                    <a:pt x="60" y="1"/>
                    <a:pt x="5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8" name="Google Shape;2628;p22"/>
            <p:cNvSpPr/>
            <p:nvPr/>
          </p:nvSpPr>
          <p:spPr>
            <a:xfrm>
              <a:off x="4419069" y="2123996"/>
              <a:ext cx="78682" cy="241922"/>
            </a:xfrm>
            <a:custGeom>
              <a:rect b="b" l="l" r="r" t="t"/>
              <a:pathLst>
                <a:path extrusionOk="0" h="3459" w="1125">
                  <a:moveTo>
                    <a:pt x="18" y="1"/>
                  </a:moveTo>
                  <a:cubicBezTo>
                    <a:pt x="9" y="1"/>
                    <a:pt x="0" y="7"/>
                    <a:pt x="0" y="20"/>
                  </a:cubicBezTo>
                  <a:cubicBezTo>
                    <a:pt x="7" y="759"/>
                    <a:pt x="56" y="1492"/>
                    <a:pt x="153" y="2221"/>
                  </a:cubicBezTo>
                  <a:cubicBezTo>
                    <a:pt x="186" y="2516"/>
                    <a:pt x="182" y="2865"/>
                    <a:pt x="398" y="3093"/>
                  </a:cubicBezTo>
                  <a:cubicBezTo>
                    <a:pt x="593" y="3272"/>
                    <a:pt x="829" y="3395"/>
                    <a:pt x="1084" y="3458"/>
                  </a:cubicBezTo>
                  <a:cubicBezTo>
                    <a:pt x="1086" y="3458"/>
                    <a:pt x="1089" y="3459"/>
                    <a:pt x="1091" y="3459"/>
                  </a:cubicBezTo>
                  <a:cubicBezTo>
                    <a:pt x="1116" y="3459"/>
                    <a:pt x="1125" y="3424"/>
                    <a:pt x="1097" y="3412"/>
                  </a:cubicBezTo>
                  <a:cubicBezTo>
                    <a:pt x="862" y="3305"/>
                    <a:pt x="603" y="3199"/>
                    <a:pt x="451" y="2974"/>
                  </a:cubicBezTo>
                  <a:cubicBezTo>
                    <a:pt x="381" y="2838"/>
                    <a:pt x="338" y="2692"/>
                    <a:pt x="335" y="2543"/>
                  </a:cubicBezTo>
                  <a:cubicBezTo>
                    <a:pt x="318" y="2381"/>
                    <a:pt x="298" y="2205"/>
                    <a:pt x="282" y="2052"/>
                  </a:cubicBezTo>
                  <a:cubicBezTo>
                    <a:pt x="206" y="1373"/>
                    <a:pt x="139" y="690"/>
                    <a:pt x="30" y="14"/>
                  </a:cubicBezTo>
                  <a:cubicBezTo>
                    <a:pt x="30" y="5"/>
                    <a:pt x="24" y="1"/>
                    <a:pt x="1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9" name="Google Shape;2629;p22"/>
            <p:cNvSpPr/>
            <p:nvPr/>
          </p:nvSpPr>
          <p:spPr>
            <a:xfrm>
              <a:off x="4476769" y="2138473"/>
              <a:ext cx="16506" cy="204854"/>
            </a:xfrm>
            <a:custGeom>
              <a:rect b="b" l="l" r="r" t="t"/>
              <a:pathLst>
                <a:path extrusionOk="0" h="2929" w="236">
                  <a:moveTo>
                    <a:pt x="8" y="0"/>
                  </a:moveTo>
                  <a:cubicBezTo>
                    <a:pt x="4" y="0"/>
                    <a:pt x="1" y="1"/>
                    <a:pt x="1" y="2"/>
                  </a:cubicBezTo>
                  <a:cubicBezTo>
                    <a:pt x="44" y="490"/>
                    <a:pt x="57" y="987"/>
                    <a:pt x="87" y="1477"/>
                  </a:cubicBezTo>
                  <a:cubicBezTo>
                    <a:pt x="100" y="1723"/>
                    <a:pt x="117" y="1975"/>
                    <a:pt x="136" y="2213"/>
                  </a:cubicBezTo>
                  <a:cubicBezTo>
                    <a:pt x="156" y="2455"/>
                    <a:pt x="160" y="2691"/>
                    <a:pt x="203" y="2919"/>
                  </a:cubicBezTo>
                  <a:cubicBezTo>
                    <a:pt x="203" y="2923"/>
                    <a:pt x="206" y="2926"/>
                    <a:pt x="209" y="2926"/>
                  </a:cubicBezTo>
                  <a:cubicBezTo>
                    <a:pt x="212" y="2928"/>
                    <a:pt x="215" y="2929"/>
                    <a:pt x="217" y="2929"/>
                  </a:cubicBezTo>
                  <a:cubicBezTo>
                    <a:pt x="223" y="2929"/>
                    <a:pt x="228" y="2924"/>
                    <a:pt x="233" y="2919"/>
                  </a:cubicBezTo>
                  <a:cubicBezTo>
                    <a:pt x="236" y="2674"/>
                    <a:pt x="206" y="2422"/>
                    <a:pt x="193" y="2180"/>
                  </a:cubicBezTo>
                  <a:cubicBezTo>
                    <a:pt x="183" y="1945"/>
                    <a:pt x="166" y="1706"/>
                    <a:pt x="143" y="1464"/>
                  </a:cubicBezTo>
                  <a:cubicBezTo>
                    <a:pt x="103" y="983"/>
                    <a:pt x="50" y="496"/>
                    <a:pt x="24" y="9"/>
                  </a:cubicBezTo>
                  <a:cubicBezTo>
                    <a:pt x="24" y="3"/>
                    <a:pt x="14" y="0"/>
                    <a:pt x="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0" name="Google Shape;2630;p22"/>
            <p:cNvSpPr/>
            <p:nvPr/>
          </p:nvSpPr>
          <p:spPr>
            <a:xfrm>
              <a:off x="4501318" y="2444669"/>
              <a:ext cx="216884" cy="1826833"/>
            </a:xfrm>
            <a:custGeom>
              <a:rect b="b" l="l" r="r" t="t"/>
              <a:pathLst>
                <a:path extrusionOk="0" h="26120" w="3101">
                  <a:moveTo>
                    <a:pt x="1" y="0"/>
                  </a:moveTo>
                  <a:lnTo>
                    <a:pt x="385" y="3305"/>
                  </a:lnTo>
                  <a:lnTo>
                    <a:pt x="793" y="6614"/>
                  </a:lnTo>
                  <a:lnTo>
                    <a:pt x="1625" y="13217"/>
                  </a:lnTo>
                  <a:lnTo>
                    <a:pt x="3101" y="26120"/>
                  </a:lnTo>
                  <a:lnTo>
                    <a:pt x="1778" y="13201"/>
                  </a:lnTo>
                  <a:lnTo>
                    <a:pt x="909" y="6597"/>
                  </a:lnTo>
                  <a:lnTo>
                    <a:pt x="462" y="3299"/>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1" name="Google Shape;2631;p22"/>
            <p:cNvSpPr/>
            <p:nvPr/>
          </p:nvSpPr>
          <p:spPr>
            <a:xfrm>
              <a:off x="3591402" y="1190720"/>
              <a:ext cx="1031545" cy="429012"/>
            </a:xfrm>
            <a:custGeom>
              <a:rect b="b" l="l" r="r" t="t"/>
              <a:pathLst>
                <a:path extrusionOk="0" h="6134" w="14749">
                  <a:moveTo>
                    <a:pt x="2875" y="1"/>
                  </a:moveTo>
                  <a:cubicBezTo>
                    <a:pt x="2303" y="1"/>
                    <a:pt x="1" y="2978"/>
                    <a:pt x="341" y="3280"/>
                  </a:cubicBezTo>
                  <a:cubicBezTo>
                    <a:pt x="1193" y="4012"/>
                    <a:pt x="5025" y="5832"/>
                    <a:pt x="6301" y="6094"/>
                  </a:cubicBezTo>
                  <a:cubicBezTo>
                    <a:pt x="6431" y="6121"/>
                    <a:pt x="6571" y="6133"/>
                    <a:pt x="6719" y="6133"/>
                  </a:cubicBezTo>
                  <a:cubicBezTo>
                    <a:pt x="8771" y="6133"/>
                    <a:pt x="12403" y="3726"/>
                    <a:pt x="13628" y="2885"/>
                  </a:cubicBezTo>
                  <a:cubicBezTo>
                    <a:pt x="14620" y="2201"/>
                    <a:pt x="14749" y="1351"/>
                    <a:pt x="13637" y="1351"/>
                  </a:cubicBezTo>
                  <a:cubicBezTo>
                    <a:pt x="13483" y="1351"/>
                    <a:pt x="13304" y="1368"/>
                    <a:pt x="13100" y="1403"/>
                  </a:cubicBezTo>
                  <a:cubicBezTo>
                    <a:pt x="10119" y="1930"/>
                    <a:pt x="8259" y="2530"/>
                    <a:pt x="7603" y="2530"/>
                  </a:cubicBezTo>
                  <a:cubicBezTo>
                    <a:pt x="7549" y="2530"/>
                    <a:pt x="7503" y="2526"/>
                    <a:pt x="7465" y="2517"/>
                  </a:cubicBezTo>
                  <a:cubicBezTo>
                    <a:pt x="7080" y="2431"/>
                    <a:pt x="3798" y="412"/>
                    <a:pt x="2926" y="11"/>
                  </a:cubicBezTo>
                  <a:cubicBezTo>
                    <a:pt x="2911" y="4"/>
                    <a:pt x="2894" y="1"/>
                    <a:pt x="2875" y="1"/>
                  </a:cubicBezTo>
                  <a:close/>
                </a:path>
              </a:pathLst>
            </a:custGeom>
            <a:solidFill>
              <a:srgbClr val="AB6E3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2" name="Google Shape;2632;p22"/>
            <p:cNvSpPr/>
            <p:nvPr/>
          </p:nvSpPr>
          <p:spPr>
            <a:xfrm>
              <a:off x="3468448" y="1032516"/>
              <a:ext cx="267870" cy="217374"/>
            </a:xfrm>
            <a:custGeom>
              <a:rect b="b" l="l" r="r" t="t"/>
              <a:pathLst>
                <a:path extrusionOk="0" h="3108" w="3830">
                  <a:moveTo>
                    <a:pt x="1359" y="0"/>
                  </a:moveTo>
                  <a:cubicBezTo>
                    <a:pt x="676" y="0"/>
                    <a:pt x="49" y="841"/>
                    <a:pt x="23" y="1100"/>
                  </a:cubicBezTo>
                  <a:cubicBezTo>
                    <a:pt x="0" y="1365"/>
                    <a:pt x="133" y="3049"/>
                    <a:pt x="832" y="3105"/>
                  </a:cubicBezTo>
                  <a:cubicBezTo>
                    <a:pt x="848" y="3106"/>
                    <a:pt x="863" y="3107"/>
                    <a:pt x="878" y="3107"/>
                  </a:cubicBezTo>
                  <a:cubicBezTo>
                    <a:pt x="1518" y="3107"/>
                    <a:pt x="1218" y="1852"/>
                    <a:pt x="1257" y="1709"/>
                  </a:cubicBezTo>
                  <a:cubicBezTo>
                    <a:pt x="1292" y="1570"/>
                    <a:pt x="1330" y="1397"/>
                    <a:pt x="1449" y="1397"/>
                  </a:cubicBezTo>
                  <a:cubicBezTo>
                    <a:pt x="1454" y="1397"/>
                    <a:pt x="1460" y="1397"/>
                    <a:pt x="1466" y="1398"/>
                  </a:cubicBezTo>
                  <a:cubicBezTo>
                    <a:pt x="1598" y="1414"/>
                    <a:pt x="3829" y="2717"/>
                    <a:pt x="3829" y="2717"/>
                  </a:cubicBezTo>
                  <a:lnTo>
                    <a:pt x="3415" y="685"/>
                  </a:lnTo>
                  <a:cubicBezTo>
                    <a:pt x="2792" y="407"/>
                    <a:pt x="2119" y="42"/>
                    <a:pt x="1412" y="2"/>
                  </a:cubicBezTo>
                  <a:cubicBezTo>
                    <a:pt x="1394" y="1"/>
                    <a:pt x="1376" y="0"/>
                    <a:pt x="1359" y="0"/>
                  </a:cubicBezTo>
                  <a:close/>
                </a:path>
              </a:pathLst>
            </a:custGeom>
            <a:solidFill>
              <a:srgbClr val="AB6E3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3" name="Google Shape;2633;p22"/>
            <p:cNvSpPr/>
            <p:nvPr/>
          </p:nvSpPr>
          <p:spPr>
            <a:xfrm>
              <a:off x="3425505" y="1020696"/>
              <a:ext cx="278081" cy="217583"/>
            </a:xfrm>
            <a:custGeom>
              <a:rect b="b" l="l" r="r" t="t"/>
              <a:pathLst>
                <a:path extrusionOk="0" h="3111" w="3976">
                  <a:moveTo>
                    <a:pt x="1356" y="0"/>
                  </a:moveTo>
                  <a:cubicBezTo>
                    <a:pt x="671" y="0"/>
                    <a:pt x="47" y="841"/>
                    <a:pt x="21" y="1103"/>
                  </a:cubicBezTo>
                  <a:cubicBezTo>
                    <a:pt x="1" y="1368"/>
                    <a:pt x="124" y="3045"/>
                    <a:pt x="830" y="3108"/>
                  </a:cubicBezTo>
                  <a:cubicBezTo>
                    <a:pt x="845" y="3110"/>
                    <a:pt x="861" y="3110"/>
                    <a:pt x="875" y="3110"/>
                  </a:cubicBezTo>
                  <a:cubicBezTo>
                    <a:pt x="1518" y="3110"/>
                    <a:pt x="1212" y="1855"/>
                    <a:pt x="1251" y="1713"/>
                  </a:cubicBezTo>
                  <a:cubicBezTo>
                    <a:pt x="1292" y="1573"/>
                    <a:pt x="1327" y="1400"/>
                    <a:pt x="1446" y="1400"/>
                  </a:cubicBezTo>
                  <a:cubicBezTo>
                    <a:pt x="1452" y="1400"/>
                    <a:pt x="1457" y="1400"/>
                    <a:pt x="1463" y="1401"/>
                  </a:cubicBezTo>
                  <a:cubicBezTo>
                    <a:pt x="1596" y="1418"/>
                    <a:pt x="3823" y="2721"/>
                    <a:pt x="3823" y="2721"/>
                  </a:cubicBezTo>
                  <a:lnTo>
                    <a:pt x="3976" y="950"/>
                  </a:lnTo>
                  <a:cubicBezTo>
                    <a:pt x="3933" y="950"/>
                    <a:pt x="2113" y="45"/>
                    <a:pt x="1410" y="2"/>
                  </a:cubicBezTo>
                  <a:cubicBezTo>
                    <a:pt x="1392" y="1"/>
                    <a:pt x="1374" y="0"/>
                    <a:pt x="1356" y="0"/>
                  </a:cubicBezTo>
                  <a:close/>
                </a:path>
              </a:pathLst>
            </a:custGeom>
            <a:solidFill>
              <a:srgbClr val="AB6E3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4" name="Google Shape;2634;p22"/>
            <p:cNvSpPr/>
            <p:nvPr/>
          </p:nvSpPr>
          <p:spPr>
            <a:xfrm>
              <a:off x="3500201" y="1116234"/>
              <a:ext cx="114772" cy="118408"/>
            </a:xfrm>
            <a:custGeom>
              <a:rect b="b" l="l" r="r" t="t"/>
              <a:pathLst>
                <a:path extrusionOk="0" h="1693" w="1641">
                  <a:moveTo>
                    <a:pt x="348" y="1"/>
                  </a:moveTo>
                  <a:cubicBezTo>
                    <a:pt x="310" y="1"/>
                    <a:pt x="274" y="15"/>
                    <a:pt x="246" y="55"/>
                  </a:cubicBezTo>
                  <a:cubicBezTo>
                    <a:pt x="176" y="164"/>
                    <a:pt x="130" y="294"/>
                    <a:pt x="116" y="420"/>
                  </a:cubicBezTo>
                  <a:cubicBezTo>
                    <a:pt x="126" y="552"/>
                    <a:pt x="143" y="685"/>
                    <a:pt x="173" y="814"/>
                  </a:cubicBezTo>
                  <a:cubicBezTo>
                    <a:pt x="193" y="963"/>
                    <a:pt x="186" y="1116"/>
                    <a:pt x="160" y="1265"/>
                  </a:cubicBezTo>
                  <a:cubicBezTo>
                    <a:pt x="146" y="1414"/>
                    <a:pt x="93" y="1553"/>
                    <a:pt x="7" y="1673"/>
                  </a:cubicBezTo>
                  <a:cubicBezTo>
                    <a:pt x="0" y="1682"/>
                    <a:pt x="8" y="1693"/>
                    <a:pt x="19" y="1693"/>
                  </a:cubicBezTo>
                  <a:cubicBezTo>
                    <a:pt x="23" y="1693"/>
                    <a:pt x="29" y="1691"/>
                    <a:pt x="34" y="1686"/>
                  </a:cubicBezTo>
                  <a:cubicBezTo>
                    <a:pt x="110" y="1593"/>
                    <a:pt x="170" y="1497"/>
                    <a:pt x="226" y="1394"/>
                  </a:cubicBezTo>
                  <a:cubicBezTo>
                    <a:pt x="266" y="1278"/>
                    <a:pt x="289" y="1156"/>
                    <a:pt x="289" y="1030"/>
                  </a:cubicBezTo>
                  <a:cubicBezTo>
                    <a:pt x="289" y="900"/>
                    <a:pt x="276" y="768"/>
                    <a:pt x="246" y="642"/>
                  </a:cubicBezTo>
                  <a:cubicBezTo>
                    <a:pt x="209" y="516"/>
                    <a:pt x="209" y="383"/>
                    <a:pt x="246" y="261"/>
                  </a:cubicBezTo>
                  <a:cubicBezTo>
                    <a:pt x="262" y="217"/>
                    <a:pt x="299" y="88"/>
                    <a:pt x="352" y="82"/>
                  </a:cubicBezTo>
                  <a:cubicBezTo>
                    <a:pt x="356" y="81"/>
                    <a:pt x="361" y="80"/>
                    <a:pt x="365" y="80"/>
                  </a:cubicBezTo>
                  <a:cubicBezTo>
                    <a:pt x="421" y="80"/>
                    <a:pt x="498" y="133"/>
                    <a:pt x="537" y="151"/>
                  </a:cubicBezTo>
                  <a:cubicBezTo>
                    <a:pt x="657" y="214"/>
                    <a:pt x="766" y="284"/>
                    <a:pt x="896" y="353"/>
                  </a:cubicBezTo>
                  <a:cubicBezTo>
                    <a:pt x="1025" y="423"/>
                    <a:pt x="1154" y="496"/>
                    <a:pt x="1283" y="569"/>
                  </a:cubicBezTo>
                  <a:cubicBezTo>
                    <a:pt x="1393" y="638"/>
                    <a:pt x="1509" y="701"/>
                    <a:pt x="1625" y="761"/>
                  </a:cubicBezTo>
                  <a:cubicBezTo>
                    <a:pt x="1626" y="762"/>
                    <a:pt x="1627" y="762"/>
                    <a:pt x="1628" y="762"/>
                  </a:cubicBezTo>
                  <a:cubicBezTo>
                    <a:pt x="1636" y="762"/>
                    <a:pt x="1641" y="745"/>
                    <a:pt x="1635" y="745"/>
                  </a:cubicBezTo>
                  <a:cubicBezTo>
                    <a:pt x="1509" y="648"/>
                    <a:pt x="1383" y="562"/>
                    <a:pt x="1244" y="483"/>
                  </a:cubicBezTo>
                  <a:cubicBezTo>
                    <a:pt x="1121" y="400"/>
                    <a:pt x="992" y="324"/>
                    <a:pt x="862" y="247"/>
                  </a:cubicBezTo>
                  <a:cubicBezTo>
                    <a:pt x="743" y="171"/>
                    <a:pt x="624" y="105"/>
                    <a:pt x="494" y="42"/>
                  </a:cubicBezTo>
                  <a:cubicBezTo>
                    <a:pt x="447" y="22"/>
                    <a:pt x="396" y="1"/>
                    <a:pt x="34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5" name="Google Shape;2635;p22"/>
            <p:cNvSpPr/>
            <p:nvPr/>
          </p:nvSpPr>
          <p:spPr>
            <a:xfrm>
              <a:off x="3335143" y="887811"/>
              <a:ext cx="513569" cy="556932"/>
            </a:xfrm>
            <a:custGeom>
              <a:rect b="b" l="l" r="r" t="t"/>
              <a:pathLst>
                <a:path extrusionOk="0" h="7963" w="7343">
                  <a:moveTo>
                    <a:pt x="570" y="0"/>
                  </a:moveTo>
                  <a:cubicBezTo>
                    <a:pt x="136" y="0"/>
                    <a:pt x="1" y="933"/>
                    <a:pt x="2145" y="2091"/>
                  </a:cubicBezTo>
                  <a:cubicBezTo>
                    <a:pt x="3328" y="2731"/>
                    <a:pt x="3488" y="3450"/>
                    <a:pt x="3435" y="3835"/>
                  </a:cubicBezTo>
                  <a:cubicBezTo>
                    <a:pt x="3384" y="4203"/>
                    <a:pt x="2987" y="4852"/>
                    <a:pt x="2392" y="4852"/>
                  </a:cubicBezTo>
                  <a:cubicBezTo>
                    <a:pt x="2360" y="4852"/>
                    <a:pt x="2327" y="4850"/>
                    <a:pt x="2294" y="4846"/>
                  </a:cubicBezTo>
                  <a:cubicBezTo>
                    <a:pt x="1641" y="4773"/>
                    <a:pt x="1296" y="3785"/>
                    <a:pt x="703" y="3629"/>
                  </a:cubicBezTo>
                  <a:cubicBezTo>
                    <a:pt x="665" y="3619"/>
                    <a:pt x="631" y="3614"/>
                    <a:pt x="600" y="3614"/>
                  </a:cubicBezTo>
                  <a:cubicBezTo>
                    <a:pt x="149" y="3614"/>
                    <a:pt x="442" y="4654"/>
                    <a:pt x="789" y="5284"/>
                  </a:cubicBezTo>
                  <a:cubicBezTo>
                    <a:pt x="1184" y="5933"/>
                    <a:pt x="1757" y="6464"/>
                    <a:pt x="2437" y="6802"/>
                  </a:cubicBezTo>
                  <a:cubicBezTo>
                    <a:pt x="2984" y="7064"/>
                    <a:pt x="4674" y="7962"/>
                    <a:pt x="4674" y="7962"/>
                  </a:cubicBezTo>
                  <a:lnTo>
                    <a:pt x="7343" y="4879"/>
                  </a:lnTo>
                  <a:cubicBezTo>
                    <a:pt x="7343" y="4879"/>
                    <a:pt x="5540" y="2946"/>
                    <a:pt x="5172" y="2555"/>
                  </a:cubicBezTo>
                  <a:cubicBezTo>
                    <a:pt x="4416" y="1779"/>
                    <a:pt x="1107" y="99"/>
                    <a:pt x="630" y="6"/>
                  </a:cubicBezTo>
                  <a:cubicBezTo>
                    <a:pt x="609" y="2"/>
                    <a:pt x="589" y="0"/>
                    <a:pt x="570" y="0"/>
                  </a:cubicBezTo>
                  <a:close/>
                </a:path>
              </a:pathLst>
            </a:custGeom>
            <a:solidFill>
              <a:srgbClr val="AB6E3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6" name="Google Shape;2636;p22"/>
            <p:cNvSpPr/>
            <p:nvPr/>
          </p:nvSpPr>
          <p:spPr>
            <a:xfrm>
              <a:off x="3438863" y="1032516"/>
              <a:ext cx="137922" cy="199609"/>
            </a:xfrm>
            <a:custGeom>
              <a:rect b="b" l="l" r="r" t="t"/>
              <a:pathLst>
                <a:path extrusionOk="0" h="2854" w="1972">
                  <a:moveTo>
                    <a:pt x="619" y="0"/>
                  </a:moveTo>
                  <a:cubicBezTo>
                    <a:pt x="606" y="0"/>
                    <a:pt x="598" y="22"/>
                    <a:pt x="609" y="22"/>
                  </a:cubicBezTo>
                  <a:cubicBezTo>
                    <a:pt x="921" y="201"/>
                    <a:pt x="1202" y="423"/>
                    <a:pt x="1448" y="685"/>
                  </a:cubicBezTo>
                  <a:cubicBezTo>
                    <a:pt x="1650" y="901"/>
                    <a:pt x="1786" y="1169"/>
                    <a:pt x="1835" y="1461"/>
                  </a:cubicBezTo>
                  <a:cubicBezTo>
                    <a:pt x="1869" y="1779"/>
                    <a:pt x="1782" y="2097"/>
                    <a:pt x="1587" y="2353"/>
                  </a:cubicBezTo>
                  <a:cubicBezTo>
                    <a:pt x="1423" y="2596"/>
                    <a:pt x="1206" y="2775"/>
                    <a:pt x="920" y="2775"/>
                  </a:cubicBezTo>
                  <a:cubicBezTo>
                    <a:pt x="894" y="2775"/>
                    <a:pt x="868" y="2773"/>
                    <a:pt x="841" y="2770"/>
                  </a:cubicBezTo>
                  <a:cubicBezTo>
                    <a:pt x="519" y="2734"/>
                    <a:pt x="258" y="2462"/>
                    <a:pt x="29" y="2253"/>
                  </a:cubicBezTo>
                  <a:cubicBezTo>
                    <a:pt x="23" y="2246"/>
                    <a:pt x="17" y="2244"/>
                    <a:pt x="12" y="2244"/>
                  </a:cubicBezTo>
                  <a:cubicBezTo>
                    <a:pt x="5" y="2244"/>
                    <a:pt x="1" y="2249"/>
                    <a:pt x="9" y="2253"/>
                  </a:cubicBezTo>
                  <a:cubicBezTo>
                    <a:pt x="264" y="2508"/>
                    <a:pt x="572" y="2853"/>
                    <a:pt x="960" y="2853"/>
                  </a:cubicBezTo>
                  <a:cubicBezTo>
                    <a:pt x="1282" y="2853"/>
                    <a:pt x="1514" y="2621"/>
                    <a:pt x="1680" y="2373"/>
                  </a:cubicBezTo>
                  <a:cubicBezTo>
                    <a:pt x="1882" y="2114"/>
                    <a:pt x="1971" y="1789"/>
                    <a:pt x="1938" y="1464"/>
                  </a:cubicBezTo>
                  <a:cubicBezTo>
                    <a:pt x="1819" y="622"/>
                    <a:pt x="917" y="155"/>
                    <a:pt x="625" y="2"/>
                  </a:cubicBezTo>
                  <a:cubicBezTo>
                    <a:pt x="623" y="1"/>
                    <a:pt x="621" y="0"/>
                    <a:pt x="61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7" name="Google Shape;2637;p22"/>
            <p:cNvSpPr/>
            <p:nvPr/>
          </p:nvSpPr>
          <p:spPr>
            <a:xfrm>
              <a:off x="3711628" y="1191489"/>
              <a:ext cx="918172" cy="455379"/>
            </a:xfrm>
            <a:custGeom>
              <a:rect b="b" l="l" r="r" t="t"/>
              <a:pathLst>
                <a:path extrusionOk="0" h="6511" w="13128">
                  <a:moveTo>
                    <a:pt x="2182" y="0"/>
                  </a:moveTo>
                  <a:lnTo>
                    <a:pt x="1" y="4761"/>
                  </a:lnTo>
                  <a:cubicBezTo>
                    <a:pt x="1" y="4761"/>
                    <a:pt x="3562" y="6510"/>
                    <a:pt x="4960" y="6510"/>
                  </a:cubicBezTo>
                  <a:cubicBezTo>
                    <a:pt x="5035" y="6510"/>
                    <a:pt x="5104" y="6505"/>
                    <a:pt x="5166" y="6494"/>
                  </a:cubicBezTo>
                  <a:cubicBezTo>
                    <a:pt x="6382" y="6279"/>
                    <a:pt x="10145" y="4323"/>
                    <a:pt x="12018" y="2891"/>
                  </a:cubicBezTo>
                  <a:cubicBezTo>
                    <a:pt x="13128" y="2041"/>
                    <a:pt x="12944" y="1207"/>
                    <a:pt x="11689" y="1207"/>
                  </a:cubicBezTo>
                  <a:cubicBezTo>
                    <a:pt x="11490" y="1207"/>
                    <a:pt x="11263" y="1228"/>
                    <a:pt x="11010" y="1273"/>
                  </a:cubicBezTo>
                  <a:cubicBezTo>
                    <a:pt x="9207" y="1595"/>
                    <a:pt x="6071" y="2374"/>
                    <a:pt x="5902" y="2417"/>
                  </a:cubicBezTo>
                  <a:cubicBezTo>
                    <a:pt x="5900" y="2417"/>
                    <a:pt x="5899" y="2417"/>
                    <a:pt x="5897" y="2417"/>
                  </a:cubicBezTo>
                  <a:cubicBezTo>
                    <a:pt x="5672" y="2417"/>
                    <a:pt x="2182" y="0"/>
                    <a:pt x="2182"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8" name="Google Shape;2638;p22"/>
            <p:cNvSpPr/>
            <p:nvPr/>
          </p:nvSpPr>
          <p:spPr>
            <a:xfrm>
              <a:off x="3799962" y="1247231"/>
              <a:ext cx="117639" cy="300113"/>
            </a:xfrm>
            <a:custGeom>
              <a:rect b="b" l="l" r="r" t="t"/>
              <a:pathLst>
                <a:path extrusionOk="0" h="4291" w="1682">
                  <a:moveTo>
                    <a:pt x="1675" y="1"/>
                  </a:moveTo>
                  <a:cubicBezTo>
                    <a:pt x="1673" y="1"/>
                    <a:pt x="1671" y="2"/>
                    <a:pt x="1668" y="5"/>
                  </a:cubicBezTo>
                  <a:cubicBezTo>
                    <a:pt x="1496" y="337"/>
                    <a:pt x="916" y="1746"/>
                    <a:pt x="773" y="2104"/>
                  </a:cubicBezTo>
                  <a:cubicBezTo>
                    <a:pt x="478" y="2813"/>
                    <a:pt x="220" y="3536"/>
                    <a:pt x="1" y="4275"/>
                  </a:cubicBezTo>
                  <a:cubicBezTo>
                    <a:pt x="1" y="4283"/>
                    <a:pt x="7" y="4290"/>
                    <a:pt x="14" y="4290"/>
                  </a:cubicBezTo>
                  <a:cubicBezTo>
                    <a:pt x="18" y="4290"/>
                    <a:pt x="22" y="4288"/>
                    <a:pt x="24" y="4282"/>
                  </a:cubicBezTo>
                  <a:cubicBezTo>
                    <a:pt x="362" y="3602"/>
                    <a:pt x="614" y="2886"/>
                    <a:pt x="886" y="2177"/>
                  </a:cubicBezTo>
                  <a:cubicBezTo>
                    <a:pt x="1029" y="1819"/>
                    <a:pt x="1575" y="377"/>
                    <a:pt x="1682" y="5"/>
                  </a:cubicBezTo>
                  <a:cubicBezTo>
                    <a:pt x="1682" y="5"/>
                    <a:pt x="1679" y="1"/>
                    <a:pt x="167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9" name="Google Shape;2639;p22"/>
            <p:cNvSpPr/>
            <p:nvPr/>
          </p:nvSpPr>
          <p:spPr>
            <a:xfrm>
              <a:off x="4013069" y="1306470"/>
              <a:ext cx="596658" cy="340048"/>
            </a:xfrm>
            <a:custGeom>
              <a:rect b="b" l="l" r="r" t="t"/>
              <a:pathLst>
                <a:path extrusionOk="0" h="4862" w="8531">
                  <a:moveTo>
                    <a:pt x="8404" y="0"/>
                  </a:moveTo>
                  <a:lnTo>
                    <a:pt x="0" y="4784"/>
                  </a:lnTo>
                  <a:cubicBezTo>
                    <a:pt x="203" y="4837"/>
                    <a:pt x="410" y="4862"/>
                    <a:pt x="616" y="4862"/>
                  </a:cubicBezTo>
                  <a:cubicBezTo>
                    <a:pt x="696" y="4862"/>
                    <a:pt x="776" y="4858"/>
                    <a:pt x="856" y="4850"/>
                  </a:cubicBezTo>
                  <a:cubicBezTo>
                    <a:pt x="2072" y="4635"/>
                    <a:pt x="5835" y="2682"/>
                    <a:pt x="7708" y="1247"/>
                  </a:cubicBezTo>
                  <a:cubicBezTo>
                    <a:pt x="8311" y="783"/>
                    <a:pt x="8530" y="325"/>
                    <a:pt x="8404" y="0"/>
                  </a:cubicBezTo>
                  <a:close/>
                </a:path>
              </a:pathLst>
            </a:custGeom>
            <a:solidFill>
              <a:srgbClr val="423542">
                <a:alpha val="3921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0" name="Google Shape;2640;p22"/>
            <p:cNvSpPr/>
            <p:nvPr/>
          </p:nvSpPr>
          <p:spPr>
            <a:xfrm>
              <a:off x="4252333" y="1267444"/>
              <a:ext cx="716256" cy="921949"/>
            </a:xfrm>
            <a:custGeom>
              <a:rect b="b" l="l" r="r" t="t"/>
              <a:pathLst>
                <a:path extrusionOk="0" h="13182" w="10241">
                  <a:moveTo>
                    <a:pt x="4464" y="0"/>
                  </a:moveTo>
                  <a:cubicBezTo>
                    <a:pt x="3843" y="0"/>
                    <a:pt x="3239" y="299"/>
                    <a:pt x="2924" y="790"/>
                  </a:cubicBezTo>
                  <a:cubicBezTo>
                    <a:pt x="750" y="4188"/>
                    <a:pt x="1" y="12861"/>
                    <a:pt x="14" y="12940"/>
                  </a:cubicBezTo>
                  <a:cubicBezTo>
                    <a:pt x="14" y="12940"/>
                    <a:pt x="8206" y="13181"/>
                    <a:pt x="9828" y="13181"/>
                  </a:cubicBezTo>
                  <a:cubicBezTo>
                    <a:pt x="10001" y="13181"/>
                    <a:pt x="10099" y="13178"/>
                    <a:pt x="10105" y="13172"/>
                  </a:cubicBezTo>
                  <a:cubicBezTo>
                    <a:pt x="10241" y="13003"/>
                    <a:pt x="8162" y="3522"/>
                    <a:pt x="5901" y="691"/>
                  </a:cubicBezTo>
                  <a:cubicBezTo>
                    <a:pt x="5516" y="209"/>
                    <a:pt x="4984" y="0"/>
                    <a:pt x="4464"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1" name="Google Shape;2641;p22"/>
            <p:cNvSpPr/>
            <p:nvPr/>
          </p:nvSpPr>
          <p:spPr>
            <a:xfrm>
              <a:off x="4254431" y="1267724"/>
              <a:ext cx="703526" cy="902226"/>
            </a:xfrm>
            <a:custGeom>
              <a:rect b="b" l="l" r="r" t="t"/>
              <a:pathLst>
                <a:path extrusionOk="0" h="12900" w="10059">
                  <a:moveTo>
                    <a:pt x="4625" y="1"/>
                  </a:moveTo>
                  <a:lnTo>
                    <a:pt x="4632" y="4"/>
                  </a:lnTo>
                  <a:lnTo>
                    <a:pt x="4320" y="4"/>
                  </a:lnTo>
                  <a:cubicBezTo>
                    <a:pt x="4032" y="21"/>
                    <a:pt x="3746" y="103"/>
                    <a:pt x="3488" y="243"/>
                  </a:cubicBezTo>
                  <a:lnTo>
                    <a:pt x="5421" y="283"/>
                  </a:lnTo>
                  <a:cubicBezTo>
                    <a:pt x="5179" y="123"/>
                    <a:pt x="4910" y="27"/>
                    <a:pt x="4625" y="1"/>
                  </a:cubicBezTo>
                  <a:close/>
                  <a:moveTo>
                    <a:pt x="3047" y="604"/>
                  </a:moveTo>
                  <a:cubicBezTo>
                    <a:pt x="2991" y="664"/>
                    <a:pt x="2947" y="723"/>
                    <a:pt x="2904" y="790"/>
                  </a:cubicBezTo>
                  <a:cubicBezTo>
                    <a:pt x="2891" y="816"/>
                    <a:pt x="2875" y="836"/>
                    <a:pt x="2865" y="863"/>
                  </a:cubicBezTo>
                  <a:lnTo>
                    <a:pt x="6054" y="922"/>
                  </a:lnTo>
                  <a:cubicBezTo>
                    <a:pt x="5991" y="836"/>
                    <a:pt x="5934" y="763"/>
                    <a:pt x="5875" y="687"/>
                  </a:cubicBezTo>
                  <a:cubicBezTo>
                    <a:pt x="5868" y="674"/>
                    <a:pt x="5858" y="667"/>
                    <a:pt x="5851" y="657"/>
                  </a:cubicBezTo>
                  <a:lnTo>
                    <a:pt x="3047" y="604"/>
                  </a:lnTo>
                  <a:close/>
                  <a:moveTo>
                    <a:pt x="2649" y="1221"/>
                  </a:moveTo>
                  <a:cubicBezTo>
                    <a:pt x="2603" y="1304"/>
                    <a:pt x="2556" y="1386"/>
                    <a:pt x="2510" y="1479"/>
                  </a:cubicBezTo>
                  <a:lnTo>
                    <a:pt x="6452" y="1559"/>
                  </a:lnTo>
                  <a:cubicBezTo>
                    <a:pt x="6398" y="1463"/>
                    <a:pt x="6345" y="1376"/>
                    <a:pt x="6289" y="1294"/>
                  </a:cubicBezTo>
                  <a:lnTo>
                    <a:pt x="6296" y="1294"/>
                  </a:lnTo>
                  <a:lnTo>
                    <a:pt x="2649" y="1221"/>
                  </a:lnTo>
                  <a:close/>
                  <a:moveTo>
                    <a:pt x="2338" y="1844"/>
                  </a:moveTo>
                  <a:cubicBezTo>
                    <a:pt x="2301" y="1927"/>
                    <a:pt x="2261" y="2013"/>
                    <a:pt x="2225" y="2099"/>
                  </a:cubicBezTo>
                  <a:lnTo>
                    <a:pt x="6786" y="2189"/>
                  </a:lnTo>
                  <a:cubicBezTo>
                    <a:pt x="6737" y="2094"/>
                    <a:pt x="6698" y="2009"/>
                    <a:pt x="6652" y="1927"/>
                  </a:cubicBezTo>
                  <a:lnTo>
                    <a:pt x="6652" y="1927"/>
                  </a:lnTo>
                  <a:lnTo>
                    <a:pt x="6654" y="1927"/>
                  </a:lnTo>
                  <a:lnTo>
                    <a:pt x="6650" y="1923"/>
                  </a:lnTo>
                  <a:lnTo>
                    <a:pt x="6650" y="1923"/>
                  </a:lnTo>
                  <a:cubicBezTo>
                    <a:pt x="6651" y="1925"/>
                    <a:pt x="6652" y="1926"/>
                    <a:pt x="6652" y="1927"/>
                  </a:cubicBezTo>
                  <a:lnTo>
                    <a:pt x="6652" y="1927"/>
                  </a:lnTo>
                  <a:lnTo>
                    <a:pt x="2338" y="1844"/>
                  </a:lnTo>
                  <a:close/>
                  <a:moveTo>
                    <a:pt x="2076" y="2464"/>
                  </a:moveTo>
                  <a:cubicBezTo>
                    <a:pt x="2042" y="2550"/>
                    <a:pt x="2009" y="2633"/>
                    <a:pt x="1979" y="2722"/>
                  </a:cubicBezTo>
                  <a:lnTo>
                    <a:pt x="7085" y="2822"/>
                  </a:lnTo>
                  <a:cubicBezTo>
                    <a:pt x="7048" y="2729"/>
                    <a:pt x="7008" y="2640"/>
                    <a:pt x="6969" y="2557"/>
                  </a:cubicBezTo>
                  <a:lnTo>
                    <a:pt x="6969" y="2560"/>
                  </a:lnTo>
                  <a:lnTo>
                    <a:pt x="2076" y="2464"/>
                  </a:lnTo>
                  <a:close/>
                  <a:moveTo>
                    <a:pt x="1860" y="3087"/>
                  </a:moveTo>
                  <a:cubicBezTo>
                    <a:pt x="1830" y="3173"/>
                    <a:pt x="1804" y="3256"/>
                    <a:pt x="1774" y="3342"/>
                  </a:cubicBezTo>
                  <a:lnTo>
                    <a:pt x="7373" y="3452"/>
                  </a:lnTo>
                  <a:cubicBezTo>
                    <a:pt x="7333" y="3359"/>
                    <a:pt x="7297" y="3273"/>
                    <a:pt x="7260" y="3187"/>
                  </a:cubicBezTo>
                  <a:lnTo>
                    <a:pt x="7260" y="3190"/>
                  </a:lnTo>
                  <a:lnTo>
                    <a:pt x="1860" y="3087"/>
                  </a:lnTo>
                  <a:close/>
                  <a:moveTo>
                    <a:pt x="1645" y="3714"/>
                  </a:moveTo>
                  <a:cubicBezTo>
                    <a:pt x="1615" y="3800"/>
                    <a:pt x="1592" y="3883"/>
                    <a:pt x="1565" y="3969"/>
                  </a:cubicBezTo>
                  <a:lnTo>
                    <a:pt x="7615" y="4085"/>
                  </a:lnTo>
                  <a:cubicBezTo>
                    <a:pt x="7575" y="3989"/>
                    <a:pt x="7549" y="3903"/>
                    <a:pt x="7509" y="3820"/>
                  </a:cubicBezTo>
                  <a:lnTo>
                    <a:pt x="7509" y="3823"/>
                  </a:lnTo>
                  <a:lnTo>
                    <a:pt x="1645" y="3714"/>
                  </a:lnTo>
                  <a:close/>
                  <a:moveTo>
                    <a:pt x="1459" y="4330"/>
                  </a:moveTo>
                  <a:cubicBezTo>
                    <a:pt x="1432" y="4416"/>
                    <a:pt x="1409" y="4499"/>
                    <a:pt x="1389" y="4585"/>
                  </a:cubicBezTo>
                  <a:lnTo>
                    <a:pt x="7844" y="4711"/>
                  </a:lnTo>
                  <a:lnTo>
                    <a:pt x="7844" y="4711"/>
                  </a:lnTo>
                  <a:lnTo>
                    <a:pt x="7748" y="4453"/>
                  </a:lnTo>
                  <a:lnTo>
                    <a:pt x="1459" y="4330"/>
                  </a:lnTo>
                  <a:close/>
                  <a:moveTo>
                    <a:pt x="1297" y="4950"/>
                  </a:moveTo>
                  <a:lnTo>
                    <a:pt x="1230" y="5212"/>
                  </a:lnTo>
                  <a:lnTo>
                    <a:pt x="8073" y="5345"/>
                  </a:lnTo>
                  <a:cubicBezTo>
                    <a:pt x="8033" y="5258"/>
                    <a:pt x="8010" y="5172"/>
                    <a:pt x="7973" y="5079"/>
                  </a:cubicBezTo>
                  <a:lnTo>
                    <a:pt x="7980" y="5079"/>
                  </a:lnTo>
                  <a:lnTo>
                    <a:pt x="1297" y="4950"/>
                  </a:lnTo>
                  <a:close/>
                  <a:moveTo>
                    <a:pt x="1147" y="5587"/>
                  </a:moveTo>
                  <a:lnTo>
                    <a:pt x="1084" y="5845"/>
                  </a:lnTo>
                  <a:lnTo>
                    <a:pt x="8288" y="5988"/>
                  </a:lnTo>
                  <a:cubicBezTo>
                    <a:pt x="8252" y="5902"/>
                    <a:pt x="8222" y="5812"/>
                    <a:pt x="8195" y="5723"/>
                  </a:cubicBezTo>
                  <a:lnTo>
                    <a:pt x="8202" y="5723"/>
                  </a:lnTo>
                  <a:lnTo>
                    <a:pt x="1147" y="5587"/>
                  </a:lnTo>
                  <a:close/>
                  <a:moveTo>
                    <a:pt x="1002" y="6203"/>
                  </a:moveTo>
                  <a:lnTo>
                    <a:pt x="948" y="6465"/>
                  </a:lnTo>
                  <a:lnTo>
                    <a:pt x="8487" y="6608"/>
                  </a:lnTo>
                  <a:lnTo>
                    <a:pt x="8404" y="6342"/>
                  </a:lnTo>
                  <a:lnTo>
                    <a:pt x="1002" y="6203"/>
                  </a:lnTo>
                  <a:close/>
                  <a:moveTo>
                    <a:pt x="869" y="6820"/>
                  </a:moveTo>
                  <a:cubicBezTo>
                    <a:pt x="852" y="6906"/>
                    <a:pt x="832" y="6996"/>
                    <a:pt x="819" y="7082"/>
                  </a:cubicBezTo>
                  <a:lnTo>
                    <a:pt x="8676" y="7234"/>
                  </a:lnTo>
                  <a:lnTo>
                    <a:pt x="8600" y="6972"/>
                  </a:lnTo>
                  <a:lnTo>
                    <a:pt x="869" y="6820"/>
                  </a:lnTo>
                  <a:close/>
                  <a:moveTo>
                    <a:pt x="746" y="7450"/>
                  </a:moveTo>
                  <a:cubicBezTo>
                    <a:pt x="730" y="7536"/>
                    <a:pt x="713" y="7625"/>
                    <a:pt x="697" y="7708"/>
                  </a:cubicBezTo>
                  <a:lnTo>
                    <a:pt x="8855" y="7861"/>
                  </a:lnTo>
                  <a:cubicBezTo>
                    <a:pt x="8832" y="7778"/>
                    <a:pt x="8805" y="7692"/>
                    <a:pt x="8785" y="7602"/>
                  </a:cubicBezTo>
                  <a:lnTo>
                    <a:pt x="746" y="7450"/>
                  </a:lnTo>
                  <a:close/>
                  <a:moveTo>
                    <a:pt x="630" y="8096"/>
                  </a:moveTo>
                  <a:cubicBezTo>
                    <a:pt x="614" y="8182"/>
                    <a:pt x="600" y="8272"/>
                    <a:pt x="584" y="8355"/>
                  </a:cubicBezTo>
                  <a:lnTo>
                    <a:pt x="9034" y="8507"/>
                  </a:lnTo>
                  <a:cubicBezTo>
                    <a:pt x="9007" y="8424"/>
                    <a:pt x="8984" y="8338"/>
                    <a:pt x="8964" y="8249"/>
                  </a:cubicBezTo>
                  <a:lnTo>
                    <a:pt x="630" y="8096"/>
                  </a:lnTo>
                  <a:close/>
                  <a:moveTo>
                    <a:pt x="527" y="8706"/>
                  </a:moveTo>
                  <a:cubicBezTo>
                    <a:pt x="508" y="8792"/>
                    <a:pt x="498" y="8879"/>
                    <a:pt x="484" y="8968"/>
                  </a:cubicBezTo>
                  <a:lnTo>
                    <a:pt x="9206" y="9137"/>
                  </a:lnTo>
                  <a:cubicBezTo>
                    <a:pt x="9180" y="9051"/>
                    <a:pt x="9153" y="8961"/>
                    <a:pt x="9137" y="8872"/>
                  </a:cubicBezTo>
                  <a:lnTo>
                    <a:pt x="527" y="8706"/>
                  </a:lnTo>
                  <a:close/>
                  <a:moveTo>
                    <a:pt x="428" y="9319"/>
                  </a:moveTo>
                  <a:cubicBezTo>
                    <a:pt x="415" y="9406"/>
                    <a:pt x="398" y="9492"/>
                    <a:pt x="385" y="9581"/>
                  </a:cubicBezTo>
                  <a:lnTo>
                    <a:pt x="9369" y="9754"/>
                  </a:lnTo>
                  <a:cubicBezTo>
                    <a:pt x="9346" y="9671"/>
                    <a:pt x="9322" y="9585"/>
                    <a:pt x="9302" y="9492"/>
                  </a:cubicBezTo>
                  <a:lnTo>
                    <a:pt x="428" y="9319"/>
                  </a:lnTo>
                  <a:close/>
                  <a:moveTo>
                    <a:pt x="329" y="9943"/>
                  </a:moveTo>
                  <a:lnTo>
                    <a:pt x="289" y="10205"/>
                  </a:lnTo>
                  <a:lnTo>
                    <a:pt x="9521" y="10384"/>
                  </a:lnTo>
                  <a:lnTo>
                    <a:pt x="9521" y="10384"/>
                  </a:lnTo>
                  <a:lnTo>
                    <a:pt x="9455" y="10122"/>
                  </a:lnTo>
                  <a:lnTo>
                    <a:pt x="329" y="9943"/>
                  </a:lnTo>
                  <a:close/>
                  <a:moveTo>
                    <a:pt x="246" y="10569"/>
                  </a:moveTo>
                  <a:cubicBezTo>
                    <a:pt x="232" y="10659"/>
                    <a:pt x="222" y="10745"/>
                    <a:pt x="213" y="10831"/>
                  </a:cubicBezTo>
                  <a:lnTo>
                    <a:pt x="9670" y="11013"/>
                  </a:lnTo>
                  <a:cubicBezTo>
                    <a:pt x="9651" y="10931"/>
                    <a:pt x="9634" y="10844"/>
                    <a:pt x="9614" y="10752"/>
                  </a:cubicBezTo>
                  <a:lnTo>
                    <a:pt x="246" y="10569"/>
                  </a:lnTo>
                  <a:close/>
                  <a:moveTo>
                    <a:pt x="163" y="11196"/>
                  </a:moveTo>
                  <a:cubicBezTo>
                    <a:pt x="150" y="11289"/>
                    <a:pt x="140" y="11371"/>
                    <a:pt x="133" y="11458"/>
                  </a:cubicBezTo>
                  <a:lnTo>
                    <a:pt x="9816" y="11643"/>
                  </a:lnTo>
                  <a:cubicBezTo>
                    <a:pt x="9796" y="11560"/>
                    <a:pt x="9777" y="11474"/>
                    <a:pt x="9760" y="11381"/>
                  </a:cubicBezTo>
                  <a:lnTo>
                    <a:pt x="163" y="11196"/>
                  </a:lnTo>
                  <a:close/>
                  <a:moveTo>
                    <a:pt x="87" y="11822"/>
                  </a:moveTo>
                  <a:cubicBezTo>
                    <a:pt x="80" y="11912"/>
                    <a:pt x="70" y="12001"/>
                    <a:pt x="57" y="12078"/>
                  </a:cubicBezTo>
                  <a:lnTo>
                    <a:pt x="9942" y="12270"/>
                  </a:lnTo>
                  <a:cubicBezTo>
                    <a:pt x="9929" y="12190"/>
                    <a:pt x="9912" y="12104"/>
                    <a:pt x="9893" y="12011"/>
                  </a:cubicBezTo>
                  <a:lnTo>
                    <a:pt x="87" y="11822"/>
                  </a:lnTo>
                  <a:close/>
                  <a:moveTo>
                    <a:pt x="24" y="12442"/>
                  </a:moveTo>
                  <a:cubicBezTo>
                    <a:pt x="14" y="12552"/>
                    <a:pt x="0" y="12635"/>
                    <a:pt x="0" y="12704"/>
                  </a:cubicBezTo>
                  <a:lnTo>
                    <a:pt x="10058" y="12900"/>
                  </a:lnTo>
                  <a:cubicBezTo>
                    <a:pt x="10045" y="12833"/>
                    <a:pt x="10028" y="12741"/>
                    <a:pt x="10015" y="12638"/>
                  </a:cubicBezTo>
                  <a:lnTo>
                    <a:pt x="24" y="12442"/>
                  </a:lnTo>
                  <a:close/>
                </a:path>
              </a:pathLst>
            </a:custGeom>
            <a:solidFill>
              <a:srgbClr val="423542">
                <a:alpha val="3921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2" name="Google Shape;2642;p22"/>
            <p:cNvSpPr/>
            <p:nvPr/>
          </p:nvSpPr>
          <p:spPr>
            <a:xfrm>
              <a:off x="4581819" y="1308289"/>
              <a:ext cx="817319" cy="639601"/>
            </a:xfrm>
            <a:custGeom>
              <a:rect b="b" l="l" r="r" t="t"/>
              <a:pathLst>
                <a:path extrusionOk="0" h="9145" w="11686">
                  <a:moveTo>
                    <a:pt x="611" y="1"/>
                  </a:moveTo>
                  <a:cubicBezTo>
                    <a:pt x="122" y="1"/>
                    <a:pt x="1" y="659"/>
                    <a:pt x="358" y="1509"/>
                  </a:cubicBezTo>
                  <a:cubicBezTo>
                    <a:pt x="978" y="2974"/>
                    <a:pt x="2951" y="7453"/>
                    <a:pt x="4791" y="8163"/>
                  </a:cubicBezTo>
                  <a:cubicBezTo>
                    <a:pt x="5882" y="8579"/>
                    <a:pt x="9294" y="9144"/>
                    <a:pt x="10788" y="9144"/>
                  </a:cubicBezTo>
                  <a:cubicBezTo>
                    <a:pt x="10961" y="9144"/>
                    <a:pt x="11107" y="9137"/>
                    <a:pt x="11222" y="9121"/>
                  </a:cubicBezTo>
                  <a:cubicBezTo>
                    <a:pt x="11686" y="9054"/>
                    <a:pt x="11427" y="4930"/>
                    <a:pt x="10910" y="4864"/>
                  </a:cubicBezTo>
                  <a:cubicBezTo>
                    <a:pt x="9962" y="4735"/>
                    <a:pt x="6243" y="4775"/>
                    <a:pt x="5735" y="4526"/>
                  </a:cubicBezTo>
                  <a:cubicBezTo>
                    <a:pt x="5285" y="4301"/>
                    <a:pt x="4005" y="2769"/>
                    <a:pt x="1592" y="538"/>
                  </a:cubicBezTo>
                  <a:cubicBezTo>
                    <a:pt x="1184" y="161"/>
                    <a:pt x="853" y="1"/>
                    <a:pt x="611" y="1"/>
                  </a:cubicBezTo>
                  <a:close/>
                </a:path>
              </a:pathLst>
            </a:custGeom>
            <a:solidFill>
              <a:srgbClr val="AB6E3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3" name="Google Shape;2643;p22"/>
            <p:cNvSpPr/>
            <p:nvPr/>
          </p:nvSpPr>
          <p:spPr>
            <a:xfrm>
              <a:off x="5311430" y="1680368"/>
              <a:ext cx="400057" cy="279620"/>
            </a:xfrm>
            <a:custGeom>
              <a:rect b="b" l="l" r="r" t="t"/>
              <a:pathLst>
                <a:path extrusionOk="0" h="3998" w="5720">
                  <a:moveTo>
                    <a:pt x="4661" y="0"/>
                  </a:moveTo>
                  <a:cubicBezTo>
                    <a:pt x="4206" y="0"/>
                    <a:pt x="3464" y="349"/>
                    <a:pt x="2984" y="376"/>
                  </a:cubicBezTo>
                  <a:cubicBezTo>
                    <a:pt x="2971" y="377"/>
                    <a:pt x="2935" y="378"/>
                    <a:pt x="2881" y="378"/>
                  </a:cubicBezTo>
                  <a:cubicBezTo>
                    <a:pt x="2343" y="378"/>
                    <a:pt x="1" y="336"/>
                    <a:pt x="1" y="336"/>
                  </a:cubicBezTo>
                  <a:lnTo>
                    <a:pt x="1" y="336"/>
                  </a:lnTo>
                  <a:lnTo>
                    <a:pt x="283" y="3797"/>
                  </a:lnTo>
                  <a:cubicBezTo>
                    <a:pt x="647" y="3861"/>
                    <a:pt x="2125" y="3998"/>
                    <a:pt x="2940" y="3998"/>
                  </a:cubicBezTo>
                  <a:cubicBezTo>
                    <a:pt x="3103" y="3998"/>
                    <a:pt x="3240" y="3992"/>
                    <a:pt x="3336" y="3980"/>
                  </a:cubicBezTo>
                  <a:cubicBezTo>
                    <a:pt x="3906" y="3900"/>
                    <a:pt x="5564" y="3559"/>
                    <a:pt x="5547" y="3111"/>
                  </a:cubicBezTo>
                  <a:cubicBezTo>
                    <a:pt x="5536" y="2758"/>
                    <a:pt x="5228" y="2721"/>
                    <a:pt x="5099" y="2721"/>
                  </a:cubicBezTo>
                  <a:cubicBezTo>
                    <a:pt x="5065" y="2721"/>
                    <a:pt x="5043" y="2723"/>
                    <a:pt x="5043" y="2723"/>
                  </a:cubicBezTo>
                  <a:cubicBezTo>
                    <a:pt x="5043" y="2723"/>
                    <a:pt x="5719" y="2471"/>
                    <a:pt x="5663" y="2017"/>
                  </a:cubicBezTo>
                  <a:cubicBezTo>
                    <a:pt x="5628" y="1722"/>
                    <a:pt x="5290" y="1671"/>
                    <a:pt x="5061" y="1671"/>
                  </a:cubicBezTo>
                  <a:cubicBezTo>
                    <a:pt x="4939" y="1671"/>
                    <a:pt x="4847" y="1686"/>
                    <a:pt x="4847" y="1686"/>
                  </a:cubicBezTo>
                  <a:cubicBezTo>
                    <a:pt x="4847" y="1686"/>
                    <a:pt x="5520" y="1377"/>
                    <a:pt x="5431" y="930"/>
                  </a:cubicBezTo>
                  <a:cubicBezTo>
                    <a:pt x="5391" y="718"/>
                    <a:pt x="5205" y="662"/>
                    <a:pt x="5019" y="662"/>
                  </a:cubicBezTo>
                  <a:cubicBezTo>
                    <a:pt x="4809" y="662"/>
                    <a:pt x="4599" y="734"/>
                    <a:pt x="4599" y="734"/>
                  </a:cubicBezTo>
                  <a:cubicBezTo>
                    <a:pt x="4599" y="734"/>
                    <a:pt x="5222" y="476"/>
                    <a:pt x="5000" y="141"/>
                  </a:cubicBezTo>
                  <a:cubicBezTo>
                    <a:pt x="4932" y="39"/>
                    <a:pt x="4812" y="0"/>
                    <a:pt x="4661" y="0"/>
                  </a:cubicBezTo>
                  <a:close/>
                </a:path>
              </a:pathLst>
            </a:custGeom>
            <a:solidFill>
              <a:srgbClr val="AB6E3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4" name="Google Shape;2644;p22"/>
            <p:cNvSpPr/>
            <p:nvPr/>
          </p:nvSpPr>
          <p:spPr>
            <a:xfrm>
              <a:off x="5485580" y="1729746"/>
              <a:ext cx="156106" cy="38677"/>
            </a:xfrm>
            <a:custGeom>
              <a:rect b="b" l="l" r="r" t="t"/>
              <a:pathLst>
                <a:path extrusionOk="0" h="553" w="2232">
                  <a:moveTo>
                    <a:pt x="2203" y="1"/>
                  </a:moveTo>
                  <a:cubicBezTo>
                    <a:pt x="2196" y="1"/>
                    <a:pt x="2188" y="3"/>
                    <a:pt x="2178" y="8"/>
                  </a:cubicBezTo>
                  <a:cubicBezTo>
                    <a:pt x="1535" y="358"/>
                    <a:pt x="1135" y="461"/>
                    <a:pt x="540" y="461"/>
                  </a:cubicBezTo>
                  <a:cubicBezTo>
                    <a:pt x="384" y="461"/>
                    <a:pt x="214" y="454"/>
                    <a:pt x="24" y="443"/>
                  </a:cubicBezTo>
                  <a:cubicBezTo>
                    <a:pt x="7" y="443"/>
                    <a:pt x="0" y="466"/>
                    <a:pt x="24" y="472"/>
                  </a:cubicBezTo>
                  <a:cubicBezTo>
                    <a:pt x="326" y="520"/>
                    <a:pt x="588" y="553"/>
                    <a:pt x="833" y="553"/>
                  </a:cubicBezTo>
                  <a:cubicBezTo>
                    <a:pt x="1309" y="553"/>
                    <a:pt x="1716" y="429"/>
                    <a:pt x="2208" y="48"/>
                  </a:cubicBezTo>
                  <a:cubicBezTo>
                    <a:pt x="2231" y="25"/>
                    <a:pt x="2225" y="1"/>
                    <a:pt x="220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5" name="Google Shape;2645;p22"/>
            <p:cNvSpPr/>
            <p:nvPr/>
          </p:nvSpPr>
          <p:spPr>
            <a:xfrm>
              <a:off x="5492504" y="1795839"/>
              <a:ext cx="165688" cy="36159"/>
            </a:xfrm>
            <a:custGeom>
              <a:rect b="b" l="l" r="r" t="t"/>
              <a:pathLst>
                <a:path extrusionOk="0" h="517" w="2369">
                  <a:moveTo>
                    <a:pt x="2347" y="0"/>
                  </a:moveTo>
                  <a:cubicBezTo>
                    <a:pt x="2341" y="0"/>
                    <a:pt x="2334" y="3"/>
                    <a:pt x="2325" y="8"/>
                  </a:cubicBezTo>
                  <a:cubicBezTo>
                    <a:pt x="1440" y="393"/>
                    <a:pt x="969" y="456"/>
                    <a:pt x="14" y="459"/>
                  </a:cubicBezTo>
                  <a:cubicBezTo>
                    <a:pt x="1" y="459"/>
                    <a:pt x="1" y="482"/>
                    <a:pt x="14" y="482"/>
                  </a:cubicBezTo>
                  <a:cubicBezTo>
                    <a:pt x="273" y="502"/>
                    <a:pt x="502" y="517"/>
                    <a:pt x="716" y="517"/>
                  </a:cubicBezTo>
                  <a:cubicBezTo>
                    <a:pt x="1279" y="517"/>
                    <a:pt x="1735" y="416"/>
                    <a:pt x="2338" y="51"/>
                  </a:cubicBezTo>
                  <a:cubicBezTo>
                    <a:pt x="2367" y="33"/>
                    <a:pt x="2369" y="0"/>
                    <a:pt x="2347"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6" name="Google Shape;2646;p22"/>
            <p:cNvSpPr/>
            <p:nvPr/>
          </p:nvSpPr>
          <p:spPr>
            <a:xfrm>
              <a:off x="5497190" y="1870254"/>
              <a:ext cx="167786" cy="30354"/>
            </a:xfrm>
            <a:custGeom>
              <a:rect b="b" l="l" r="r" t="t"/>
              <a:pathLst>
                <a:path extrusionOk="0" h="434" w="2399">
                  <a:moveTo>
                    <a:pt x="2378" y="0"/>
                  </a:moveTo>
                  <a:cubicBezTo>
                    <a:pt x="2370" y="0"/>
                    <a:pt x="2357" y="3"/>
                    <a:pt x="2341" y="8"/>
                  </a:cubicBezTo>
                  <a:cubicBezTo>
                    <a:pt x="1701" y="234"/>
                    <a:pt x="1255" y="343"/>
                    <a:pt x="705" y="343"/>
                  </a:cubicBezTo>
                  <a:cubicBezTo>
                    <a:pt x="496" y="343"/>
                    <a:pt x="272" y="328"/>
                    <a:pt x="17" y="297"/>
                  </a:cubicBezTo>
                  <a:cubicBezTo>
                    <a:pt x="7" y="297"/>
                    <a:pt x="0" y="307"/>
                    <a:pt x="0" y="313"/>
                  </a:cubicBezTo>
                  <a:cubicBezTo>
                    <a:pt x="0" y="323"/>
                    <a:pt x="7" y="330"/>
                    <a:pt x="17" y="330"/>
                  </a:cubicBezTo>
                  <a:cubicBezTo>
                    <a:pt x="328" y="400"/>
                    <a:pt x="608" y="434"/>
                    <a:pt x="870" y="434"/>
                  </a:cubicBezTo>
                  <a:cubicBezTo>
                    <a:pt x="1392" y="434"/>
                    <a:pt x="1847" y="298"/>
                    <a:pt x="2354" y="38"/>
                  </a:cubicBezTo>
                  <a:cubicBezTo>
                    <a:pt x="2390" y="17"/>
                    <a:pt x="2398" y="0"/>
                    <a:pt x="237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7" name="Google Shape;2647;p22"/>
            <p:cNvSpPr/>
            <p:nvPr/>
          </p:nvSpPr>
          <p:spPr>
            <a:xfrm>
              <a:off x="5298002" y="1605393"/>
              <a:ext cx="287523" cy="199259"/>
            </a:xfrm>
            <a:custGeom>
              <a:rect b="b" l="l" r="r" t="t"/>
              <a:pathLst>
                <a:path extrusionOk="0" h="2849" w="4111">
                  <a:moveTo>
                    <a:pt x="1921" y="0"/>
                  </a:moveTo>
                  <a:cubicBezTo>
                    <a:pt x="1765" y="0"/>
                    <a:pt x="1637" y="10"/>
                    <a:pt x="1552" y="29"/>
                  </a:cubicBezTo>
                  <a:cubicBezTo>
                    <a:pt x="1045" y="145"/>
                    <a:pt x="1" y="649"/>
                    <a:pt x="1" y="649"/>
                  </a:cubicBezTo>
                  <a:cubicBezTo>
                    <a:pt x="1" y="649"/>
                    <a:pt x="387" y="2849"/>
                    <a:pt x="1166" y="2849"/>
                  </a:cubicBezTo>
                  <a:cubicBezTo>
                    <a:pt x="1206" y="2849"/>
                    <a:pt x="1248" y="2843"/>
                    <a:pt x="1290" y="2831"/>
                  </a:cubicBezTo>
                  <a:cubicBezTo>
                    <a:pt x="2152" y="2575"/>
                    <a:pt x="2235" y="1239"/>
                    <a:pt x="2235" y="1239"/>
                  </a:cubicBezTo>
                  <a:cubicBezTo>
                    <a:pt x="2303" y="1243"/>
                    <a:pt x="2379" y="1245"/>
                    <a:pt x="2460" y="1245"/>
                  </a:cubicBezTo>
                  <a:cubicBezTo>
                    <a:pt x="3095" y="1245"/>
                    <a:pt x="4053" y="1114"/>
                    <a:pt x="4088" y="603"/>
                  </a:cubicBezTo>
                  <a:cubicBezTo>
                    <a:pt x="4110" y="231"/>
                    <a:pt x="2689" y="0"/>
                    <a:pt x="1921" y="0"/>
                  </a:cubicBezTo>
                  <a:close/>
                </a:path>
              </a:pathLst>
            </a:custGeom>
            <a:solidFill>
              <a:srgbClr val="AB6E3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8" name="Google Shape;2648;p22"/>
            <p:cNvSpPr/>
            <p:nvPr/>
          </p:nvSpPr>
          <p:spPr>
            <a:xfrm>
              <a:off x="5390042" y="1658197"/>
              <a:ext cx="190307" cy="148063"/>
            </a:xfrm>
            <a:custGeom>
              <a:rect b="b" l="l" r="r" t="t"/>
              <a:pathLst>
                <a:path extrusionOk="0" h="2117" w="2721">
                  <a:moveTo>
                    <a:pt x="2715" y="1"/>
                  </a:moveTo>
                  <a:cubicBezTo>
                    <a:pt x="2713" y="1"/>
                    <a:pt x="2712" y="1"/>
                    <a:pt x="2712" y="4"/>
                  </a:cubicBezTo>
                  <a:cubicBezTo>
                    <a:pt x="2392" y="390"/>
                    <a:pt x="1850" y="421"/>
                    <a:pt x="1350" y="421"/>
                  </a:cubicBezTo>
                  <a:cubicBezTo>
                    <a:pt x="1256" y="421"/>
                    <a:pt x="1164" y="420"/>
                    <a:pt x="1075" y="420"/>
                  </a:cubicBezTo>
                  <a:cubicBezTo>
                    <a:pt x="1024" y="420"/>
                    <a:pt x="974" y="420"/>
                    <a:pt x="926" y="421"/>
                  </a:cubicBezTo>
                  <a:cubicBezTo>
                    <a:pt x="899" y="421"/>
                    <a:pt x="873" y="445"/>
                    <a:pt x="873" y="474"/>
                  </a:cubicBezTo>
                  <a:cubicBezTo>
                    <a:pt x="873" y="478"/>
                    <a:pt x="873" y="488"/>
                    <a:pt x="876" y="491"/>
                  </a:cubicBezTo>
                  <a:cubicBezTo>
                    <a:pt x="803" y="1051"/>
                    <a:pt x="541" y="1817"/>
                    <a:pt x="14" y="2092"/>
                  </a:cubicBezTo>
                  <a:cubicBezTo>
                    <a:pt x="7" y="2095"/>
                    <a:pt x="1" y="2102"/>
                    <a:pt x="7" y="2109"/>
                  </a:cubicBezTo>
                  <a:cubicBezTo>
                    <a:pt x="10" y="2114"/>
                    <a:pt x="16" y="2117"/>
                    <a:pt x="20" y="2117"/>
                  </a:cubicBezTo>
                  <a:cubicBezTo>
                    <a:pt x="22" y="2117"/>
                    <a:pt x="23" y="2116"/>
                    <a:pt x="24" y="2115"/>
                  </a:cubicBezTo>
                  <a:cubicBezTo>
                    <a:pt x="627" y="1900"/>
                    <a:pt x="955" y="1167"/>
                    <a:pt x="989" y="547"/>
                  </a:cubicBezTo>
                  <a:cubicBezTo>
                    <a:pt x="1088" y="547"/>
                    <a:pt x="1192" y="549"/>
                    <a:pt x="1299" y="549"/>
                  </a:cubicBezTo>
                  <a:cubicBezTo>
                    <a:pt x="1839" y="549"/>
                    <a:pt x="2439" y="507"/>
                    <a:pt x="2716" y="4"/>
                  </a:cubicBezTo>
                  <a:cubicBezTo>
                    <a:pt x="2720" y="4"/>
                    <a:pt x="2717" y="1"/>
                    <a:pt x="271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9" name="Google Shape;2649;p22"/>
            <p:cNvSpPr/>
            <p:nvPr/>
          </p:nvSpPr>
          <p:spPr>
            <a:xfrm>
              <a:off x="4574825" y="1297658"/>
              <a:ext cx="711639" cy="671074"/>
            </a:xfrm>
            <a:custGeom>
              <a:rect b="b" l="l" r="r" t="t"/>
              <a:pathLst>
                <a:path extrusionOk="0" h="9595" w="10175">
                  <a:moveTo>
                    <a:pt x="754" y="1"/>
                  </a:moveTo>
                  <a:cubicBezTo>
                    <a:pt x="216" y="1"/>
                    <a:pt x="0" y="578"/>
                    <a:pt x="339" y="1522"/>
                  </a:cubicBezTo>
                  <a:cubicBezTo>
                    <a:pt x="1131" y="3740"/>
                    <a:pt x="3243" y="7423"/>
                    <a:pt x="4151" y="8255"/>
                  </a:cubicBezTo>
                  <a:cubicBezTo>
                    <a:pt x="5056" y="9090"/>
                    <a:pt x="9436" y="9594"/>
                    <a:pt x="9436" y="9594"/>
                  </a:cubicBezTo>
                  <a:lnTo>
                    <a:pt x="10175" y="4413"/>
                  </a:lnTo>
                  <a:lnTo>
                    <a:pt x="10175" y="4413"/>
                  </a:lnTo>
                  <a:cubicBezTo>
                    <a:pt x="10175" y="4413"/>
                    <a:pt x="8157" y="4475"/>
                    <a:pt x="6843" y="4475"/>
                  </a:cubicBezTo>
                  <a:cubicBezTo>
                    <a:pt x="6236" y="4475"/>
                    <a:pt x="5779" y="4461"/>
                    <a:pt x="5743" y="4423"/>
                  </a:cubicBezTo>
                  <a:cubicBezTo>
                    <a:pt x="5630" y="4303"/>
                    <a:pt x="3405" y="1940"/>
                    <a:pt x="2059" y="703"/>
                  </a:cubicBezTo>
                  <a:cubicBezTo>
                    <a:pt x="1538" y="219"/>
                    <a:pt x="1085" y="1"/>
                    <a:pt x="754"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0" name="Google Shape;2650;p22"/>
            <p:cNvSpPr/>
            <p:nvPr/>
          </p:nvSpPr>
          <p:spPr>
            <a:xfrm>
              <a:off x="5147072" y="1624766"/>
              <a:ext cx="65184" cy="315220"/>
            </a:xfrm>
            <a:custGeom>
              <a:rect b="b" l="l" r="r" t="t"/>
              <a:pathLst>
                <a:path extrusionOk="0" h="4507" w="932">
                  <a:moveTo>
                    <a:pt x="919" y="1"/>
                  </a:moveTo>
                  <a:cubicBezTo>
                    <a:pt x="809" y="369"/>
                    <a:pt x="494" y="1877"/>
                    <a:pt x="415" y="2255"/>
                  </a:cubicBezTo>
                  <a:cubicBezTo>
                    <a:pt x="262" y="2994"/>
                    <a:pt x="83" y="3737"/>
                    <a:pt x="0" y="4496"/>
                  </a:cubicBezTo>
                  <a:cubicBezTo>
                    <a:pt x="0" y="4503"/>
                    <a:pt x="6" y="4506"/>
                    <a:pt x="12" y="4506"/>
                  </a:cubicBezTo>
                  <a:cubicBezTo>
                    <a:pt x="18" y="4506"/>
                    <a:pt x="24" y="4503"/>
                    <a:pt x="24" y="4496"/>
                  </a:cubicBezTo>
                  <a:cubicBezTo>
                    <a:pt x="239" y="3757"/>
                    <a:pt x="418" y="3004"/>
                    <a:pt x="551" y="2245"/>
                  </a:cubicBezTo>
                  <a:cubicBezTo>
                    <a:pt x="620" y="1867"/>
                    <a:pt x="899" y="372"/>
                    <a:pt x="93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1" name="Google Shape;2651;p22"/>
            <p:cNvSpPr/>
            <p:nvPr/>
          </p:nvSpPr>
          <p:spPr>
            <a:xfrm>
              <a:off x="4632805" y="1486635"/>
              <a:ext cx="396070" cy="449155"/>
            </a:xfrm>
            <a:custGeom>
              <a:rect b="b" l="l" r="r" t="t"/>
              <a:pathLst>
                <a:path extrusionOk="0" h="6422" w="5663">
                  <a:moveTo>
                    <a:pt x="1" y="0"/>
                  </a:moveTo>
                  <a:lnTo>
                    <a:pt x="1" y="0"/>
                  </a:lnTo>
                  <a:cubicBezTo>
                    <a:pt x="289" y="693"/>
                    <a:pt x="604" y="1379"/>
                    <a:pt x="952" y="2046"/>
                  </a:cubicBezTo>
                  <a:cubicBezTo>
                    <a:pt x="1300" y="2712"/>
                    <a:pt x="1658" y="3372"/>
                    <a:pt x="2073" y="4001"/>
                  </a:cubicBezTo>
                  <a:cubicBezTo>
                    <a:pt x="2278" y="4320"/>
                    <a:pt x="2497" y="4631"/>
                    <a:pt x="2729" y="4926"/>
                  </a:cubicBezTo>
                  <a:cubicBezTo>
                    <a:pt x="2845" y="5072"/>
                    <a:pt x="2964" y="5218"/>
                    <a:pt x="3094" y="5357"/>
                  </a:cubicBezTo>
                  <a:cubicBezTo>
                    <a:pt x="3216" y="5500"/>
                    <a:pt x="3365" y="5626"/>
                    <a:pt x="3528" y="5725"/>
                  </a:cubicBezTo>
                  <a:cubicBezTo>
                    <a:pt x="3856" y="5911"/>
                    <a:pt x="4204" y="6057"/>
                    <a:pt x="4569" y="6160"/>
                  </a:cubicBezTo>
                  <a:cubicBezTo>
                    <a:pt x="4923" y="6269"/>
                    <a:pt x="5295" y="6355"/>
                    <a:pt x="5663" y="6421"/>
                  </a:cubicBezTo>
                  <a:cubicBezTo>
                    <a:pt x="5295" y="6345"/>
                    <a:pt x="4933" y="6246"/>
                    <a:pt x="4585" y="6126"/>
                  </a:cubicBezTo>
                  <a:cubicBezTo>
                    <a:pt x="4224" y="6020"/>
                    <a:pt x="3886" y="5865"/>
                    <a:pt x="3561" y="5676"/>
                  </a:cubicBezTo>
                  <a:cubicBezTo>
                    <a:pt x="3405" y="5579"/>
                    <a:pt x="3266" y="5450"/>
                    <a:pt x="3157" y="5301"/>
                  </a:cubicBezTo>
                  <a:cubicBezTo>
                    <a:pt x="3034" y="5162"/>
                    <a:pt x="2924" y="5013"/>
                    <a:pt x="2815" y="4860"/>
                  </a:cubicBezTo>
                  <a:cubicBezTo>
                    <a:pt x="2596" y="4555"/>
                    <a:pt x="2394" y="4240"/>
                    <a:pt x="2195" y="3925"/>
                  </a:cubicBezTo>
                  <a:cubicBezTo>
                    <a:pt x="1996" y="3610"/>
                    <a:pt x="1814" y="3285"/>
                    <a:pt x="1622" y="2961"/>
                  </a:cubicBezTo>
                  <a:cubicBezTo>
                    <a:pt x="1433" y="2639"/>
                    <a:pt x="1254" y="2311"/>
                    <a:pt x="1071" y="1983"/>
                  </a:cubicBezTo>
                  <a:cubicBezTo>
                    <a:pt x="710" y="1326"/>
                    <a:pt x="359" y="663"/>
                    <a:pt x="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2" name="Google Shape;2652;p22"/>
            <p:cNvSpPr/>
            <p:nvPr/>
          </p:nvSpPr>
          <p:spPr>
            <a:xfrm>
              <a:off x="4631196" y="1515380"/>
              <a:ext cx="33431" cy="36718"/>
            </a:xfrm>
            <a:custGeom>
              <a:rect b="b" l="l" r="r" t="t"/>
              <a:pathLst>
                <a:path extrusionOk="0" h="525" w="478">
                  <a:moveTo>
                    <a:pt x="0" y="0"/>
                  </a:moveTo>
                  <a:cubicBezTo>
                    <a:pt x="47" y="113"/>
                    <a:pt x="106" y="216"/>
                    <a:pt x="189" y="309"/>
                  </a:cubicBezTo>
                  <a:cubicBezTo>
                    <a:pt x="269" y="398"/>
                    <a:pt x="365" y="474"/>
                    <a:pt x="478" y="524"/>
                  </a:cubicBezTo>
                  <a:cubicBezTo>
                    <a:pt x="438" y="474"/>
                    <a:pt x="398" y="431"/>
                    <a:pt x="362" y="388"/>
                  </a:cubicBezTo>
                  <a:lnTo>
                    <a:pt x="246" y="256"/>
                  </a:lnTo>
                  <a:cubicBezTo>
                    <a:pt x="166" y="173"/>
                    <a:pt x="90" y="83"/>
                    <a:pt x="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3" name="Google Shape;2653;p22"/>
            <p:cNvSpPr/>
            <p:nvPr/>
          </p:nvSpPr>
          <p:spPr>
            <a:xfrm>
              <a:off x="4461732" y="1139804"/>
              <a:ext cx="181424" cy="247867"/>
            </a:xfrm>
            <a:custGeom>
              <a:rect b="b" l="l" r="r" t="t"/>
              <a:pathLst>
                <a:path extrusionOk="0" h="3544" w="2594">
                  <a:moveTo>
                    <a:pt x="2545" y="0"/>
                  </a:moveTo>
                  <a:cubicBezTo>
                    <a:pt x="2207" y="0"/>
                    <a:pt x="189" y="341"/>
                    <a:pt x="189" y="341"/>
                  </a:cubicBezTo>
                  <a:cubicBezTo>
                    <a:pt x="275" y="822"/>
                    <a:pt x="305" y="1309"/>
                    <a:pt x="269" y="1800"/>
                  </a:cubicBezTo>
                  <a:cubicBezTo>
                    <a:pt x="265" y="1853"/>
                    <a:pt x="252" y="1903"/>
                    <a:pt x="239" y="1952"/>
                  </a:cubicBezTo>
                  <a:lnTo>
                    <a:pt x="239" y="1976"/>
                  </a:lnTo>
                  <a:cubicBezTo>
                    <a:pt x="149" y="2264"/>
                    <a:pt x="0" y="3338"/>
                    <a:pt x="517" y="3514"/>
                  </a:cubicBezTo>
                  <a:cubicBezTo>
                    <a:pt x="575" y="3534"/>
                    <a:pt x="638" y="3544"/>
                    <a:pt x="705" y="3544"/>
                  </a:cubicBezTo>
                  <a:cubicBezTo>
                    <a:pt x="1266" y="3544"/>
                    <a:pt x="2130" y="2888"/>
                    <a:pt x="2526" y="2314"/>
                  </a:cubicBezTo>
                  <a:cubicBezTo>
                    <a:pt x="2556" y="2267"/>
                    <a:pt x="2536" y="1770"/>
                    <a:pt x="2539" y="1160"/>
                  </a:cubicBezTo>
                  <a:cubicBezTo>
                    <a:pt x="2539" y="792"/>
                    <a:pt x="2556" y="388"/>
                    <a:pt x="2592" y="10"/>
                  </a:cubicBezTo>
                  <a:cubicBezTo>
                    <a:pt x="2593" y="3"/>
                    <a:pt x="2576" y="0"/>
                    <a:pt x="2545" y="0"/>
                  </a:cubicBezTo>
                  <a:close/>
                </a:path>
              </a:pathLst>
            </a:custGeom>
            <a:solidFill>
              <a:srgbClr val="AB6E3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4" name="Google Shape;2654;p22"/>
            <p:cNvSpPr/>
            <p:nvPr/>
          </p:nvSpPr>
          <p:spPr>
            <a:xfrm>
              <a:off x="4474461" y="1140223"/>
              <a:ext cx="158414" cy="141349"/>
            </a:xfrm>
            <a:custGeom>
              <a:rect b="b" l="l" r="r" t="t"/>
              <a:pathLst>
                <a:path extrusionOk="0" h="2021" w="2265">
                  <a:moveTo>
                    <a:pt x="2265" y="0"/>
                  </a:moveTo>
                  <a:lnTo>
                    <a:pt x="2265" y="0"/>
                  </a:lnTo>
                  <a:cubicBezTo>
                    <a:pt x="1747" y="40"/>
                    <a:pt x="4" y="339"/>
                    <a:pt x="0" y="342"/>
                  </a:cubicBezTo>
                  <a:cubicBezTo>
                    <a:pt x="87" y="823"/>
                    <a:pt x="116" y="1313"/>
                    <a:pt x="83" y="1801"/>
                  </a:cubicBezTo>
                  <a:cubicBezTo>
                    <a:pt x="73" y="1850"/>
                    <a:pt x="67" y="1907"/>
                    <a:pt x="50" y="1956"/>
                  </a:cubicBezTo>
                  <a:lnTo>
                    <a:pt x="50" y="1980"/>
                  </a:lnTo>
                  <a:cubicBezTo>
                    <a:pt x="126" y="1999"/>
                    <a:pt x="209" y="2013"/>
                    <a:pt x="289" y="2016"/>
                  </a:cubicBezTo>
                  <a:cubicBezTo>
                    <a:pt x="327" y="2019"/>
                    <a:pt x="364" y="2020"/>
                    <a:pt x="400" y="2020"/>
                  </a:cubicBezTo>
                  <a:cubicBezTo>
                    <a:pt x="1578" y="2020"/>
                    <a:pt x="2097" y="602"/>
                    <a:pt x="2265" y="0"/>
                  </a:cubicBezTo>
                  <a:close/>
                </a:path>
              </a:pathLst>
            </a:custGeom>
            <a:solidFill>
              <a:srgbClr val="263238">
                <a:alpha val="5843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5" name="Google Shape;2655;p22"/>
            <p:cNvSpPr/>
            <p:nvPr/>
          </p:nvSpPr>
          <p:spPr>
            <a:xfrm>
              <a:off x="4364306" y="840602"/>
              <a:ext cx="318437" cy="401805"/>
            </a:xfrm>
            <a:custGeom>
              <a:rect b="b" l="l" r="r" t="t"/>
              <a:pathLst>
                <a:path extrusionOk="0" h="5745" w="4553">
                  <a:moveTo>
                    <a:pt x="2301" y="1"/>
                  </a:moveTo>
                  <a:cubicBezTo>
                    <a:pt x="1888" y="1"/>
                    <a:pt x="1484" y="118"/>
                    <a:pt x="1164" y="369"/>
                  </a:cubicBezTo>
                  <a:cubicBezTo>
                    <a:pt x="518" y="883"/>
                    <a:pt x="1" y="4042"/>
                    <a:pt x="680" y="5024"/>
                  </a:cubicBezTo>
                  <a:cubicBezTo>
                    <a:pt x="1029" y="5522"/>
                    <a:pt x="1549" y="5744"/>
                    <a:pt x="2086" y="5744"/>
                  </a:cubicBezTo>
                  <a:cubicBezTo>
                    <a:pt x="2635" y="5744"/>
                    <a:pt x="3203" y="5511"/>
                    <a:pt x="3624" y="5100"/>
                  </a:cubicBezTo>
                  <a:cubicBezTo>
                    <a:pt x="4201" y="4540"/>
                    <a:pt x="4552" y="2106"/>
                    <a:pt x="4267" y="1284"/>
                  </a:cubicBezTo>
                  <a:cubicBezTo>
                    <a:pt x="3987" y="471"/>
                    <a:pt x="3127" y="1"/>
                    <a:pt x="2301" y="1"/>
                  </a:cubicBezTo>
                  <a:close/>
                </a:path>
              </a:pathLst>
            </a:custGeom>
            <a:solidFill>
              <a:srgbClr val="AB6E3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6" name="Google Shape;2656;p22"/>
            <p:cNvSpPr/>
            <p:nvPr/>
          </p:nvSpPr>
          <p:spPr>
            <a:xfrm>
              <a:off x="4523349" y="1035174"/>
              <a:ext cx="12869" cy="32102"/>
            </a:xfrm>
            <a:custGeom>
              <a:rect b="b" l="l" r="r" t="t"/>
              <a:pathLst>
                <a:path extrusionOk="0" h="459" w="184">
                  <a:moveTo>
                    <a:pt x="64" y="1"/>
                  </a:moveTo>
                  <a:lnTo>
                    <a:pt x="64" y="1"/>
                  </a:lnTo>
                  <a:cubicBezTo>
                    <a:pt x="8" y="150"/>
                    <a:pt x="1" y="402"/>
                    <a:pt x="183" y="458"/>
                  </a:cubicBezTo>
                  <a:lnTo>
                    <a:pt x="183" y="448"/>
                  </a:lnTo>
                  <a:cubicBezTo>
                    <a:pt x="41" y="375"/>
                    <a:pt x="47" y="170"/>
                    <a:pt x="74" y="17"/>
                  </a:cubicBezTo>
                  <a:cubicBezTo>
                    <a:pt x="74" y="7"/>
                    <a:pt x="64" y="1"/>
                    <a:pt x="6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7" name="Google Shape;2657;p22"/>
            <p:cNvSpPr/>
            <p:nvPr/>
          </p:nvSpPr>
          <p:spPr>
            <a:xfrm>
              <a:off x="4520831" y="1024473"/>
              <a:ext cx="37558" cy="37208"/>
            </a:xfrm>
            <a:custGeom>
              <a:rect b="b" l="l" r="r" t="t"/>
              <a:pathLst>
                <a:path extrusionOk="0" h="532" w="537">
                  <a:moveTo>
                    <a:pt x="267" y="1"/>
                  </a:moveTo>
                  <a:cubicBezTo>
                    <a:pt x="52" y="1"/>
                    <a:pt x="0" y="515"/>
                    <a:pt x="242" y="532"/>
                  </a:cubicBezTo>
                  <a:cubicBezTo>
                    <a:pt x="246" y="532"/>
                    <a:pt x="250" y="532"/>
                    <a:pt x="254" y="532"/>
                  </a:cubicBezTo>
                  <a:cubicBezTo>
                    <a:pt x="489" y="532"/>
                    <a:pt x="537" y="18"/>
                    <a:pt x="276" y="1"/>
                  </a:cubicBezTo>
                  <a:cubicBezTo>
                    <a:pt x="273" y="1"/>
                    <a:pt x="270" y="1"/>
                    <a:pt x="26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8" name="Google Shape;2658;p22"/>
            <p:cNvSpPr/>
            <p:nvPr/>
          </p:nvSpPr>
          <p:spPr>
            <a:xfrm>
              <a:off x="4446136" y="1028460"/>
              <a:ext cx="16786" cy="29025"/>
            </a:xfrm>
            <a:custGeom>
              <a:rect b="b" l="l" r="r" t="t"/>
              <a:pathLst>
                <a:path extrusionOk="0" h="415" w="240">
                  <a:moveTo>
                    <a:pt x="223" y="1"/>
                  </a:moveTo>
                  <a:cubicBezTo>
                    <a:pt x="223" y="1"/>
                    <a:pt x="210" y="1"/>
                    <a:pt x="210" y="14"/>
                  </a:cubicBezTo>
                  <a:cubicBezTo>
                    <a:pt x="197" y="180"/>
                    <a:pt x="153" y="365"/>
                    <a:pt x="1" y="408"/>
                  </a:cubicBezTo>
                  <a:lnTo>
                    <a:pt x="1" y="415"/>
                  </a:lnTo>
                  <a:cubicBezTo>
                    <a:pt x="183" y="408"/>
                    <a:pt x="240" y="160"/>
                    <a:pt x="22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9" name="Google Shape;2659;p22"/>
            <p:cNvSpPr/>
            <p:nvPr/>
          </p:nvSpPr>
          <p:spPr>
            <a:xfrm>
              <a:off x="4430189" y="1015031"/>
              <a:ext cx="37488" cy="37348"/>
            </a:xfrm>
            <a:custGeom>
              <a:rect b="b" l="l" r="r" t="t"/>
              <a:pathLst>
                <a:path extrusionOk="0" h="534" w="536">
                  <a:moveTo>
                    <a:pt x="293" y="1"/>
                  </a:moveTo>
                  <a:cubicBezTo>
                    <a:pt x="58" y="1"/>
                    <a:pt x="1" y="486"/>
                    <a:pt x="236" y="531"/>
                  </a:cubicBezTo>
                  <a:cubicBezTo>
                    <a:pt x="245" y="532"/>
                    <a:pt x="254" y="533"/>
                    <a:pt x="263" y="533"/>
                  </a:cubicBezTo>
                  <a:cubicBezTo>
                    <a:pt x="479" y="533"/>
                    <a:pt x="535" y="42"/>
                    <a:pt x="325" y="4"/>
                  </a:cubicBezTo>
                  <a:cubicBezTo>
                    <a:pt x="314" y="2"/>
                    <a:pt x="303" y="1"/>
                    <a:pt x="29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0" name="Google Shape;2660;p22"/>
            <p:cNvSpPr/>
            <p:nvPr/>
          </p:nvSpPr>
          <p:spPr>
            <a:xfrm>
              <a:off x="4528035" y="981320"/>
              <a:ext cx="40635" cy="28256"/>
            </a:xfrm>
            <a:custGeom>
              <a:rect b="b" l="l" r="r" t="t"/>
              <a:pathLst>
                <a:path extrusionOk="0" h="404" w="581">
                  <a:moveTo>
                    <a:pt x="194" y="1"/>
                  </a:moveTo>
                  <a:cubicBezTo>
                    <a:pt x="145" y="1"/>
                    <a:pt x="96" y="13"/>
                    <a:pt x="53" y="38"/>
                  </a:cubicBezTo>
                  <a:cubicBezTo>
                    <a:pt x="13" y="71"/>
                    <a:pt x="0" y="124"/>
                    <a:pt x="20" y="171"/>
                  </a:cubicBezTo>
                  <a:cubicBezTo>
                    <a:pt x="66" y="237"/>
                    <a:pt x="133" y="283"/>
                    <a:pt x="206" y="307"/>
                  </a:cubicBezTo>
                  <a:cubicBezTo>
                    <a:pt x="272" y="340"/>
                    <a:pt x="338" y="370"/>
                    <a:pt x="405" y="399"/>
                  </a:cubicBezTo>
                  <a:cubicBezTo>
                    <a:pt x="417" y="402"/>
                    <a:pt x="429" y="404"/>
                    <a:pt x="441" y="404"/>
                  </a:cubicBezTo>
                  <a:cubicBezTo>
                    <a:pt x="458" y="404"/>
                    <a:pt x="474" y="401"/>
                    <a:pt x="487" y="393"/>
                  </a:cubicBezTo>
                  <a:cubicBezTo>
                    <a:pt x="550" y="370"/>
                    <a:pt x="580" y="300"/>
                    <a:pt x="554" y="237"/>
                  </a:cubicBezTo>
                  <a:cubicBezTo>
                    <a:pt x="511" y="144"/>
                    <a:pt x="431" y="75"/>
                    <a:pt x="335" y="38"/>
                  </a:cubicBezTo>
                  <a:cubicBezTo>
                    <a:pt x="292" y="13"/>
                    <a:pt x="243" y="1"/>
                    <a:pt x="19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1" name="Google Shape;2661;p22"/>
            <p:cNvSpPr/>
            <p:nvPr/>
          </p:nvSpPr>
          <p:spPr>
            <a:xfrm>
              <a:off x="4430609" y="971948"/>
              <a:ext cx="42733" cy="23430"/>
            </a:xfrm>
            <a:custGeom>
              <a:rect b="b" l="l" r="r" t="t"/>
              <a:pathLst>
                <a:path extrusionOk="0" h="335" w="611">
                  <a:moveTo>
                    <a:pt x="378" y="0"/>
                  </a:moveTo>
                  <a:cubicBezTo>
                    <a:pt x="354" y="0"/>
                    <a:pt x="330" y="3"/>
                    <a:pt x="306" y="10"/>
                  </a:cubicBezTo>
                  <a:cubicBezTo>
                    <a:pt x="203" y="16"/>
                    <a:pt x="114" y="66"/>
                    <a:pt x="41" y="142"/>
                  </a:cubicBezTo>
                  <a:cubicBezTo>
                    <a:pt x="1" y="192"/>
                    <a:pt x="7" y="265"/>
                    <a:pt x="57" y="311"/>
                  </a:cubicBezTo>
                  <a:cubicBezTo>
                    <a:pt x="84" y="325"/>
                    <a:pt x="114" y="334"/>
                    <a:pt x="140" y="334"/>
                  </a:cubicBezTo>
                  <a:cubicBezTo>
                    <a:pt x="216" y="325"/>
                    <a:pt x="286" y="318"/>
                    <a:pt x="356" y="301"/>
                  </a:cubicBezTo>
                  <a:cubicBezTo>
                    <a:pt x="435" y="301"/>
                    <a:pt x="511" y="272"/>
                    <a:pt x="571" y="225"/>
                  </a:cubicBezTo>
                  <a:cubicBezTo>
                    <a:pt x="604" y="189"/>
                    <a:pt x="611" y="129"/>
                    <a:pt x="581" y="89"/>
                  </a:cubicBezTo>
                  <a:cubicBezTo>
                    <a:pt x="528" y="31"/>
                    <a:pt x="454" y="0"/>
                    <a:pt x="37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2" name="Google Shape;2662;p22"/>
            <p:cNvSpPr/>
            <p:nvPr/>
          </p:nvSpPr>
          <p:spPr>
            <a:xfrm>
              <a:off x="4499989" y="1141762"/>
              <a:ext cx="24549" cy="9442"/>
            </a:xfrm>
            <a:custGeom>
              <a:rect b="b" l="l" r="r" t="t"/>
              <a:pathLst>
                <a:path extrusionOk="0" h="135" w="351">
                  <a:moveTo>
                    <a:pt x="342" y="0"/>
                  </a:moveTo>
                  <a:cubicBezTo>
                    <a:pt x="340" y="0"/>
                    <a:pt x="337" y="1"/>
                    <a:pt x="335" y="2"/>
                  </a:cubicBezTo>
                  <a:cubicBezTo>
                    <a:pt x="292" y="38"/>
                    <a:pt x="249" y="85"/>
                    <a:pt x="182" y="85"/>
                  </a:cubicBezTo>
                  <a:cubicBezTo>
                    <a:pt x="119" y="78"/>
                    <a:pt x="60" y="55"/>
                    <a:pt x="7" y="22"/>
                  </a:cubicBezTo>
                  <a:lnTo>
                    <a:pt x="0" y="22"/>
                  </a:lnTo>
                  <a:cubicBezTo>
                    <a:pt x="38" y="92"/>
                    <a:pt x="111" y="134"/>
                    <a:pt x="190" y="134"/>
                  </a:cubicBezTo>
                  <a:cubicBezTo>
                    <a:pt x="193" y="134"/>
                    <a:pt x="196" y="134"/>
                    <a:pt x="199" y="134"/>
                  </a:cubicBezTo>
                  <a:cubicBezTo>
                    <a:pt x="269" y="121"/>
                    <a:pt x="325" y="71"/>
                    <a:pt x="342" y="2"/>
                  </a:cubicBezTo>
                  <a:cubicBezTo>
                    <a:pt x="350" y="2"/>
                    <a:pt x="347" y="0"/>
                    <a:pt x="34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3" name="Google Shape;2663;p22"/>
            <p:cNvSpPr/>
            <p:nvPr/>
          </p:nvSpPr>
          <p:spPr>
            <a:xfrm>
              <a:off x="4449143" y="977753"/>
              <a:ext cx="67352" cy="144566"/>
            </a:xfrm>
            <a:custGeom>
              <a:rect b="b" l="l" r="r" t="t"/>
              <a:pathLst>
                <a:path extrusionOk="0" h="2067" w="963">
                  <a:moveTo>
                    <a:pt x="408" y="0"/>
                  </a:moveTo>
                  <a:cubicBezTo>
                    <a:pt x="402" y="0"/>
                    <a:pt x="398" y="5"/>
                    <a:pt x="396" y="9"/>
                  </a:cubicBezTo>
                  <a:cubicBezTo>
                    <a:pt x="207" y="553"/>
                    <a:pt x="74" y="1117"/>
                    <a:pt x="4" y="1684"/>
                  </a:cubicBezTo>
                  <a:cubicBezTo>
                    <a:pt x="1" y="1702"/>
                    <a:pt x="17" y="1709"/>
                    <a:pt x="44" y="1709"/>
                  </a:cubicBezTo>
                  <a:cubicBezTo>
                    <a:pt x="112" y="1709"/>
                    <a:pt x="250" y="1662"/>
                    <a:pt x="286" y="1650"/>
                  </a:cubicBezTo>
                  <a:lnTo>
                    <a:pt x="286" y="1650"/>
                  </a:lnTo>
                  <a:cubicBezTo>
                    <a:pt x="286" y="1651"/>
                    <a:pt x="253" y="1843"/>
                    <a:pt x="246" y="1969"/>
                  </a:cubicBezTo>
                  <a:lnTo>
                    <a:pt x="246" y="1982"/>
                  </a:lnTo>
                  <a:lnTo>
                    <a:pt x="246" y="1999"/>
                  </a:lnTo>
                  <a:cubicBezTo>
                    <a:pt x="246" y="2015"/>
                    <a:pt x="256" y="2032"/>
                    <a:pt x="273" y="2035"/>
                  </a:cubicBezTo>
                  <a:lnTo>
                    <a:pt x="313" y="2045"/>
                  </a:lnTo>
                  <a:cubicBezTo>
                    <a:pt x="323" y="2048"/>
                    <a:pt x="336" y="2052"/>
                    <a:pt x="349" y="2052"/>
                  </a:cubicBezTo>
                  <a:cubicBezTo>
                    <a:pt x="400" y="2062"/>
                    <a:pt x="452" y="2066"/>
                    <a:pt x="504" y="2066"/>
                  </a:cubicBezTo>
                  <a:cubicBezTo>
                    <a:pt x="520" y="2066"/>
                    <a:pt x="536" y="2066"/>
                    <a:pt x="551" y="2065"/>
                  </a:cubicBezTo>
                  <a:cubicBezTo>
                    <a:pt x="710" y="2052"/>
                    <a:pt x="853" y="1979"/>
                    <a:pt x="952" y="1853"/>
                  </a:cubicBezTo>
                  <a:cubicBezTo>
                    <a:pt x="962" y="1843"/>
                    <a:pt x="949" y="1829"/>
                    <a:pt x="933" y="1829"/>
                  </a:cubicBezTo>
                  <a:cubicBezTo>
                    <a:pt x="804" y="1919"/>
                    <a:pt x="651" y="1965"/>
                    <a:pt x="495" y="1965"/>
                  </a:cubicBezTo>
                  <a:cubicBezTo>
                    <a:pt x="442" y="1965"/>
                    <a:pt x="389" y="1960"/>
                    <a:pt x="336" y="1949"/>
                  </a:cubicBezTo>
                  <a:cubicBezTo>
                    <a:pt x="336" y="1892"/>
                    <a:pt x="419" y="1521"/>
                    <a:pt x="402" y="1521"/>
                  </a:cubicBezTo>
                  <a:lnTo>
                    <a:pt x="402" y="1521"/>
                  </a:lnTo>
                  <a:cubicBezTo>
                    <a:pt x="313" y="1528"/>
                    <a:pt x="220" y="1548"/>
                    <a:pt x="134" y="1578"/>
                  </a:cubicBezTo>
                  <a:cubicBezTo>
                    <a:pt x="203" y="1050"/>
                    <a:pt x="362" y="537"/>
                    <a:pt x="422" y="9"/>
                  </a:cubicBezTo>
                  <a:cubicBezTo>
                    <a:pt x="422" y="6"/>
                    <a:pt x="419" y="3"/>
                    <a:pt x="415" y="3"/>
                  </a:cubicBezTo>
                  <a:cubicBezTo>
                    <a:pt x="413" y="1"/>
                    <a:pt x="410" y="0"/>
                    <a:pt x="40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4" name="Google Shape;2664;p22"/>
            <p:cNvSpPr/>
            <p:nvPr/>
          </p:nvSpPr>
          <p:spPr>
            <a:xfrm>
              <a:off x="4478378" y="1106582"/>
              <a:ext cx="40915" cy="28815"/>
            </a:xfrm>
            <a:custGeom>
              <a:rect b="b" l="l" r="r" t="t"/>
              <a:pathLst>
                <a:path extrusionOk="0" h="412" w="585">
                  <a:moveTo>
                    <a:pt x="515" y="1"/>
                  </a:moveTo>
                  <a:cubicBezTo>
                    <a:pt x="373" y="101"/>
                    <a:pt x="204" y="160"/>
                    <a:pt x="29" y="160"/>
                  </a:cubicBezTo>
                  <a:cubicBezTo>
                    <a:pt x="19" y="160"/>
                    <a:pt x="10" y="160"/>
                    <a:pt x="1" y="160"/>
                  </a:cubicBezTo>
                  <a:lnTo>
                    <a:pt x="1" y="160"/>
                  </a:lnTo>
                  <a:cubicBezTo>
                    <a:pt x="67" y="256"/>
                    <a:pt x="153" y="332"/>
                    <a:pt x="259" y="385"/>
                  </a:cubicBezTo>
                  <a:cubicBezTo>
                    <a:pt x="298" y="401"/>
                    <a:pt x="341" y="411"/>
                    <a:pt x="384" y="411"/>
                  </a:cubicBezTo>
                  <a:cubicBezTo>
                    <a:pt x="403" y="411"/>
                    <a:pt x="422" y="409"/>
                    <a:pt x="442" y="405"/>
                  </a:cubicBezTo>
                  <a:cubicBezTo>
                    <a:pt x="574" y="382"/>
                    <a:pt x="584" y="253"/>
                    <a:pt x="564" y="153"/>
                  </a:cubicBezTo>
                  <a:cubicBezTo>
                    <a:pt x="551" y="100"/>
                    <a:pt x="534" y="50"/>
                    <a:pt x="51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5" name="Google Shape;2665;p22"/>
            <p:cNvSpPr/>
            <p:nvPr/>
          </p:nvSpPr>
          <p:spPr>
            <a:xfrm>
              <a:off x="4496003" y="1117283"/>
              <a:ext cx="23010" cy="18114"/>
            </a:xfrm>
            <a:custGeom>
              <a:rect b="b" l="l" r="r" t="t"/>
              <a:pathLst>
                <a:path extrusionOk="0" h="259" w="329">
                  <a:moveTo>
                    <a:pt x="302" y="0"/>
                  </a:moveTo>
                  <a:cubicBezTo>
                    <a:pt x="162" y="0"/>
                    <a:pt x="40" y="92"/>
                    <a:pt x="1" y="232"/>
                  </a:cubicBezTo>
                  <a:cubicBezTo>
                    <a:pt x="42" y="248"/>
                    <a:pt x="85" y="258"/>
                    <a:pt x="128" y="258"/>
                  </a:cubicBezTo>
                  <a:cubicBezTo>
                    <a:pt x="146" y="258"/>
                    <a:pt x="165" y="256"/>
                    <a:pt x="183" y="252"/>
                  </a:cubicBezTo>
                  <a:cubicBezTo>
                    <a:pt x="316" y="229"/>
                    <a:pt x="329" y="100"/>
                    <a:pt x="309" y="0"/>
                  </a:cubicBezTo>
                  <a:cubicBezTo>
                    <a:pt x="307" y="0"/>
                    <a:pt x="304" y="0"/>
                    <a:pt x="302" y="0"/>
                  </a:cubicBezTo>
                  <a:close/>
                </a:path>
              </a:pathLst>
            </a:custGeom>
            <a:solidFill>
              <a:srgbClr val="FF9BB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6" name="Google Shape;2666;p22"/>
            <p:cNvSpPr/>
            <p:nvPr/>
          </p:nvSpPr>
          <p:spPr>
            <a:xfrm>
              <a:off x="4382420" y="799407"/>
              <a:ext cx="340188" cy="283257"/>
            </a:xfrm>
            <a:custGeom>
              <a:rect b="b" l="l" r="r" t="t"/>
              <a:pathLst>
                <a:path extrusionOk="0" h="4050" w="4864">
                  <a:moveTo>
                    <a:pt x="1888" y="0"/>
                  </a:moveTo>
                  <a:cubicBezTo>
                    <a:pt x="1773" y="0"/>
                    <a:pt x="1657" y="7"/>
                    <a:pt x="1542" y="20"/>
                  </a:cubicBezTo>
                  <a:cubicBezTo>
                    <a:pt x="753" y="143"/>
                    <a:pt x="259" y="534"/>
                    <a:pt x="130" y="1104"/>
                  </a:cubicBezTo>
                  <a:cubicBezTo>
                    <a:pt x="1" y="1679"/>
                    <a:pt x="211" y="2132"/>
                    <a:pt x="937" y="2132"/>
                  </a:cubicBezTo>
                  <a:cubicBezTo>
                    <a:pt x="940" y="2132"/>
                    <a:pt x="942" y="2132"/>
                    <a:pt x="945" y="2132"/>
                  </a:cubicBezTo>
                  <a:cubicBezTo>
                    <a:pt x="1524" y="2129"/>
                    <a:pt x="2318" y="1567"/>
                    <a:pt x="2879" y="1567"/>
                  </a:cubicBezTo>
                  <a:cubicBezTo>
                    <a:pt x="3025" y="1567"/>
                    <a:pt x="3156" y="1605"/>
                    <a:pt x="3262" y="1701"/>
                  </a:cubicBezTo>
                  <a:cubicBezTo>
                    <a:pt x="3504" y="1916"/>
                    <a:pt x="3229" y="2725"/>
                    <a:pt x="3392" y="3206"/>
                  </a:cubicBezTo>
                  <a:cubicBezTo>
                    <a:pt x="3453" y="3393"/>
                    <a:pt x="3799" y="4050"/>
                    <a:pt x="3992" y="4050"/>
                  </a:cubicBezTo>
                  <a:cubicBezTo>
                    <a:pt x="3998" y="4050"/>
                    <a:pt x="4003" y="4049"/>
                    <a:pt x="4008" y="4048"/>
                  </a:cubicBezTo>
                  <a:cubicBezTo>
                    <a:pt x="4151" y="4025"/>
                    <a:pt x="4748" y="2208"/>
                    <a:pt x="4754" y="1827"/>
                  </a:cubicBezTo>
                  <a:cubicBezTo>
                    <a:pt x="4764" y="1439"/>
                    <a:pt x="4423" y="991"/>
                    <a:pt x="4423" y="991"/>
                  </a:cubicBezTo>
                  <a:cubicBezTo>
                    <a:pt x="4605" y="985"/>
                    <a:pt x="4864" y="952"/>
                    <a:pt x="4850" y="909"/>
                  </a:cubicBezTo>
                  <a:cubicBezTo>
                    <a:pt x="4738" y="802"/>
                    <a:pt x="4588" y="736"/>
                    <a:pt x="4433" y="723"/>
                  </a:cubicBezTo>
                  <a:cubicBezTo>
                    <a:pt x="4421" y="723"/>
                    <a:pt x="4410" y="722"/>
                    <a:pt x="4399" y="722"/>
                  </a:cubicBezTo>
                  <a:cubicBezTo>
                    <a:pt x="4301" y="722"/>
                    <a:pt x="4206" y="735"/>
                    <a:pt x="4108" y="756"/>
                  </a:cubicBezTo>
                  <a:cubicBezTo>
                    <a:pt x="4071" y="637"/>
                    <a:pt x="4012" y="521"/>
                    <a:pt x="3935" y="418"/>
                  </a:cubicBezTo>
                  <a:cubicBezTo>
                    <a:pt x="3841" y="309"/>
                    <a:pt x="3568" y="89"/>
                    <a:pt x="3453" y="89"/>
                  </a:cubicBezTo>
                  <a:cubicBezTo>
                    <a:pt x="3435" y="89"/>
                    <a:pt x="3421" y="94"/>
                    <a:pt x="3412" y="106"/>
                  </a:cubicBezTo>
                  <a:cubicBezTo>
                    <a:pt x="3345" y="196"/>
                    <a:pt x="3524" y="484"/>
                    <a:pt x="3524" y="484"/>
                  </a:cubicBezTo>
                  <a:cubicBezTo>
                    <a:pt x="3037" y="166"/>
                    <a:pt x="2468" y="0"/>
                    <a:pt x="188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7" name="Google Shape;2667;p22"/>
            <p:cNvSpPr/>
            <p:nvPr/>
          </p:nvSpPr>
          <p:spPr>
            <a:xfrm>
              <a:off x="4673160" y="866829"/>
              <a:ext cx="50846" cy="195272"/>
            </a:xfrm>
            <a:custGeom>
              <a:rect b="b" l="l" r="r" t="t"/>
              <a:pathLst>
                <a:path extrusionOk="0" h="2792" w="727">
                  <a:moveTo>
                    <a:pt x="193" y="1"/>
                  </a:moveTo>
                  <a:cubicBezTo>
                    <a:pt x="193" y="1"/>
                    <a:pt x="176" y="1"/>
                    <a:pt x="183" y="14"/>
                  </a:cubicBezTo>
                  <a:cubicBezTo>
                    <a:pt x="362" y="153"/>
                    <a:pt x="494" y="339"/>
                    <a:pt x="564" y="555"/>
                  </a:cubicBezTo>
                  <a:cubicBezTo>
                    <a:pt x="640" y="813"/>
                    <a:pt x="640" y="1085"/>
                    <a:pt x="571" y="1347"/>
                  </a:cubicBezTo>
                  <a:cubicBezTo>
                    <a:pt x="461" y="1847"/>
                    <a:pt x="216" y="2305"/>
                    <a:pt x="0" y="2772"/>
                  </a:cubicBezTo>
                  <a:cubicBezTo>
                    <a:pt x="0" y="2782"/>
                    <a:pt x="9" y="2791"/>
                    <a:pt x="16" y="2791"/>
                  </a:cubicBezTo>
                  <a:cubicBezTo>
                    <a:pt x="19" y="2791"/>
                    <a:pt x="22" y="2789"/>
                    <a:pt x="24" y="2786"/>
                  </a:cubicBezTo>
                  <a:cubicBezTo>
                    <a:pt x="312" y="2308"/>
                    <a:pt x="518" y="1791"/>
                    <a:pt x="647" y="1251"/>
                  </a:cubicBezTo>
                  <a:cubicBezTo>
                    <a:pt x="726" y="783"/>
                    <a:pt x="617" y="263"/>
                    <a:pt x="19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8" name="Google Shape;2668;p22"/>
            <p:cNvSpPr/>
            <p:nvPr/>
          </p:nvSpPr>
          <p:spPr>
            <a:xfrm>
              <a:off x="4437323" y="904806"/>
              <a:ext cx="176529" cy="49028"/>
            </a:xfrm>
            <a:custGeom>
              <a:rect b="b" l="l" r="r" t="t"/>
              <a:pathLst>
                <a:path extrusionOk="0" h="701" w="2524">
                  <a:moveTo>
                    <a:pt x="2301" y="1"/>
                  </a:moveTo>
                  <a:cubicBezTo>
                    <a:pt x="2154" y="1"/>
                    <a:pt x="2006" y="18"/>
                    <a:pt x="1861" y="55"/>
                  </a:cubicBezTo>
                  <a:cubicBezTo>
                    <a:pt x="1665" y="121"/>
                    <a:pt x="1480" y="210"/>
                    <a:pt x="1310" y="326"/>
                  </a:cubicBezTo>
                  <a:cubicBezTo>
                    <a:pt x="1305" y="330"/>
                    <a:pt x="1299" y="334"/>
                    <a:pt x="1293" y="337"/>
                  </a:cubicBezTo>
                  <a:lnTo>
                    <a:pt x="1293" y="337"/>
                  </a:lnTo>
                  <a:lnTo>
                    <a:pt x="1468" y="290"/>
                  </a:lnTo>
                  <a:lnTo>
                    <a:pt x="1468" y="290"/>
                  </a:lnTo>
                  <a:cubicBezTo>
                    <a:pt x="1466" y="291"/>
                    <a:pt x="1464" y="292"/>
                    <a:pt x="1463" y="293"/>
                  </a:cubicBezTo>
                  <a:lnTo>
                    <a:pt x="1463" y="293"/>
                  </a:lnTo>
                  <a:lnTo>
                    <a:pt x="1836" y="191"/>
                  </a:lnTo>
                  <a:lnTo>
                    <a:pt x="1468" y="290"/>
                  </a:lnTo>
                  <a:lnTo>
                    <a:pt x="1468" y="290"/>
                  </a:lnTo>
                  <a:cubicBezTo>
                    <a:pt x="1574" y="233"/>
                    <a:pt x="1682" y="179"/>
                    <a:pt x="1791" y="128"/>
                  </a:cubicBezTo>
                  <a:cubicBezTo>
                    <a:pt x="1982" y="73"/>
                    <a:pt x="2178" y="48"/>
                    <a:pt x="2376" y="44"/>
                  </a:cubicBezTo>
                  <a:lnTo>
                    <a:pt x="2376" y="44"/>
                  </a:lnTo>
                  <a:lnTo>
                    <a:pt x="1836" y="191"/>
                  </a:lnTo>
                  <a:lnTo>
                    <a:pt x="2383" y="44"/>
                  </a:lnTo>
                  <a:lnTo>
                    <a:pt x="2383" y="44"/>
                  </a:lnTo>
                  <a:cubicBezTo>
                    <a:pt x="2397" y="44"/>
                    <a:pt x="2411" y="44"/>
                    <a:pt x="2425" y="44"/>
                  </a:cubicBezTo>
                  <a:cubicBezTo>
                    <a:pt x="2451" y="44"/>
                    <a:pt x="2478" y="44"/>
                    <a:pt x="2504" y="45"/>
                  </a:cubicBezTo>
                  <a:cubicBezTo>
                    <a:pt x="2510" y="45"/>
                    <a:pt x="2524" y="38"/>
                    <a:pt x="2524" y="28"/>
                  </a:cubicBezTo>
                  <a:cubicBezTo>
                    <a:pt x="2524" y="22"/>
                    <a:pt x="2514" y="8"/>
                    <a:pt x="2507" y="8"/>
                  </a:cubicBezTo>
                  <a:lnTo>
                    <a:pt x="2497" y="11"/>
                  </a:lnTo>
                  <a:lnTo>
                    <a:pt x="2497" y="11"/>
                  </a:lnTo>
                  <a:cubicBezTo>
                    <a:pt x="2432" y="4"/>
                    <a:pt x="2367" y="1"/>
                    <a:pt x="2301" y="1"/>
                  </a:cubicBezTo>
                  <a:close/>
                  <a:moveTo>
                    <a:pt x="1463" y="293"/>
                  </a:moveTo>
                  <a:lnTo>
                    <a:pt x="1287" y="341"/>
                  </a:lnTo>
                  <a:lnTo>
                    <a:pt x="1287" y="341"/>
                  </a:lnTo>
                  <a:cubicBezTo>
                    <a:pt x="1289" y="340"/>
                    <a:pt x="1291" y="338"/>
                    <a:pt x="1293" y="337"/>
                  </a:cubicBezTo>
                  <a:lnTo>
                    <a:pt x="1293" y="337"/>
                  </a:lnTo>
                  <a:lnTo>
                    <a:pt x="1" y="685"/>
                  </a:lnTo>
                  <a:cubicBezTo>
                    <a:pt x="9" y="685"/>
                    <a:pt x="17" y="685"/>
                    <a:pt x="24" y="685"/>
                  </a:cubicBezTo>
                  <a:lnTo>
                    <a:pt x="24" y="685"/>
                  </a:lnTo>
                  <a:lnTo>
                    <a:pt x="1287" y="341"/>
                  </a:lnTo>
                  <a:lnTo>
                    <a:pt x="1287" y="341"/>
                  </a:lnTo>
                  <a:cubicBezTo>
                    <a:pt x="908" y="567"/>
                    <a:pt x="473" y="685"/>
                    <a:pt x="36" y="685"/>
                  </a:cubicBezTo>
                  <a:cubicBezTo>
                    <a:pt x="32" y="685"/>
                    <a:pt x="28" y="685"/>
                    <a:pt x="24" y="685"/>
                  </a:cubicBezTo>
                  <a:lnTo>
                    <a:pt x="24" y="685"/>
                  </a:lnTo>
                  <a:lnTo>
                    <a:pt x="1" y="691"/>
                  </a:lnTo>
                  <a:cubicBezTo>
                    <a:pt x="65" y="697"/>
                    <a:pt x="129" y="700"/>
                    <a:pt x="193" y="700"/>
                  </a:cubicBezTo>
                  <a:cubicBezTo>
                    <a:pt x="550" y="700"/>
                    <a:pt x="903" y="607"/>
                    <a:pt x="1218" y="433"/>
                  </a:cubicBezTo>
                  <a:cubicBezTo>
                    <a:pt x="1298" y="384"/>
                    <a:pt x="1380" y="337"/>
                    <a:pt x="1463" y="293"/>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9" name="Google Shape;2669;p22"/>
            <p:cNvSpPr/>
            <p:nvPr/>
          </p:nvSpPr>
          <p:spPr>
            <a:xfrm>
              <a:off x="4384239" y="795141"/>
              <a:ext cx="213667" cy="126591"/>
            </a:xfrm>
            <a:custGeom>
              <a:rect b="b" l="l" r="r" t="t"/>
              <a:pathLst>
                <a:path extrusionOk="0" h="1810" w="3055">
                  <a:moveTo>
                    <a:pt x="1603" y="0"/>
                  </a:moveTo>
                  <a:cubicBezTo>
                    <a:pt x="1478" y="0"/>
                    <a:pt x="1354" y="9"/>
                    <a:pt x="1231" y="28"/>
                  </a:cubicBezTo>
                  <a:cubicBezTo>
                    <a:pt x="704" y="114"/>
                    <a:pt x="223" y="446"/>
                    <a:pt x="100" y="983"/>
                  </a:cubicBezTo>
                  <a:cubicBezTo>
                    <a:pt x="34" y="1261"/>
                    <a:pt x="70" y="1553"/>
                    <a:pt x="203" y="1802"/>
                  </a:cubicBezTo>
                  <a:cubicBezTo>
                    <a:pt x="205" y="1807"/>
                    <a:pt x="211" y="1810"/>
                    <a:pt x="217" y="1810"/>
                  </a:cubicBezTo>
                  <a:cubicBezTo>
                    <a:pt x="219" y="1810"/>
                    <a:pt x="221" y="1809"/>
                    <a:pt x="223" y="1808"/>
                  </a:cubicBezTo>
                  <a:cubicBezTo>
                    <a:pt x="233" y="1805"/>
                    <a:pt x="236" y="1795"/>
                    <a:pt x="233" y="1788"/>
                  </a:cubicBezTo>
                  <a:cubicBezTo>
                    <a:pt x="1" y="1314"/>
                    <a:pt x="110" y="744"/>
                    <a:pt x="501" y="393"/>
                  </a:cubicBezTo>
                  <a:cubicBezTo>
                    <a:pt x="804" y="130"/>
                    <a:pt x="1191" y="37"/>
                    <a:pt x="1582" y="37"/>
                  </a:cubicBezTo>
                  <a:cubicBezTo>
                    <a:pt x="1748" y="37"/>
                    <a:pt x="1915" y="53"/>
                    <a:pt x="2076" y="81"/>
                  </a:cubicBezTo>
                  <a:cubicBezTo>
                    <a:pt x="2408" y="137"/>
                    <a:pt x="2736" y="230"/>
                    <a:pt x="3054" y="360"/>
                  </a:cubicBezTo>
                  <a:cubicBezTo>
                    <a:pt x="2769" y="217"/>
                    <a:pt x="2461" y="114"/>
                    <a:pt x="2146" y="55"/>
                  </a:cubicBezTo>
                  <a:cubicBezTo>
                    <a:pt x="1967" y="19"/>
                    <a:pt x="1785" y="0"/>
                    <a:pt x="160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0" name="Google Shape;2670;p22"/>
            <p:cNvSpPr/>
            <p:nvPr/>
          </p:nvSpPr>
          <p:spPr>
            <a:xfrm>
              <a:off x="4480686" y="1003072"/>
              <a:ext cx="107708" cy="96237"/>
            </a:xfrm>
            <a:custGeom>
              <a:rect b="b" l="l" r="r" t="t"/>
              <a:pathLst>
                <a:path extrusionOk="0" h="1376" w="1540">
                  <a:moveTo>
                    <a:pt x="762" y="94"/>
                  </a:moveTo>
                  <a:cubicBezTo>
                    <a:pt x="773" y="94"/>
                    <a:pt x="785" y="94"/>
                    <a:pt x="797" y="95"/>
                  </a:cubicBezTo>
                  <a:cubicBezTo>
                    <a:pt x="843" y="95"/>
                    <a:pt x="883" y="105"/>
                    <a:pt x="929" y="115"/>
                  </a:cubicBezTo>
                  <a:cubicBezTo>
                    <a:pt x="1244" y="208"/>
                    <a:pt x="1423" y="529"/>
                    <a:pt x="1330" y="844"/>
                  </a:cubicBezTo>
                  <a:cubicBezTo>
                    <a:pt x="1256" y="1104"/>
                    <a:pt x="1020" y="1272"/>
                    <a:pt x="764" y="1272"/>
                  </a:cubicBezTo>
                  <a:cubicBezTo>
                    <a:pt x="710" y="1272"/>
                    <a:pt x="655" y="1264"/>
                    <a:pt x="601" y="1249"/>
                  </a:cubicBezTo>
                  <a:cubicBezTo>
                    <a:pt x="286" y="1156"/>
                    <a:pt x="110" y="828"/>
                    <a:pt x="200" y="519"/>
                  </a:cubicBezTo>
                  <a:cubicBezTo>
                    <a:pt x="276" y="269"/>
                    <a:pt x="504" y="94"/>
                    <a:pt x="762" y="94"/>
                  </a:cubicBezTo>
                  <a:close/>
                  <a:moveTo>
                    <a:pt x="775" y="1"/>
                  </a:moveTo>
                  <a:cubicBezTo>
                    <a:pt x="477" y="1"/>
                    <a:pt x="201" y="190"/>
                    <a:pt x="114" y="490"/>
                  </a:cubicBezTo>
                  <a:cubicBezTo>
                    <a:pt x="1" y="854"/>
                    <a:pt x="210" y="1235"/>
                    <a:pt x="568" y="1348"/>
                  </a:cubicBezTo>
                  <a:cubicBezTo>
                    <a:pt x="624" y="1365"/>
                    <a:pt x="677" y="1371"/>
                    <a:pt x="734" y="1375"/>
                  </a:cubicBezTo>
                  <a:cubicBezTo>
                    <a:pt x="746" y="1375"/>
                    <a:pt x="758" y="1376"/>
                    <a:pt x="770" y="1376"/>
                  </a:cubicBezTo>
                  <a:cubicBezTo>
                    <a:pt x="1077" y="1376"/>
                    <a:pt x="1344" y="1177"/>
                    <a:pt x="1430" y="887"/>
                  </a:cubicBezTo>
                  <a:cubicBezTo>
                    <a:pt x="1539" y="523"/>
                    <a:pt x="1337" y="138"/>
                    <a:pt x="972" y="29"/>
                  </a:cubicBezTo>
                  <a:cubicBezTo>
                    <a:pt x="907" y="10"/>
                    <a:pt x="840" y="1"/>
                    <a:pt x="77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1" name="Google Shape;2671;p22"/>
            <p:cNvSpPr/>
            <p:nvPr/>
          </p:nvSpPr>
          <p:spPr>
            <a:xfrm>
              <a:off x="4388645" y="985027"/>
              <a:ext cx="77074" cy="95678"/>
            </a:xfrm>
            <a:custGeom>
              <a:rect b="b" l="l" r="r" t="t"/>
              <a:pathLst>
                <a:path extrusionOk="0" h="1368" w="1102">
                  <a:moveTo>
                    <a:pt x="664" y="114"/>
                  </a:moveTo>
                  <a:cubicBezTo>
                    <a:pt x="780" y="138"/>
                    <a:pt x="879" y="217"/>
                    <a:pt x="922" y="323"/>
                  </a:cubicBezTo>
                  <a:cubicBezTo>
                    <a:pt x="989" y="466"/>
                    <a:pt x="1012" y="618"/>
                    <a:pt x="982" y="767"/>
                  </a:cubicBezTo>
                  <a:cubicBezTo>
                    <a:pt x="933" y="1071"/>
                    <a:pt x="729" y="1288"/>
                    <a:pt x="516" y="1288"/>
                  </a:cubicBezTo>
                  <a:cubicBezTo>
                    <a:pt x="501" y="1288"/>
                    <a:pt x="487" y="1287"/>
                    <a:pt x="472" y="1285"/>
                  </a:cubicBezTo>
                  <a:cubicBezTo>
                    <a:pt x="243" y="1251"/>
                    <a:pt x="100" y="953"/>
                    <a:pt x="153" y="631"/>
                  </a:cubicBezTo>
                  <a:cubicBezTo>
                    <a:pt x="173" y="479"/>
                    <a:pt x="243" y="340"/>
                    <a:pt x="349" y="230"/>
                  </a:cubicBezTo>
                  <a:lnTo>
                    <a:pt x="352" y="237"/>
                  </a:lnTo>
                  <a:cubicBezTo>
                    <a:pt x="422" y="157"/>
                    <a:pt x="521" y="118"/>
                    <a:pt x="624" y="114"/>
                  </a:cubicBezTo>
                  <a:close/>
                  <a:moveTo>
                    <a:pt x="612" y="0"/>
                  </a:moveTo>
                  <a:cubicBezTo>
                    <a:pt x="491" y="0"/>
                    <a:pt x="371" y="51"/>
                    <a:pt x="286" y="151"/>
                  </a:cubicBezTo>
                  <a:cubicBezTo>
                    <a:pt x="167" y="273"/>
                    <a:pt x="87" y="433"/>
                    <a:pt x="60" y="602"/>
                  </a:cubicBezTo>
                  <a:cubicBezTo>
                    <a:pt x="1" y="980"/>
                    <a:pt x="177" y="1318"/>
                    <a:pt x="455" y="1364"/>
                  </a:cubicBezTo>
                  <a:lnTo>
                    <a:pt x="505" y="1367"/>
                  </a:lnTo>
                  <a:cubicBezTo>
                    <a:pt x="510" y="1368"/>
                    <a:pt x="514" y="1368"/>
                    <a:pt x="519" y="1368"/>
                  </a:cubicBezTo>
                  <a:cubicBezTo>
                    <a:pt x="773" y="1368"/>
                    <a:pt x="1016" y="1112"/>
                    <a:pt x="1072" y="767"/>
                  </a:cubicBezTo>
                  <a:cubicBezTo>
                    <a:pt x="1101" y="598"/>
                    <a:pt x="1082" y="423"/>
                    <a:pt x="1005" y="270"/>
                  </a:cubicBezTo>
                  <a:cubicBezTo>
                    <a:pt x="982" y="204"/>
                    <a:pt x="939" y="147"/>
                    <a:pt x="886" y="101"/>
                  </a:cubicBezTo>
                  <a:cubicBezTo>
                    <a:pt x="806" y="33"/>
                    <a:pt x="709" y="0"/>
                    <a:pt x="61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2" name="Google Shape;2672;p22"/>
            <p:cNvSpPr/>
            <p:nvPr/>
          </p:nvSpPr>
          <p:spPr>
            <a:xfrm>
              <a:off x="4459354" y="1026921"/>
              <a:ext cx="35110" cy="16226"/>
            </a:xfrm>
            <a:custGeom>
              <a:rect b="b" l="l" r="r" t="t"/>
              <a:pathLst>
                <a:path extrusionOk="0" h="232" w="502">
                  <a:moveTo>
                    <a:pt x="176" y="0"/>
                  </a:moveTo>
                  <a:cubicBezTo>
                    <a:pt x="117" y="0"/>
                    <a:pt x="58" y="18"/>
                    <a:pt x="1" y="62"/>
                  </a:cubicBezTo>
                  <a:lnTo>
                    <a:pt x="57" y="135"/>
                  </a:lnTo>
                  <a:cubicBezTo>
                    <a:pt x="97" y="104"/>
                    <a:pt x="137" y="91"/>
                    <a:pt x="177" y="91"/>
                  </a:cubicBezTo>
                  <a:cubicBezTo>
                    <a:pt x="306" y="91"/>
                    <a:pt x="422" y="224"/>
                    <a:pt x="432" y="231"/>
                  </a:cubicBezTo>
                  <a:lnTo>
                    <a:pt x="501" y="168"/>
                  </a:lnTo>
                  <a:cubicBezTo>
                    <a:pt x="441" y="96"/>
                    <a:pt x="312" y="0"/>
                    <a:pt x="17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3" name="Google Shape;2673;p22"/>
            <p:cNvSpPr/>
            <p:nvPr/>
          </p:nvSpPr>
          <p:spPr>
            <a:xfrm>
              <a:off x="4579511" y="1044476"/>
              <a:ext cx="126172" cy="45251"/>
            </a:xfrm>
            <a:custGeom>
              <a:rect b="b" l="l" r="r" t="t"/>
              <a:pathLst>
                <a:path extrusionOk="0" h="647" w="1804">
                  <a:moveTo>
                    <a:pt x="0" y="0"/>
                  </a:moveTo>
                  <a:lnTo>
                    <a:pt x="0" y="93"/>
                  </a:lnTo>
                  <a:cubicBezTo>
                    <a:pt x="355" y="116"/>
                    <a:pt x="1306" y="186"/>
                    <a:pt x="1449" y="236"/>
                  </a:cubicBezTo>
                  <a:cubicBezTo>
                    <a:pt x="1588" y="282"/>
                    <a:pt x="1684" y="547"/>
                    <a:pt x="1717" y="647"/>
                  </a:cubicBezTo>
                  <a:lnTo>
                    <a:pt x="1804" y="617"/>
                  </a:lnTo>
                  <a:cubicBezTo>
                    <a:pt x="1790" y="577"/>
                    <a:pt x="1668" y="216"/>
                    <a:pt x="1472" y="153"/>
                  </a:cubicBezTo>
                  <a:cubicBezTo>
                    <a:pt x="1273" y="86"/>
                    <a:pt x="56" y="10"/>
                    <a:pt x="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4" name="Google Shape;2674;p22"/>
            <p:cNvSpPr/>
            <p:nvPr/>
          </p:nvSpPr>
          <p:spPr>
            <a:xfrm>
              <a:off x="4622873" y="1025243"/>
              <a:ext cx="96237" cy="109036"/>
            </a:xfrm>
            <a:custGeom>
              <a:rect b="b" l="l" r="r" t="t"/>
              <a:pathLst>
                <a:path extrusionOk="0" h="1559" w="1376">
                  <a:moveTo>
                    <a:pt x="899" y="1"/>
                  </a:moveTo>
                  <a:cubicBezTo>
                    <a:pt x="555" y="1"/>
                    <a:pt x="126" y="633"/>
                    <a:pt x="126" y="633"/>
                  </a:cubicBezTo>
                  <a:lnTo>
                    <a:pt x="0" y="1300"/>
                  </a:lnTo>
                  <a:cubicBezTo>
                    <a:pt x="3" y="1303"/>
                    <a:pt x="3" y="1313"/>
                    <a:pt x="7" y="1316"/>
                  </a:cubicBezTo>
                  <a:cubicBezTo>
                    <a:pt x="79" y="1470"/>
                    <a:pt x="230" y="1559"/>
                    <a:pt x="389" y="1559"/>
                  </a:cubicBezTo>
                  <a:cubicBezTo>
                    <a:pt x="450" y="1559"/>
                    <a:pt x="512" y="1546"/>
                    <a:pt x="570" y="1518"/>
                  </a:cubicBezTo>
                  <a:cubicBezTo>
                    <a:pt x="981" y="1356"/>
                    <a:pt x="1376" y="222"/>
                    <a:pt x="1018" y="30"/>
                  </a:cubicBezTo>
                  <a:cubicBezTo>
                    <a:pt x="980" y="10"/>
                    <a:pt x="940" y="1"/>
                    <a:pt x="899" y="1"/>
                  </a:cubicBezTo>
                  <a:close/>
                </a:path>
              </a:pathLst>
            </a:custGeom>
            <a:solidFill>
              <a:srgbClr val="AB6E3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5" name="Google Shape;2675;p22"/>
            <p:cNvSpPr/>
            <p:nvPr/>
          </p:nvSpPr>
          <p:spPr>
            <a:xfrm>
              <a:off x="4638120" y="1050001"/>
              <a:ext cx="48119" cy="68821"/>
            </a:xfrm>
            <a:custGeom>
              <a:rect b="b" l="l" r="r" t="t"/>
              <a:pathLst>
                <a:path extrusionOk="0" h="984" w="688">
                  <a:moveTo>
                    <a:pt x="680" y="1"/>
                  </a:moveTo>
                  <a:cubicBezTo>
                    <a:pt x="279" y="41"/>
                    <a:pt x="1" y="568"/>
                    <a:pt x="7" y="952"/>
                  </a:cubicBezTo>
                  <a:cubicBezTo>
                    <a:pt x="1" y="971"/>
                    <a:pt x="18" y="983"/>
                    <a:pt x="35" y="983"/>
                  </a:cubicBezTo>
                  <a:cubicBezTo>
                    <a:pt x="44" y="983"/>
                    <a:pt x="53" y="979"/>
                    <a:pt x="57" y="969"/>
                  </a:cubicBezTo>
                  <a:cubicBezTo>
                    <a:pt x="97" y="886"/>
                    <a:pt x="137" y="810"/>
                    <a:pt x="190" y="733"/>
                  </a:cubicBezTo>
                  <a:cubicBezTo>
                    <a:pt x="241" y="667"/>
                    <a:pt x="320" y="626"/>
                    <a:pt x="403" y="626"/>
                  </a:cubicBezTo>
                  <a:cubicBezTo>
                    <a:pt x="428" y="626"/>
                    <a:pt x="453" y="630"/>
                    <a:pt x="478" y="637"/>
                  </a:cubicBezTo>
                  <a:cubicBezTo>
                    <a:pt x="485" y="637"/>
                    <a:pt x="491" y="621"/>
                    <a:pt x="485" y="621"/>
                  </a:cubicBezTo>
                  <a:cubicBezTo>
                    <a:pt x="478" y="614"/>
                    <a:pt x="468" y="604"/>
                    <a:pt x="455" y="601"/>
                  </a:cubicBezTo>
                  <a:cubicBezTo>
                    <a:pt x="421" y="581"/>
                    <a:pt x="383" y="572"/>
                    <a:pt x="345" y="572"/>
                  </a:cubicBezTo>
                  <a:cubicBezTo>
                    <a:pt x="262" y="572"/>
                    <a:pt x="180" y="616"/>
                    <a:pt x="137" y="694"/>
                  </a:cubicBezTo>
                  <a:cubicBezTo>
                    <a:pt x="240" y="405"/>
                    <a:pt x="389" y="137"/>
                    <a:pt x="680" y="14"/>
                  </a:cubicBezTo>
                  <a:cubicBezTo>
                    <a:pt x="687" y="1"/>
                    <a:pt x="680" y="1"/>
                    <a:pt x="68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6" name="Google Shape;2676;p22"/>
            <p:cNvSpPr/>
            <p:nvPr/>
          </p:nvSpPr>
          <p:spPr>
            <a:xfrm>
              <a:off x="5446134" y="2603922"/>
              <a:ext cx="350679" cy="29025"/>
            </a:xfrm>
            <a:custGeom>
              <a:rect b="b" l="l" r="r" t="t"/>
              <a:pathLst>
                <a:path extrusionOk="0" h="415" w="5014">
                  <a:moveTo>
                    <a:pt x="1" y="1"/>
                  </a:moveTo>
                  <a:lnTo>
                    <a:pt x="1" y="415"/>
                  </a:lnTo>
                  <a:lnTo>
                    <a:pt x="5013" y="415"/>
                  </a:lnTo>
                  <a:lnTo>
                    <a:pt x="5013" y="1"/>
                  </a:lnTo>
                  <a:close/>
                </a:path>
              </a:pathLst>
            </a:custGeom>
            <a:solidFill>
              <a:srgbClr val="A6A6A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7" name="Google Shape;2677;p22"/>
            <p:cNvSpPr/>
            <p:nvPr/>
          </p:nvSpPr>
          <p:spPr>
            <a:xfrm>
              <a:off x="3504397" y="2485235"/>
              <a:ext cx="2625827" cy="1663593"/>
            </a:xfrm>
            <a:custGeom>
              <a:rect b="b" l="l" r="r" t="t"/>
              <a:pathLst>
                <a:path extrusionOk="0" h="23786" w="37544">
                  <a:moveTo>
                    <a:pt x="0" y="0"/>
                  </a:moveTo>
                  <a:lnTo>
                    <a:pt x="0" y="23786"/>
                  </a:lnTo>
                  <a:lnTo>
                    <a:pt x="37543" y="23786"/>
                  </a:lnTo>
                  <a:lnTo>
                    <a:pt x="37543"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8" name="Google Shape;2678;p22"/>
            <p:cNvSpPr/>
            <p:nvPr/>
          </p:nvSpPr>
          <p:spPr>
            <a:xfrm>
              <a:off x="3501390" y="2482227"/>
              <a:ext cx="2631632" cy="1669398"/>
            </a:xfrm>
            <a:custGeom>
              <a:rect b="b" l="l" r="r" t="t"/>
              <a:pathLst>
                <a:path extrusionOk="0" h="23869" w="37627">
                  <a:moveTo>
                    <a:pt x="37543" y="83"/>
                  </a:moveTo>
                  <a:lnTo>
                    <a:pt x="37543" y="23786"/>
                  </a:lnTo>
                  <a:lnTo>
                    <a:pt x="83" y="23786"/>
                  </a:lnTo>
                  <a:lnTo>
                    <a:pt x="83" y="83"/>
                  </a:lnTo>
                  <a:close/>
                  <a:moveTo>
                    <a:pt x="0" y="0"/>
                  </a:moveTo>
                  <a:lnTo>
                    <a:pt x="0" y="23869"/>
                  </a:lnTo>
                  <a:lnTo>
                    <a:pt x="37626" y="23869"/>
                  </a:lnTo>
                  <a:lnTo>
                    <a:pt x="37626"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9" name="Google Shape;2679;p22"/>
            <p:cNvSpPr/>
            <p:nvPr/>
          </p:nvSpPr>
          <p:spPr>
            <a:xfrm>
              <a:off x="3504397" y="2485235"/>
              <a:ext cx="2625827" cy="63785"/>
            </a:xfrm>
            <a:custGeom>
              <a:rect b="b" l="l" r="r" t="t"/>
              <a:pathLst>
                <a:path extrusionOk="0" h="912" w="37544">
                  <a:moveTo>
                    <a:pt x="0" y="0"/>
                  </a:moveTo>
                  <a:lnTo>
                    <a:pt x="0" y="912"/>
                  </a:lnTo>
                  <a:lnTo>
                    <a:pt x="37543" y="912"/>
                  </a:lnTo>
                  <a:lnTo>
                    <a:pt x="37543"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0" name="Google Shape;2680;p22"/>
            <p:cNvSpPr/>
            <p:nvPr/>
          </p:nvSpPr>
          <p:spPr>
            <a:xfrm>
              <a:off x="3541955" y="2504468"/>
              <a:ext cx="27836" cy="28116"/>
            </a:xfrm>
            <a:custGeom>
              <a:rect b="b" l="l" r="r" t="t"/>
              <a:pathLst>
                <a:path extrusionOk="0" h="402" w="398">
                  <a:moveTo>
                    <a:pt x="199" y="0"/>
                  </a:moveTo>
                  <a:cubicBezTo>
                    <a:pt x="90" y="0"/>
                    <a:pt x="0" y="90"/>
                    <a:pt x="0" y="203"/>
                  </a:cubicBezTo>
                  <a:cubicBezTo>
                    <a:pt x="0" y="312"/>
                    <a:pt x="90" y="402"/>
                    <a:pt x="199" y="402"/>
                  </a:cubicBezTo>
                  <a:cubicBezTo>
                    <a:pt x="308" y="402"/>
                    <a:pt x="398" y="312"/>
                    <a:pt x="398" y="203"/>
                  </a:cubicBezTo>
                  <a:cubicBezTo>
                    <a:pt x="398" y="90"/>
                    <a:pt x="308" y="0"/>
                    <a:pt x="19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1" name="Google Shape;2681;p22"/>
            <p:cNvSpPr/>
            <p:nvPr/>
          </p:nvSpPr>
          <p:spPr>
            <a:xfrm>
              <a:off x="3598536" y="2504468"/>
              <a:ext cx="27836" cy="28116"/>
            </a:xfrm>
            <a:custGeom>
              <a:rect b="b" l="l" r="r" t="t"/>
              <a:pathLst>
                <a:path extrusionOk="0" h="402" w="398">
                  <a:moveTo>
                    <a:pt x="199" y="0"/>
                  </a:moveTo>
                  <a:cubicBezTo>
                    <a:pt x="90" y="0"/>
                    <a:pt x="0" y="90"/>
                    <a:pt x="0" y="203"/>
                  </a:cubicBezTo>
                  <a:cubicBezTo>
                    <a:pt x="0" y="312"/>
                    <a:pt x="90" y="402"/>
                    <a:pt x="199" y="402"/>
                  </a:cubicBezTo>
                  <a:cubicBezTo>
                    <a:pt x="308" y="402"/>
                    <a:pt x="398" y="312"/>
                    <a:pt x="398" y="203"/>
                  </a:cubicBezTo>
                  <a:cubicBezTo>
                    <a:pt x="398" y="90"/>
                    <a:pt x="308" y="0"/>
                    <a:pt x="199"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2" name="Google Shape;2682;p22"/>
            <p:cNvSpPr/>
            <p:nvPr/>
          </p:nvSpPr>
          <p:spPr>
            <a:xfrm>
              <a:off x="3654348" y="2504678"/>
              <a:ext cx="27906" cy="27906"/>
            </a:xfrm>
            <a:custGeom>
              <a:rect b="b" l="l" r="r" t="t"/>
              <a:pathLst>
                <a:path extrusionOk="0" h="399" w="399">
                  <a:moveTo>
                    <a:pt x="200" y="1"/>
                  </a:moveTo>
                  <a:cubicBezTo>
                    <a:pt x="87" y="1"/>
                    <a:pt x="1" y="87"/>
                    <a:pt x="1" y="200"/>
                  </a:cubicBezTo>
                  <a:cubicBezTo>
                    <a:pt x="1" y="309"/>
                    <a:pt x="94" y="399"/>
                    <a:pt x="200" y="399"/>
                  </a:cubicBezTo>
                  <a:cubicBezTo>
                    <a:pt x="313" y="399"/>
                    <a:pt x="399" y="306"/>
                    <a:pt x="399" y="200"/>
                  </a:cubicBezTo>
                  <a:cubicBezTo>
                    <a:pt x="399" y="87"/>
                    <a:pt x="313" y="1"/>
                    <a:pt x="200"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3" name="Google Shape;2683;p22"/>
            <p:cNvSpPr/>
            <p:nvPr/>
          </p:nvSpPr>
          <p:spPr>
            <a:xfrm>
              <a:off x="3504397" y="2548950"/>
              <a:ext cx="2625827" cy="252134"/>
            </a:xfrm>
            <a:custGeom>
              <a:rect b="b" l="l" r="r" t="t"/>
              <a:pathLst>
                <a:path extrusionOk="0" h="3605" w="37544">
                  <a:moveTo>
                    <a:pt x="0" y="1"/>
                  </a:moveTo>
                  <a:lnTo>
                    <a:pt x="0" y="3604"/>
                  </a:lnTo>
                  <a:lnTo>
                    <a:pt x="37543" y="3604"/>
                  </a:lnTo>
                  <a:lnTo>
                    <a:pt x="37543"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4" name="Google Shape;2684;p22"/>
            <p:cNvSpPr/>
            <p:nvPr/>
          </p:nvSpPr>
          <p:spPr>
            <a:xfrm>
              <a:off x="3805767" y="2641690"/>
              <a:ext cx="2164923" cy="60848"/>
            </a:xfrm>
            <a:custGeom>
              <a:rect b="b" l="l" r="r" t="t"/>
              <a:pathLst>
                <a:path extrusionOk="0" h="870" w="30954">
                  <a:moveTo>
                    <a:pt x="1" y="1"/>
                  </a:moveTo>
                  <a:lnTo>
                    <a:pt x="1" y="869"/>
                  </a:lnTo>
                  <a:lnTo>
                    <a:pt x="30954" y="869"/>
                  </a:lnTo>
                  <a:lnTo>
                    <a:pt x="30954"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5" name="Google Shape;2685;p22"/>
            <p:cNvSpPr/>
            <p:nvPr/>
          </p:nvSpPr>
          <p:spPr>
            <a:xfrm>
              <a:off x="3805767" y="2641690"/>
              <a:ext cx="2868" cy="60848"/>
            </a:xfrm>
            <a:custGeom>
              <a:rect b="b" l="l" r="r" t="t"/>
              <a:pathLst>
                <a:path extrusionOk="0" h="870" w="41">
                  <a:moveTo>
                    <a:pt x="1" y="1"/>
                  </a:moveTo>
                  <a:lnTo>
                    <a:pt x="1" y="869"/>
                  </a:lnTo>
                  <a:lnTo>
                    <a:pt x="40" y="869"/>
                  </a:lnTo>
                  <a:lnTo>
                    <a:pt x="40"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6" name="Google Shape;2686;p22"/>
            <p:cNvSpPr/>
            <p:nvPr/>
          </p:nvSpPr>
          <p:spPr>
            <a:xfrm>
              <a:off x="3839618" y="2674212"/>
              <a:ext cx="13988" cy="15317"/>
            </a:xfrm>
            <a:custGeom>
              <a:rect b="b" l="l" r="r" t="t"/>
              <a:pathLst>
                <a:path extrusionOk="0" h="219" w="200">
                  <a:moveTo>
                    <a:pt x="54" y="0"/>
                  </a:moveTo>
                  <a:cubicBezTo>
                    <a:pt x="47" y="13"/>
                    <a:pt x="37" y="23"/>
                    <a:pt x="27" y="33"/>
                  </a:cubicBezTo>
                  <a:lnTo>
                    <a:pt x="1" y="46"/>
                  </a:lnTo>
                  <a:lnTo>
                    <a:pt x="21" y="70"/>
                  </a:lnTo>
                  <a:lnTo>
                    <a:pt x="44" y="96"/>
                  </a:lnTo>
                  <a:lnTo>
                    <a:pt x="137" y="219"/>
                  </a:lnTo>
                  <a:lnTo>
                    <a:pt x="200" y="172"/>
                  </a:lnTo>
                  <a:lnTo>
                    <a:pt x="97" y="53"/>
                  </a:lnTo>
                  <a:lnTo>
                    <a:pt x="77" y="27"/>
                  </a:lnTo>
                  <a:lnTo>
                    <a:pt x="54" y="0"/>
                  </a:ln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7" name="Google Shape;2687;p22"/>
            <p:cNvSpPr/>
            <p:nvPr/>
          </p:nvSpPr>
          <p:spPr>
            <a:xfrm>
              <a:off x="3838709" y="2671134"/>
              <a:ext cx="14897" cy="16296"/>
            </a:xfrm>
            <a:custGeom>
              <a:rect b="b" l="l" r="r" t="t"/>
              <a:pathLst>
                <a:path extrusionOk="0" h="233" w="213">
                  <a:moveTo>
                    <a:pt x="93" y="1"/>
                  </a:moveTo>
                  <a:cubicBezTo>
                    <a:pt x="90" y="14"/>
                    <a:pt x="83" y="24"/>
                    <a:pt x="80" y="34"/>
                  </a:cubicBezTo>
                  <a:cubicBezTo>
                    <a:pt x="73" y="47"/>
                    <a:pt x="63" y="57"/>
                    <a:pt x="57" y="67"/>
                  </a:cubicBezTo>
                  <a:lnTo>
                    <a:pt x="73" y="90"/>
                  </a:lnTo>
                  <a:lnTo>
                    <a:pt x="90" y="114"/>
                  </a:lnTo>
                  <a:lnTo>
                    <a:pt x="160" y="206"/>
                  </a:lnTo>
                  <a:lnTo>
                    <a:pt x="150" y="206"/>
                  </a:lnTo>
                  <a:lnTo>
                    <a:pt x="83" y="117"/>
                  </a:lnTo>
                  <a:lnTo>
                    <a:pt x="67" y="94"/>
                  </a:lnTo>
                  <a:lnTo>
                    <a:pt x="50" y="67"/>
                  </a:lnTo>
                  <a:cubicBezTo>
                    <a:pt x="44" y="74"/>
                    <a:pt x="34" y="77"/>
                    <a:pt x="30" y="81"/>
                  </a:cubicBezTo>
                  <a:lnTo>
                    <a:pt x="0" y="81"/>
                  </a:lnTo>
                  <a:lnTo>
                    <a:pt x="24" y="107"/>
                  </a:lnTo>
                  <a:cubicBezTo>
                    <a:pt x="30" y="107"/>
                    <a:pt x="44" y="100"/>
                    <a:pt x="50" y="94"/>
                  </a:cubicBezTo>
                  <a:lnTo>
                    <a:pt x="67" y="117"/>
                  </a:lnTo>
                  <a:lnTo>
                    <a:pt x="156" y="233"/>
                  </a:lnTo>
                  <a:lnTo>
                    <a:pt x="213" y="193"/>
                  </a:lnTo>
                  <a:lnTo>
                    <a:pt x="113" y="84"/>
                  </a:lnTo>
                  <a:lnTo>
                    <a:pt x="97" y="61"/>
                  </a:lnTo>
                  <a:cubicBezTo>
                    <a:pt x="107" y="51"/>
                    <a:pt x="110" y="44"/>
                    <a:pt x="113" y="31"/>
                  </a:cubicBezTo>
                  <a:lnTo>
                    <a:pt x="93"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8" name="Google Shape;2688;p22"/>
            <p:cNvSpPr/>
            <p:nvPr/>
          </p:nvSpPr>
          <p:spPr>
            <a:xfrm>
              <a:off x="3821993" y="2656797"/>
              <a:ext cx="26088" cy="23850"/>
            </a:xfrm>
            <a:custGeom>
              <a:rect b="b" l="l" r="r" t="t"/>
              <a:pathLst>
                <a:path extrusionOk="0" h="341" w="373">
                  <a:moveTo>
                    <a:pt x="177" y="39"/>
                  </a:moveTo>
                  <a:cubicBezTo>
                    <a:pt x="218" y="39"/>
                    <a:pt x="259" y="57"/>
                    <a:pt x="286" y="90"/>
                  </a:cubicBezTo>
                  <a:cubicBezTo>
                    <a:pt x="312" y="123"/>
                    <a:pt x="319" y="166"/>
                    <a:pt x="312" y="206"/>
                  </a:cubicBezTo>
                  <a:cubicBezTo>
                    <a:pt x="306" y="213"/>
                    <a:pt x="306" y="216"/>
                    <a:pt x="306" y="219"/>
                  </a:cubicBezTo>
                  <a:lnTo>
                    <a:pt x="306" y="236"/>
                  </a:lnTo>
                  <a:cubicBezTo>
                    <a:pt x="299" y="249"/>
                    <a:pt x="289" y="262"/>
                    <a:pt x="279" y="269"/>
                  </a:cubicBezTo>
                  <a:lnTo>
                    <a:pt x="253" y="282"/>
                  </a:lnTo>
                  <a:lnTo>
                    <a:pt x="196" y="282"/>
                  </a:lnTo>
                  <a:cubicBezTo>
                    <a:pt x="184" y="286"/>
                    <a:pt x="171" y="288"/>
                    <a:pt x="158" y="288"/>
                  </a:cubicBezTo>
                  <a:cubicBezTo>
                    <a:pt x="126" y="288"/>
                    <a:pt x="94" y="277"/>
                    <a:pt x="70" y="256"/>
                  </a:cubicBezTo>
                  <a:cubicBezTo>
                    <a:pt x="24" y="199"/>
                    <a:pt x="37" y="113"/>
                    <a:pt x="97" y="67"/>
                  </a:cubicBezTo>
                  <a:cubicBezTo>
                    <a:pt x="120" y="48"/>
                    <a:pt x="148" y="39"/>
                    <a:pt x="177" y="39"/>
                  </a:cubicBezTo>
                  <a:close/>
                  <a:moveTo>
                    <a:pt x="197" y="1"/>
                  </a:moveTo>
                  <a:cubicBezTo>
                    <a:pt x="160" y="1"/>
                    <a:pt x="123" y="13"/>
                    <a:pt x="90" y="37"/>
                  </a:cubicBezTo>
                  <a:cubicBezTo>
                    <a:pt x="17" y="90"/>
                    <a:pt x="1" y="199"/>
                    <a:pt x="54" y="272"/>
                  </a:cubicBezTo>
                  <a:cubicBezTo>
                    <a:pt x="88" y="317"/>
                    <a:pt x="137" y="341"/>
                    <a:pt x="190" y="341"/>
                  </a:cubicBezTo>
                  <a:cubicBezTo>
                    <a:pt x="209" y="341"/>
                    <a:pt x="227" y="338"/>
                    <a:pt x="246" y="332"/>
                  </a:cubicBezTo>
                  <a:cubicBezTo>
                    <a:pt x="256" y="329"/>
                    <a:pt x="266" y="322"/>
                    <a:pt x="273" y="319"/>
                  </a:cubicBezTo>
                  <a:lnTo>
                    <a:pt x="299" y="305"/>
                  </a:lnTo>
                  <a:lnTo>
                    <a:pt x="306" y="299"/>
                  </a:lnTo>
                  <a:lnTo>
                    <a:pt x="332" y="272"/>
                  </a:lnTo>
                  <a:cubicBezTo>
                    <a:pt x="339" y="266"/>
                    <a:pt x="346" y="252"/>
                    <a:pt x="349" y="246"/>
                  </a:cubicBezTo>
                  <a:cubicBezTo>
                    <a:pt x="372" y="183"/>
                    <a:pt x="369" y="116"/>
                    <a:pt x="329" y="67"/>
                  </a:cubicBezTo>
                  <a:cubicBezTo>
                    <a:pt x="295" y="23"/>
                    <a:pt x="246" y="1"/>
                    <a:pt x="197" y="1"/>
                  </a:cubicBez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9" name="Google Shape;2689;p22"/>
            <p:cNvSpPr/>
            <p:nvPr/>
          </p:nvSpPr>
          <p:spPr>
            <a:xfrm>
              <a:off x="3821993" y="2656797"/>
              <a:ext cx="26088" cy="24199"/>
            </a:xfrm>
            <a:custGeom>
              <a:rect b="b" l="l" r="r" t="t"/>
              <a:pathLst>
                <a:path extrusionOk="0" h="346" w="373">
                  <a:moveTo>
                    <a:pt x="190" y="37"/>
                  </a:moveTo>
                  <a:cubicBezTo>
                    <a:pt x="233" y="37"/>
                    <a:pt x="273" y="57"/>
                    <a:pt x="299" y="90"/>
                  </a:cubicBezTo>
                  <a:cubicBezTo>
                    <a:pt x="322" y="123"/>
                    <a:pt x="332" y="166"/>
                    <a:pt x="322" y="206"/>
                  </a:cubicBezTo>
                  <a:cubicBezTo>
                    <a:pt x="319" y="223"/>
                    <a:pt x="312" y="236"/>
                    <a:pt x="306" y="249"/>
                  </a:cubicBezTo>
                  <a:lnTo>
                    <a:pt x="289" y="266"/>
                  </a:lnTo>
                  <a:cubicBezTo>
                    <a:pt x="286" y="269"/>
                    <a:pt x="279" y="272"/>
                    <a:pt x="273" y="279"/>
                  </a:cubicBezTo>
                  <a:cubicBezTo>
                    <a:pt x="266" y="282"/>
                    <a:pt x="253" y="286"/>
                    <a:pt x="239" y="289"/>
                  </a:cubicBezTo>
                  <a:cubicBezTo>
                    <a:pt x="221" y="298"/>
                    <a:pt x="201" y="303"/>
                    <a:pt x="181" y="303"/>
                  </a:cubicBezTo>
                  <a:cubicBezTo>
                    <a:pt x="145" y="303"/>
                    <a:pt x="109" y="288"/>
                    <a:pt x="84" y="262"/>
                  </a:cubicBezTo>
                  <a:cubicBezTo>
                    <a:pt x="60" y="232"/>
                    <a:pt x="50" y="196"/>
                    <a:pt x="57" y="156"/>
                  </a:cubicBezTo>
                  <a:cubicBezTo>
                    <a:pt x="60" y="120"/>
                    <a:pt x="84" y="90"/>
                    <a:pt x="107" y="67"/>
                  </a:cubicBezTo>
                  <a:cubicBezTo>
                    <a:pt x="133" y="50"/>
                    <a:pt x="163" y="37"/>
                    <a:pt x="190" y="37"/>
                  </a:cubicBezTo>
                  <a:close/>
                  <a:moveTo>
                    <a:pt x="197" y="1"/>
                  </a:moveTo>
                  <a:cubicBezTo>
                    <a:pt x="160" y="1"/>
                    <a:pt x="123" y="13"/>
                    <a:pt x="90" y="37"/>
                  </a:cubicBezTo>
                  <a:cubicBezTo>
                    <a:pt x="17" y="90"/>
                    <a:pt x="1" y="199"/>
                    <a:pt x="54" y="272"/>
                  </a:cubicBezTo>
                  <a:cubicBezTo>
                    <a:pt x="88" y="317"/>
                    <a:pt x="137" y="341"/>
                    <a:pt x="190" y="341"/>
                  </a:cubicBezTo>
                  <a:cubicBezTo>
                    <a:pt x="209" y="341"/>
                    <a:pt x="227" y="338"/>
                    <a:pt x="246" y="332"/>
                  </a:cubicBezTo>
                  <a:cubicBezTo>
                    <a:pt x="256" y="329"/>
                    <a:pt x="266" y="322"/>
                    <a:pt x="273" y="319"/>
                  </a:cubicBezTo>
                  <a:lnTo>
                    <a:pt x="296" y="345"/>
                  </a:lnTo>
                  <a:cubicBezTo>
                    <a:pt x="302" y="339"/>
                    <a:pt x="312" y="335"/>
                    <a:pt x="319" y="329"/>
                  </a:cubicBezTo>
                  <a:lnTo>
                    <a:pt x="329" y="319"/>
                  </a:lnTo>
                  <a:lnTo>
                    <a:pt x="352" y="295"/>
                  </a:lnTo>
                  <a:lnTo>
                    <a:pt x="332" y="269"/>
                  </a:lnTo>
                  <a:cubicBezTo>
                    <a:pt x="339" y="262"/>
                    <a:pt x="346" y="249"/>
                    <a:pt x="349" y="236"/>
                  </a:cubicBezTo>
                  <a:cubicBezTo>
                    <a:pt x="372" y="179"/>
                    <a:pt x="365" y="116"/>
                    <a:pt x="329" y="67"/>
                  </a:cubicBezTo>
                  <a:cubicBezTo>
                    <a:pt x="295" y="23"/>
                    <a:pt x="246" y="1"/>
                    <a:pt x="197"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0" name="Google Shape;2690;p22"/>
            <p:cNvSpPr/>
            <p:nvPr/>
          </p:nvSpPr>
          <p:spPr>
            <a:xfrm>
              <a:off x="3564405" y="2652391"/>
              <a:ext cx="25598" cy="41824"/>
            </a:xfrm>
            <a:custGeom>
              <a:rect b="b" l="l" r="r" t="t"/>
              <a:pathLst>
                <a:path extrusionOk="0" h="598" w="366">
                  <a:moveTo>
                    <a:pt x="316" y="0"/>
                  </a:moveTo>
                  <a:lnTo>
                    <a:pt x="1" y="302"/>
                  </a:lnTo>
                  <a:lnTo>
                    <a:pt x="319" y="597"/>
                  </a:lnTo>
                  <a:lnTo>
                    <a:pt x="365" y="547"/>
                  </a:lnTo>
                  <a:lnTo>
                    <a:pt x="103" y="302"/>
                  </a:lnTo>
                  <a:lnTo>
                    <a:pt x="365" y="50"/>
                  </a:lnTo>
                  <a:lnTo>
                    <a:pt x="316"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1" name="Google Shape;2691;p22"/>
            <p:cNvSpPr/>
            <p:nvPr/>
          </p:nvSpPr>
          <p:spPr>
            <a:xfrm>
              <a:off x="3637003" y="2652391"/>
              <a:ext cx="25528" cy="41824"/>
            </a:xfrm>
            <a:custGeom>
              <a:rect b="b" l="l" r="r" t="t"/>
              <a:pathLst>
                <a:path extrusionOk="0" h="598" w="365">
                  <a:moveTo>
                    <a:pt x="47" y="0"/>
                  </a:moveTo>
                  <a:lnTo>
                    <a:pt x="0" y="50"/>
                  </a:lnTo>
                  <a:lnTo>
                    <a:pt x="262" y="295"/>
                  </a:lnTo>
                  <a:lnTo>
                    <a:pt x="0" y="547"/>
                  </a:lnTo>
                  <a:lnTo>
                    <a:pt x="47" y="597"/>
                  </a:lnTo>
                  <a:lnTo>
                    <a:pt x="365" y="295"/>
                  </a:lnTo>
                  <a:lnTo>
                    <a:pt x="47"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2" name="Google Shape;2692;p22"/>
            <p:cNvSpPr/>
            <p:nvPr/>
          </p:nvSpPr>
          <p:spPr>
            <a:xfrm>
              <a:off x="6010967" y="2643438"/>
              <a:ext cx="64065" cy="59239"/>
            </a:xfrm>
            <a:custGeom>
              <a:rect b="b" l="l" r="r" t="t"/>
              <a:pathLst>
                <a:path extrusionOk="0" h="847" w="916">
                  <a:moveTo>
                    <a:pt x="465" y="1"/>
                  </a:moveTo>
                  <a:cubicBezTo>
                    <a:pt x="432" y="1"/>
                    <a:pt x="398" y="5"/>
                    <a:pt x="365" y="12"/>
                  </a:cubicBezTo>
                  <a:cubicBezTo>
                    <a:pt x="136" y="65"/>
                    <a:pt x="0" y="294"/>
                    <a:pt x="53" y="523"/>
                  </a:cubicBezTo>
                  <a:cubicBezTo>
                    <a:pt x="80" y="629"/>
                    <a:pt x="146" y="725"/>
                    <a:pt x="242" y="785"/>
                  </a:cubicBezTo>
                  <a:cubicBezTo>
                    <a:pt x="308" y="825"/>
                    <a:pt x="385" y="846"/>
                    <a:pt x="464" y="846"/>
                  </a:cubicBezTo>
                  <a:cubicBezTo>
                    <a:pt x="497" y="846"/>
                    <a:pt x="531" y="842"/>
                    <a:pt x="564" y="835"/>
                  </a:cubicBezTo>
                  <a:cubicBezTo>
                    <a:pt x="607" y="825"/>
                    <a:pt x="647" y="805"/>
                    <a:pt x="683" y="785"/>
                  </a:cubicBezTo>
                  <a:cubicBezTo>
                    <a:pt x="836" y="689"/>
                    <a:pt x="915" y="506"/>
                    <a:pt x="876" y="324"/>
                  </a:cubicBezTo>
                  <a:cubicBezTo>
                    <a:pt x="830" y="129"/>
                    <a:pt x="657" y="1"/>
                    <a:pt x="46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3" name="Google Shape;2693;p22"/>
            <p:cNvSpPr/>
            <p:nvPr/>
          </p:nvSpPr>
          <p:spPr>
            <a:xfrm>
              <a:off x="6034117" y="2660713"/>
              <a:ext cx="17975" cy="18184"/>
            </a:xfrm>
            <a:custGeom>
              <a:rect b="b" l="l" r="r" t="t"/>
              <a:pathLst>
                <a:path extrusionOk="0" h="260" w="257">
                  <a:moveTo>
                    <a:pt x="130" y="1"/>
                  </a:moveTo>
                  <a:cubicBezTo>
                    <a:pt x="57" y="1"/>
                    <a:pt x="1" y="60"/>
                    <a:pt x="1" y="130"/>
                  </a:cubicBezTo>
                  <a:cubicBezTo>
                    <a:pt x="1" y="200"/>
                    <a:pt x="57" y="259"/>
                    <a:pt x="130" y="259"/>
                  </a:cubicBezTo>
                  <a:cubicBezTo>
                    <a:pt x="200" y="259"/>
                    <a:pt x="256" y="200"/>
                    <a:pt x="256" y="130"/>
                  </a:cubicBezTo>
                  <a:cubicBezTo>
                    <a:pt x="256" y="60"/>
                    <a:pt x="203" y="1"/>
                    <a:pt x="13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4" name="Google Shape;2694;p22"/>
            <p:cNvSpPr/>
            <p:nvPr/>
          </p:nvSpPr>
          <p:spPr>
            <a:xfrm>
              <a:off x="6028592" y="2678828"/>
              <a:ext cx="32033" cy="24409"/>
            </a:xfrm>
            <a:custGeom>
              <a:rect b="b" l="l" r="r" t="t"/>
              <a:pathLst>
                <a:path extrusionOk="0" h="349" w="458">
                  <a:moveTo>
                    <a:pt x="229" y="0"/>
                  </a:moveTo>
                  <a:cubicBezTo>
                    <a:pt x="106" y="0"/>
                    <a:pt x="0" y="103"/>
                    <a:pt x="0" y="229"/>
                  </a:cubicBezTo>
                  <a:lnTo>
                    <a:pt x="0" y="282"/>
                  </a:lnTo>
                  <a:cubicBezTo>
                    <a:pt x="69" y="326"/>
                    <a:pt x="150" y="349"/>
                    <a:pt x="229" y="349"/>
                  </a:cubicBezTo>
                  <a:cubicBezTo>
                    <a:pt x="264" y="349"/>
                    <a:pt x="298" y="344"/>
                    <a:pt x="332" y="335"/>
                  </a:cubicBezTo>
                  <a:cubicBezTo>
                    <a:pt x="378" y="322"/>
                    <a:pt x="421" y="305"/>
                    <a:pt x="458" y="282"/>
                  </a:cubicBezTo>
                  <a:lnTo>
                    <a:pt x="458" y="229"/>
                  </a:lnTo>
                  <a:cubicBezTo>
                    <a:pt x="455" y="103"/>
                    <a:pt x="355" y="0"/>
                    <a:pt x="229"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5" name="Google Shape;2695;p22"/>
            <p:cNvSpPr/>
            <p:nvPr/>
          </p:nvSpPr>
          <p:spPr>
            <a:xfrm>
              <a:off x="3700088" y="2641690"/>
              <a:ext cx="57980" cy="58330"/>
            </a:xfrm>
            <a:custGeom>
              <a:rect b="b" l="l" r="r" t="t"/>
              <a:pathLst>
                <a:path extrusionOk="0" h="834" w="829">
                  <a:moveTo>
                    <a:pt x="414" y="1"/>
                  </a:moveTo>
                  <a:cubicBezTo>
                    <a:pt x="186" y="4"/>
                    <a:pt x="0" y="190"/>
                    <a:pt x="0" y="419"/>
                  </a:cubicBezTo>
                  <a:cubicBezTo>
                    <a:pt x="3" y="647"/>
                    <a:pt x="189" y="833"/>
                    <a:pt x="418" y="833"/>
                  </a:cubicBezTo>
                  <a:cubicBezTo>
                    <a:pt x="534" y="833"/>
                    <a:pt x="646" y="783"/>
                    <a:pt x="723" y="697"/>
                  </a:cubicBezTo>
                  <a:lnTo>
                    <a:pt x="670" y="647"/>
                  </a:lnTo>
                  <a:cubicBezTo>
                    <a:pt x="617" y="704"/>
                    <a:pt x="540" y="740"/>
                    <a:pt x="464" y="753"/>
                  </a:cubicBezTo>
                  <a:cubicBezTo>
                    <a:pt x="448" y="756"/>
                    <a:pt x="431" y="757"/>
                    <a:pt x="415" y="757"/>
                  </a:cubicBezTo>
                  <a:cubicBezTo>
                    <a:pt x="247" y="757"/>
                    <a:pt x="104" y="634"/>
                    <a:pt x="83" y="465"/>
                  </a:cubicBezTo>
                  <a:cubicBezTo>
                    <a:pt x="56" y="279"/>
                    <a:pt x="186" y="107"/>
                    <a:pt x="371" y="84"/>
                  </a:cubicBezTo>
                  <a:cubicBezTo>
                    <a:pt x="388" y="81"/>
                    <a:pt x="404" y="80"/>
                    <a:pt x="420" y="80"/>
                  </a:cubicBezTo>
                  <a:cubicBezTo>
                    <a:pt x="586" y="80"/>
                    <a:pt x="731" y="203"/>
                    <a:pt x="753" y="372"/>
                  </a:cubicBezTo>
                  <a:lnTo>
                    <a:pt x="829" y="366"/>
                  </a:lnTo>
                  <a:cubicBezTo>
                    <a:pt x="802" y="157"/>
                    <a:pt x="623" y="1"/>
                    <a:pt x="414"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6" name="Google Shape;2696;p22"/>
            <p:cNvSpPr/>
            <p:nvPr/>
          </p:nvSpPr>
          <p:spPr>
            <a:xfrm>
              <a:off x="3739674" y="2652600"/>
              <a:ext cx="25388" cy="18394"/>
            </a:xfrm>
            <a:custGeom>
              <a:rect b="b" l="l" r="r" t="t"/>
              <a:pathLst>
                <a:path extrusionOk="0" h="263" w="363">
                  <a:moveTo>
                    <a:pt x="322" y="1"/>
                  </a:moveTo>
                  <a:lnTo>
                    <a:pt x="213" y="196"/>
                  </a:lnTo>
                  <a:lnTo>
                    <a:pt x="24" y="74"/>
                  </a:lnTo>
                  <a:lnTo>
                    <a:pt x="1" y="110"/>
                  </a:lnTo>
                  <a:lnTo>
                    <a:pt x="230" y="263"/>
                  </a:lnTo>
                  <a:lnTo>
                    <a:pt x="362" y="27"/>
                  </a:lnTo>
                  <a:lnTo>
                    <a:pt x="322"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7" name="Google Shape;2697;p22"/>
            <p:cNvSpPr/>
            <p:nvPr/>
          </p:nvSpPr>
          <p:spPr>
            <a:xfrm>
              <a:off x="4341855" y="3340038"/>
              <a:ext cx="1000072" cy="136453"/>
            </a:xfrm>
            <a:custGeom>
              <a:rect b="b" l="l" r="r" t="t"/>
              <a:pathLst>
                <a:path extrusionOk="0" h="1951" w="14299">
                  <a:moveTo>
                    <a:pt x="0" y="1"/>
                  </a:moveTo>
                  <a:lnTo>
                    <a:pt x="0" y="1950"/>
                  </a:lnTo>
                  <a:lnTo>
                    <a:pt x="14298" y="1950"/>
                  </a:lnTo>
                  <a:lnTo>
                    <a:pt x="14298"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8" name="Google Shape;2698;p22"/>
            <p:cNvSpPr/>
            <p:nvPr/>
          </p:nvSpPr>
          <p:spPr>
            <a:xfrm>
              <a:off x="4339058" y="3334303"/>
              <a:ext cx="1008605" cy="147993"/>
            </a:xfrm>
            <a:custGeom>
              <a:rect b="b" l="l" r="r" t="t"/>
              <a:pathLst>
                <a:path extrusionOk="0" h="2116" w="14421">
                  <a:moveTo>
                    <a:pt x="14255" y="166"/>
                  </a:moveTo>
                  <a:lnTo>
                    <a:pt x="14255" y="1949"/>
                  </a:lnTo>
                  <a:lnTo>
                    <a:pt x="123" y="1949"/>
                  </a:lnTo>
                  <a:lnTo>
                    <a:pt x="123" y="166"/>
                  </a:lnTo>
                  <a:close/>
                  <a:moveTo>
                    <a:pt x="0" y="0"/>
                  </a:moveTo>
                  <a:lnTo>
                    <a:pt x="0" y="2115"/>
                  </a:lnTo>
                  <a:lnTo>
                    <a:pt x="14421" y="2115"/>
                  </a:lnTo>
                  <a:lnTo>
                    <a:pt x="14421"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9" name="Google Shape;2699;p22"/>
            <p:cNvSpPr/>
            <p:nvPr/>
          </p:nvSpPr>
          <p:spPr>
            <a:xfrm>
              <a:off x="5205471" y="3340038"/>
              <a:ext cx="136453" cy="136453"/>
            </a:xfrm>
            <a:custGeom>
              <a:rect b="b" l="l" r="r" t="t"/>
              <a:pathLst>
                <a:path extrusionOk="0" h="1951" w="1951">
                  <a:moveTo>
                    <a:pt x="1" y="1"/>
                  </a:moveTo>
                  <a:lnTo>
                    <a:pt x="1" y="1950"/>
                  </a:lnTo>
                  <a:lnTo>
                    <a:pt x="1950" y="1950"/>
                  </a:lnTo>
                  <a:lnTo>
                    <a:pt x="1950"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0" name="Google Shape;2700;p22"/>
            <p:cNvSpPr/>
            <p:nvPr/>
          </p:nvSpPr>
          <p:spPr>
            <a:xfrm>
              <a:off x="5272753" y="3403333"/>
              <a:ext cx="43852" cy="52525"/>
            </a:xfrm>
            <a:custGeom>
              <a:rect b="b" l="l" r="r" t="t"/>
              <a:pathLst>
                <a:path extrusionOk="0" h="751" w="627">
                  <a:moveTo>
                    <a:pt x="163" y="1"/>
                  </a:moveTo>
                  <a:cubicBezTo>
                    <a:pt x="143" y="51"/>
                    <a:pt x="113" y="87"/>
                    <a:pt x="70" y="120"/>
                  </a:cubicBezTo>
                  <a:cubicBezTo>
                    <a:pt x="50" y="137"/>
                    <a:pt x="27" y="150"/>
                    <a:pt x="0" y="157"/>
                  </a:cubicBezTo>
                  <a:lnTo>
                    <a:pt x="120" y="313"/>
                  </a:lnTo>
                  <a:lnTo>
                    <a:pt x="448" y="750"/>
                  </a:lnTo>
                  <a:lnTo>
                    <a:pt x="627" y="614"/>
                  </a:lnTo>
                  <a:lnTo>
                    <a:pt x="292" y="170"/>
                  </a:lnTo>
                  <a:lnTo>
                    <a:pt x="163"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1" name="Google Shape;2701;p22"/>
            <p:cNvSpPr/>
            <p:nvPr/>
          </p:nvSpPr>
          <p:spPr>
            <a:xfrm>
              <a:off x="5225894" y="3360251"/>
              <a:ext cx="75885" cy="68751"/>
            </a:xfrm>
            <a:custGeom>
              <a:rect b="b" l="l" r="r" t="t"/>
              <a:pathLst>
                <a:path extrusionOk="0" h="983" w="1085">
                  <a:moveTo>
                    <a:pt x="563" y="215"/>
                  </a:moveTo>
                  <a:cubicBezTo>
                    <a:pt x="675" y="215"/>
                    <a:pt x="783" y="286"/>
                    <a:pt x="826" y="395"/>
                  </a:cubicBezTo>
                  <a:cubicBezTo>
                    <a:pt x="876" y="518"/>
                    <a:pt x="836" y="650"/>
                    <a:pt x="733" y="723"/>
                  </a:cubicBezTo>
                  <a:cubicBezTo>
                    <a:pt x="713" y="740"/>
                    <a:pt x="687" y="753"/>
                    <a:pt x="664" y="760"/>
                  </a:cubicBezTo>
                  <a:cubicBezTo>
                    <a:pt x="630" y="773"/>
                    <a:pt x="594" y="780"/>
                    <a:pt x="560" y="780"/>
                  </a:cubicBezTo>
                  <a:cubicBezTo>
                    <a:pt x="446" y="780"/>
                    <a:pt x="340" y="710"/>
                    <a:pt x="299" y="600"/>
                  </a:cubicBezTo>
                  <a:cubicBezTo>
                    <a:pt x="239" y="455"/>
                    <a:pt x="315" y="289"/>
                    <a:pt x="461" y="236"/>
                  </a:cubicBezTo>
                  <a:cubicBezTo>
                    <a:pt x="495" y="222"/>
                    <a:pt x="529" y="215"/>
                    <a:pt x="563" y="215"/>
                  </a:cubicBezTo>
                  <a:close/>
                  <a:moveTo>
                    <a:pt x="556" y="1"/>
                  </a:moveTo>
                  <a:cubicBezTo>
                    <a:pt x="451" y="1"/>
                    <a:pt x="345" y="34"/>
                    <a:pt x="256" y="103"/>
                  </a:cubicBezTo>
                  <a:cubicBezTo>
                    <a:pt x="40" y="269"/>
                    <a:pt x="1" y="574"/>
                    <a:pt x="166" y="789"/>
                  </a:cubicBezTo>
                  <a:cubicBezTo>
                    <a:pt x="263" y="914"/>
                    <a:pt x="408" y="982"/>
                    <a:pt x="557" y="982"/>
                  </a:cubicBezTo>
                  <a:cubicBezTo>
                    <a:pt x="637" y="982"/>
                    <a:pt x="718" y="963"/>
                    <a:pt x="793" y="922"/>
                  </a:cubicBezTo>
                  <a:cubicBezTo>
                    <a:pt x="816" y="912"/>
                    <a:pt x="836" y="899"/>
                    <a:pt x="859" y="882"/>
                  </a:cubicBezTo>
                  <a:cubicBezTo>
                    <a:pt x="896" y="852"/>
                    <a:pt x="932" y="816"/>
                    <a:pt x="962" y="779"/>
                  </a:cubicBezTo>
                  <a:cubicBezTo>
                    <a:pt x="1085" y="600"/>
                    <a:pt x="1078" y="365"/>
                    <a:pt x="945" y="193"/>
                  </a:cubicBezTo>
                  <a:cubicBezTo>
                    <a:pt x="849" y="67"/>
                    <a:pt x="703" y="1"/>
                    <a:pt x="556"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2" name="Google Shape;2702;p22"/>
            <p:cNvSpPr/>
            <p:nvPr/>
          </p:nvSpPr>
          <p:spPr>
            <a:xfrm>
              <a:off x="4370810" y="3366265"/>
              <a:ext cx="8882" cy="83998"/>
            </a:xfrm>
            <a:custGeom>
              <a:rect b="b" l="l" r="r" t="t"/>
              <a:pathLst>
                <a:path extrusionOk="0" h="1201" w="127">
                  <a:moveTo>
                    <a:pt x="1" y="1"/>
                  </a:moveTo>
                  <a:lnTo>
                    <a:pt x="1" y="1201"/>
                  </a:lnTo>
                  <a:lnTo>
                    <a:pt x="127" y="1201"/>
                  </a:lnTo>
                  <a:lnTo>
                    <a:pt x="127"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3" name="Google Shape;2703;p22"/>
            <p:cNvSpPr/>
            <p:nvPr/>
          </p:nvSpPr>
          <p:spPr>
            <a:xfrm>
              <a:off x="4341855" y="3528596"/>
              <a:ext cx="231921" cy="72388"/>
            </a:xfrm>
            <a:custGeom>
              <a:rect b="b" l="l" r="r" t="t"/>
              <a:pathLst>
                <a:path extrusionOk="0" h="1035" w="3316">
                  <a:moveTo>
                    <a:pt x="0" y="0"/>
                  </a:moveTo>
                  <a:lnTo>
                    <a:pt x="0" y="1034"/>
                  </a:lnTo>
                  <a:lnTo>
                    <a:pt x="3315" y="1034"/>
                  </a:lnTo>
                  <a:lnTo>
                    <a:pt x="3315"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4" name="Google Shape;2704;p22"/>
            <p:cNvSpPr/>
            <p:nvPr/>
          </p:nvSpPr>
          <p:spPr>
            <a:xfrm>
              <a:off x="4727433" y="3528596"/>
              <a:ext cx="231921" cy="72388"/>
            </a:xfrm>
            <a:custGeom>
              <a:rect b="b" l="l" r="r" t="t"/>
              <a:pathLst>
                <a:path extrusionOk="0" h="1035" w="3316">
                  <a:moveTo>
                    <a:pt x="0" y="0"/>
                  </a:moveTo>
                  <a:lnTo>
                    <a:pt x="0" y="1034"/>
                  </a:lnTo>
                  <a:lnTo>
                    <a:pt x="3315" y="1034"/>
                  </a:lnTo>
                  <a:lnTo>
                    <a:pt x="3315"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5" name="Google Shape;2705;p22"/>
            <p:cNvSpPr/>
            <p:nvPr/>
          </p:nvSpPr>
          <p:spPr>
            <a:xfrm>
              <a:off x="5112731" y="3528596"/>
              <a:ext cx="231921" cy="72388"/>
            </a:xfrm>
            <a:custGeom>
              <a:rect b="b" l="l" r="r" t="t"/>
              <a:pathLst>
                <a:path extrusionOk="0" h="1035" w="3316">
                  <a:moveTo>
                    <a:pt x="1" y="0"/>
                  </a:moveTo>
                  <a:lnTo>
                    <a:pt x="1" y="1034"/>
                  </a:lnTo>
                  <a:lnTo>
                    <a:pt x="3316" y="1034"/>
                  </a:lnTo>
                  <a:lnTo>
                    <a:pt x="3316"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6" name="Google Shape;2706;p22"/>
            <p:cNvSpPr/>
            <p:nvPr/>
          </p:nvSpPr>
          <p:spPr>
            <a:xfrm>
              <a:off x="4524538" y="3192395"/>
              <a:ext cx="637643" cy="43433"/>
            </a:xfrm>
            <a:custGeom>
              <a:rect b="b" l="l" r="r" t="t"/>
              <a:pathLst>
                <a:path extrusionOk="0" h="621" w="9117">
                  <a:moveTo>
                    <a:pt x="0" y="0"/>
                  </a:moveTo>
                  <a:lnTo>
                    <a:pt x="0" y="620"/>
                  </a:lnTo>
                  <a:lnTo>
                    <a:pt x="9117" y="620"/>
                  </a:lnTo>
                  <a:lnTo>
                    <a:pt x="9117"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707" name="Google Shape;2707;p22"/>
            <p:cNvGrpSpPr/>
            <p:nvPr/>
          </p:nvGrpSpPr>
          <p:grpSpPr>
            <a:xfrm>
              <a:off x="3082252" y="847986"/>
              <a:ext cx="208491" cy="46300"/>
              <a:chOff x="3603152" y="859136"/>
              <a:chExt cx="208491" cy="46300"/>
            </a:xfrm>
          </p:grpSpPr>
          <p:sp>
            <p:nvSpPr>
              <p:cNvPr id="2708" name="Google Shape;2708;p22"/>
              <p:cNvSpPr/>
              <p:nvPr/>
            </p:nvSpPr>
            <p:spPr>
              <a:xfrm>
                <a:off x="3603152" y="859415"/>
                <a:ext cx="43433" cy="43713"/>
              </a:xfrm>
              <a:custGeom>
                <a:rect b="b" l="l" r="r" t="t"/>
                <a:pathLst>
                  <a:path extrusionOk="0" h="625" w="621">
                    <a:moveTo>
                      <a:pt x="77" y="1"/>
                    </a:moveTo>
                    <a:cubicBezTo>
                      <a:pt x="50" y="11"/>
                      <a:pt x="30" y="27"/>
                      <a:pt x="17" y="47"/>
                    </a:cubicBezTo>
                    <a:cubicBezTo>
                      <a:pt x="7" y="61"/>
                      <a:pt x="4" y="77"/>
                      <a:pt x="0" y="90"/>
                    </a:cubicBezTo>
                    <a:lnTo>
                      <a:pt x="0" y="528"/>
                    </a:lnTo>
                    <a:lnTo>
                      <a:pt x="0" y="545"/>
                    </a:lnTo>
                    <a:cubicBezTo>
                      <a:pt x="7" y="571"/>
                      <a:pt x="24" y="594"/>
                      <a:pt x="47" y="608"/>
                    </a:cubicBezTo>
                    <a:cubicBezTo>
                      <a:pt x="60" y="614"/>
                      <a:pt x="73" y="621"/>
                      <a:pt x="87" y="624"/>
                    </a:cubicBezTo>
                    <a:lnTo>
                      <a:pt x="289" y="624"/>
                    </a:lnTo>
                    <a:lnTo>
                      <a:pt x="289" y="375"/>
                    </a:lnTo>
                    <a:lnTo>
                      <a:pt x="206" y="375"/>
                    </a:lnTo>
                    <a:lnTo>
                      <a:pt x="206" y="293"/>
                    </a:lnTo>
                    <a:lnTo>
                      <a:pt x="289" y="293"/>
                    </a:lnTo>
                    <a:lnTo>
                      <a:pt x="289" y="233"/>
                    </a:lnTo>
                    <a:cubicBezTo>
                      <a:pt x="295" y="196"/>
                      <a:pt x="315" y="163"/>
                      <a:pt x="348" y="143"/>
                    </a:cubicBezTo>
                    <a:cubicBezTo>
                      <a:pt x="368" y="130"/>
                      <a:pt x="392" y="124"/>
                      <a:pt x="415" y="124"/>
                    </a:cubicBezTo>
                    <a:lnTo>
                      <a:pt x="498" y="124"/>
                    </a:lnTo>
                    <a:lnTo>
                      <a:pt x="498" y="206"/>
                    </a:lnTo>
                    <a:lnTo>
                      <a:pt x="395" y="206"/>
                    </a:lnTo>
                    <a:cubicBezTo>
                      <a:pt x="378" y="210"/>
                      <a:pt x="368" y="226"/>
                      <a:pt x="372" y="240"/>
                    </a:cubicBezTo>
                    <a:lnTo>
                      <a:pt x="372" y="293"/>
                    </a:lnTo>
                    <a:lnTo>
                      <a:pt x="498" y="293"/>
                    </a:lnTo>
                    <a:lnTo>
                      <a:pt x="498" y="375"/>
                    </a:lnTo>
                    <a:lnTo>
                      <a:pt x="415" y="375"/>
                    </a:lnTo>
                    <a:lnTo>
                      <a:pt x="415" y="617"/>
                    </a:lnTo>
                    <a:lnTo>
                      <a:pt x="415" y="624"/>
                    </a:lnTo>
                    <a:lnTo>
                      <a:pt x="544" y="624"/>
                    </a:lnTo>
                    <a:cubicBezTo>
                      <a:pt x="580" y="611"/>
                      <a:pt x="610" y="574"/>
                      <a:pt x="617" y="535"/>
                    </a:cubicBezTo>
                    <a:lnTo>
                      <a:pt x="617" y="104"/>
                    </a:lnTo>
                    <a:lnTo>
                      <a:pt x="620" y="84"/>
                    </a:lnTo>
                    <a:cubicBezTo>
                      <a:pt x="614" y="44"/>
                      <a:pt x="577" y="11"/>
                      <a:pt x="534"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9" name="Google Shape;2709;p22"/>
              <p:cNvSpPr/>
              <p:nvPr/>
            </p:nvSpPr>
            <p:spPr>
              <a:xfrm>
                <a:off x="3683792" y="859206"/>
                <a:ext cx="43713" cy="46230"/>
              </a:xfrm>
              <a:custGeom>
                <a:rect b="b" l="l" r="r" t="t"/>
                <a:pathLst>
                  <a:path extrusionOk="0" h="661" w="625">
                    <a:moveTo>
                      <a:pt x="403" y="152"/>
                    </a:moveTo>
                    <a:cubicBezTo>
                      <a:pt x="433" y="152"/>
                      <a:pt x="461" y="165"/>
                      <a:pt x="482" y="209"/>
                    </a:cubicBezTo>
                    <a:lnTo>
                      <a:pt x="488" y="209"/>
                    </a:lnTo>
                    <a:cubicBezTo>
                      <a:pt x="505" y="180"/>
                      <a:pt x="521" y="176"/>
                      <a:pt x="538" y="166"/>
                    </a:cubicBezTo>
                    <a:lnTo>
                      <a:pt x="545" y="160"/>
                    </a:lnTo>
                    <a:lnTo>
                      <a:pt x="545" y="160"/>
                    </a:lnTo>
                    <a:cubicBezTo>
                      <a:pt x="545" y="173"/>
                      <a:pt x="538" y="183"/>
                      <a:pt x="528" y="193"/>
                    </a:cubicBezTo>
                    <a:lnTo>
                      <a:pt x="505" y="216"/>
                    </a:lnTo>
                    <a:cubicBezTo>
                      <a:pt x="515" y="214"/>
                      <a:pt x="527" y="212"/>
                      <a:pt x="539" y="208"/>
                    </a:cubicBezTo>
                    <a:lnTo>
                      <a:pt x="539" y="208"/>
                    </a:lnTo>
                    <a:cubicBezTo>
                      <a:pt x="538" y="209"/>
                      <a:pt x="538" y="209"/>
                      <a:pt x="538" y="209"/>
                    </a:cubicBezTo>
                    <a:lnTo>
                      <a:pt x="538" y="216"/>
                    </a:lnTo>
                    <a:cubicBezTo>
                      <a:pt x="538" y="216"/>
                      <a:pt x="518" y="325"/>
                      <a:pt x="492" y="369"/>
                    </a:cubicBezTo>
                    <a:cubicBezTo>
                      <a:pt x="458" y="448"/>
                      <a:pt x="389" y="501"/>
                      <a:pt x="306" y="524"/>
                    </a:cubicBezTo>
                    <a:cubicBezTo>
                      <a:pt x="271" y="534"/>
                      <a:pt x="236" y="538"/>
                      <a:pt x="200" y="538"/>
                    </a:cubicBezTo>
                    <a:cubicBezTo>
                      <a:pt x="178" y="538"/>
                      <a:pt x="155" y="537"/>
                      <a:pt x="134" y="534"/>
                    </a:cubicBezTo>
                    <a:lnTo>
                      <a:pt x="124" y="534"/>
                    </a:lnTo>
                    <a:lnTo>
                      <a:pt x="94" y="511"/>
                    </a:lnTo>
                    <a:lnTo>
                      <a:pt x="74" y="498"/>
                    </a:lnTo>
                    <a:lnTo>
                      <a:pt x="74" y="498"/>
                    </a:lnTo>
                    <a:cubicBezTo>
                      <a:pt x="76" y="498"/>
                      <a:pt x="77" y="498"/>
                      <a:pt x="79" y="498"/>
                    </a:cubicBezTo>
                    <a:cubicBezTo>
                      <a:pt x="133" y="498"/>
                      <a:pt x="226" y="451"/>
                      <a:pt x="226" y="451"/>
                    </a:cubicBezTo>
                    <a:lnTo>
                      <a:pt x="207" y="451"/>
                    </a:lnTo>
                    <a:cubicBezTo>
                      <a:pt x="207" y="451"/>
                      <a:pt x="166" y="430"/>
                      <a:pt x="145" y="408"/>
                    </a:cubicBezTo>
                    <a:lnTo>
                      <a:pt x="145" y="408"/>
                    </a:lnTo>
                    <a:cubicBezTo>
                      <a:pt x="148" y="409"/>
                      <a:pt x="150" y="410"/>
                      <a:pt x="153" y="412"/>
                    </a:cubicBezTo>
                    <a:lnTo>
                      <a:pt x="170" y="412"/>
                    </a:lnTo>
                    <a:cubicBezTo>
                      <a:pt x="170" y="412"/>
                      <a:pt x="144" y="395"/>
                      <a:pt x="134" y="392"/>
                    </a:cubicBezTo>
                    <a:lnTo>
                      <a:pt x="134" y="392"/>
                    </a:lnTo>
                    <a:cubicBezTo>
                      <a:pt x="136" y="397"/>
                      <a:pt x="140" y="402"/>
                      <a:pt x="145" y="408"/>
                    </a:cubicBezTo>
                    <a:lnTo>
                      <a:pt x="145" y="408"/>
                    </a:lnTo>
                    <a:cubicBezTo>
                      <a:pt x="107" y="390"/>
                      <a:pt x="87" y="356"/>
                      <a:pt x="84" y="315"/>
                    </a:cubicBezTo>
                    <a:cubicBezTo>
                      <a:pt x="84" y="312"/>
                      <a:pt x="84" y="311"/>
                      <a:pt x="85" y="311"/>
                    </a:cubicBezTo>
                    <a:cubicBezTo>
                      <a:pt x="86" y="311"/>
                      <a:pt x="87" y="312"/>
                      <a:pt x="90" y="315"/>
                    </a:cubicBezTo>
                    <a:cubicBezTo>
                      <a:pt x="104" y="325"/>
                      <a:pt x="120" y="325"/>
                      <a:pt x="134" y="325"/>
                    </a:cubicBezTo>
                    <a:cubicBezTo>
                      <a:pt x="124" y="315"/>
                      <a:pt x="110" y="309"/>
                      <a:pt x="107" y="299"/>
                    </a:cubicBezTo>
                    <a:cubicBezTo>
                      <a:pt x="84" y="266"/>
                      <a:pt x="77" y="216"/>
                      <a:pt x="100" y="180"/>
                    </a:cubicBezTo>
                    <a:lnTo>
                      <a:pt x="100" y="180"/>
                    </a:lnTo>
                    <a:cubicBezTo>
                      <a:pt x="144" y="236"/>
                      <a:pt x="210" y="276"/>
                      <a:pt x="283" y="286"/>
                    </a:cubicBezTo>
                    <a:lnTo>
                      <a:pt x="306" y="286"/>
                    </a:lnTo>
                    <a:cubicBezTo>
                      <a:pt x="299" y="216"/>
                      <a:pt x="336" y="163"/>
                      <a:pt x="389" y="153"/>
                    </a:cubicBezTo>
                    <a:lnTo>
                      <a:pt x="392" y="153"/>
                    </a:lnTo>
                    <a:cubicBezTo>
                      <a:pt x="396" y="153"/>
                      <a:pt x="400" y="152"/>
                      <a:pt x="403" y="152"/>
                    </a:cubicBezTo>
                    <a:close/>
                    <a:moveTo>
                      <a:pt x="94" y="1"/>
                    </a:moveTo>
                    <a:cubicBezTo>
                      <a:pt x="41" y="1"/>
                      <a:pt x="1" y="47"/>
                      <a:pt x="1" y="100"/>
                    </a:cubicBezTo>
                    <a:lnTo>
                      <a:pt x="1" y="561"/>
                    </a:lnTo>
                    <a:cubicBezTo>
                      <a:pt x="1" y="614"/>
                      <a:pt x="41" y="660"/>
                      <a:pt x="94" y="660"/>
                    </a:cubicBezTo>
                    <a:lnTo>
                      <a:pt x="531" y="660"/>
                    </a:lnTo>
                    <a:cubicBezTo>
                      <a:pt x="584" y="660"/>
                      <a:pt x="624" y="614"/>
                      <a:pt x="624" y="561"/>
                    </a:cubicBezTo>
                    <a:lnTo>
                      <a:pt x="624" y="107"/>
                    </a:lnTo>
                    <a:cubicBezTo>
                      <a:pt x="624" y="50"/>
                      <a:pt x="584" y="7"/>
                      <a:pt x="531"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0" name="Google Shape;2710;p22"/>
              <p:cNvSpPr/>
              <p:nvPr/>
            </p:nvSpPr>
            <p:spPr>
              <a:xfrm>
                <a:off x="3768000" y="859136"/>
                <a:ext cx="43643" cy="44692"/>
              </a:xfrm>
              <a:custGeom>
                <a:rect b="b" l="l" r="r" t="t"/>
                <a:pathLst>
                  <a:path extrusionOk="0" h="639" w="624">
                    <a:moveTo>
                      <a:pt x="411" y="84"/>
                    </a:moveTo>
                    <a:cubicBezTo>
                      <a:pt x="474" y="91"/>
                      <a:pt x="527" y="134"/>
                      <a:pt x="541" y="197"/>
                    </a:cubicBezTo>
                    <a:lnTo>
                      <a:pt x="541" y="230"/>
                    </a:lnTo>
                    <a:lnTo>
                      <a:pt x="541" y="393"/>
                    </a:lnTo>
                    <a:cubicBezTo>
                      <a:pt x="544" y="462"/>
                      <a:pt x="494" y="525"/>
                      <a:pt x="425" y="542"/>
                    </a:cubicBezTo>
                    <a:lnTo>
                      <a:pt x="226" y="542"/>
                    </a:lnTo>
                    <a:cubicBezTo>
                      <a:pt x="156" y="542"/>
                      <a:pt x="96" y="495"/>
                      <a:pt x="83" y="426"/>
                    </a:cubicBezTo>
                    <a:lnTo>
                      <a:pt x="83" y="396"/>
                    </a:lnTo>
                    <a:lnTo>
                      <a:pt x="83" y="227"/>
                    </a:lnTo>
                    <a:cubicBezTo>
                      <a:pt x="83" y="161"/>
                      <a:pt x="126" y="101"/>
                      <a:pt x="193" y="84"/>
                    </a:cubicBezTo>
                    <a:close/>
                    <a:moveTo>
                      <a:pt x="481" y="0"/>
                    </a:moveTo>
                    <a:cubicBezTo>
                      <a:pt x="474" y="0"/>
                      <a:pt x="468" y="1"/>
                      <a:pt x="461" y="2"/>
                    </a:cubicBezTo>
                    <a:lnTo>
                      <a:pt x="123" y="2"/>
                    </a:lnTo>
                    <a:cubicBezTo>
                      <a:pt x="73" y="8"/>
                      <a:pt x="30" y="41"/>
                      <a:pt x="14" y="84"/>
                    </a:cubicBezTo>
                    <a:cubicBezTo>
                      <a:pt x="7" y="111"/>
                      <a:pt x="0" y="134"/>
                      <a:pt x="0" y="161"/>
                    </a:cubicBezTo>
                    <a:lnTo>
                      <a:pt x="0" y="462"/>
                    </a:lnTo>
                    <a:lnTo>
                      <a:pt x="0" y="512"/>
                    </a:lnTo>
                    <a:cubicBezTo>
                      <a:pt x="10" y="555"/>
                      <a:pt x="34" y="592"/>
                      <a:pt x="73" y="608"/>
                    </a:cubicBezTo>
                    <a:cubicBezTo>
                      <a:pt x="96" y="621"/>
                      <a:pt x="123" y="625"/>
                      <a:pt x="150" y="625"/>
                    </a:cubicBezTo>
                    <a:lnTo>
                      <a:pt x="455" y="625"/>
                    </a:lnTo>
                    <a:cubicBezTo>
                      <a:pt x="455" y="625"/>
                      <a:pt x="488" y="638"/>
                      <a:pt x="504" y="638"/>
                    </a:cubicBezTo>
                    <a:cubicBezTo>
                      <a:pt x="547" y="628"/>
                      <a:pt x="590" y="595"/>
                      <a:pt x="607" y="549"/>
                    </a:cubicBezTo>
                    <a:cubicBezTo>
                      <a:pt x="614" y="525"/>
                      <a:pt x="620" y="499"/>
                      <a:pt x="587" y="476"/>
                    </a:cubicBezTo>
                    <a:lnTo>
                      <a:pt x="587" y="310"/>
                    </a:lnTo>
                    <a:lnTo>
                      <a:pt x="624" y="316"/>
                    </a:lnTo>
                    <a:lnTo>
                      <a:pt x="624" y="161"/>
                    </a:lnTo>
                    <a:lnTo>
                      <a:pt x="624" y="121"/>
                    </a:lnTo>
                    <a:cubicBezTo>
                      <a:pt x="620" y="74"/>
                      <a:pt x="587" y="31"/>
                      <a:pt x="537" y="11"/>
                    </a:cubicBezTo>
                    <a:cubicBezTo>
                      <a:pt x="518" y="4"/>
                      <a:pt x="499" y="0"/>
                      <a:pt x="481"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1" name="Google Shape;2711;p22"/>
              <p:cNvSpPr/>
              <p:nvPr/>
            </p:nvSpPr>
            <p:spPr>
              <a:xfrm>
                <a:off x="3783736" y="876341"/>
                <a:ext cx="10771" cy="10771"/>
              </a:xfrm>
              <a:custGeom>
                <a:rect b="b" l="l" r="r" t="t"/>
                <a:pathLst>
                  <a:path extrusionOk="0" h="154" w="154">
                    <a:moveTo>
                      <a:pt x="74" y="1"/>
                    </a:moveTo>
                    <a:cubicBezTo>
                      <a:pt x="34" y="1"/>
                      <a:pt x="1" y="34"/>
                      <a:pt x="1" y="77"/>
                    </a:cubicBezTo>
                    <a:cubicBezTo>
                      <a:pt x="1" y="117"/>
                      <a:pt x="34" y="153"/>
                      <a:pt x="74" y="153"/>
                    </a:cubicBezTo>
                    <a:cubicBezTo>
                      <a:pt x="117" y="153"/>
                      <a:pt x="153" y="120"/>
                      <a:pt x="153" y="80"/>
                    </a:cubicBezTo>
                    <a:cubicBezTo>
                      <a:pt x="153" y="34"/>
                      <a:pt x="120" y="1"/>
                      <a:pt x="74"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2" name="Google Shape;2712;p22"/>
              <p:cNvSpPr/>
              <p:nvPr/>
            </p:nvSpPr>
            <p:spPr>
              <a:xfrm>
                <a:off x="3776602" y="868018"/>
                <a:ext cx="26228" cy="29025"/>
              </a:xfrm>
              <a:custGeom>
                <a:rect b="b" l="l" r="r" t="t"/>
                <a:pathLst>
                  <a:path extrusionOk="0" h="415" w="375">
                    <a:moveTo>
                      <a:pt x="305" y="30"/>
                    </a:moveTo>
                    <a:cubicBezTo>
                      <a:pt x="322" y="30"/>
                      <a:pt x="335" y="47"/>
                      <a:pt x="335" y="57"/>
                    </a:cubicBezTo>
                    <a:cubicBezTo>
                      <a:pt x="332" y="73"/>
                      <a:pt x="322" y="87"/>
                      <a:pt x="305" y="87"/>
                    </a:cubicBezTo>
                    <a:cubicBezTo>
                      <a:pt x="288" y="87"/>
                      <a:pt x="275" y="73"/>
                      <a:pt x="275" y="57"/>
                    </a:cubicBezTo>
                    <a:cubicBezTo>
                      <a:pt x="275" y="40"/>
                      <a:pt x="288" y="30"/>
                      <a:pt x="305" y="30"/>
                    </a:cubicBezTo>
                    <a:close/>
                    <a:moveTo>
                      <a:pt x="175" y="67"/>
                    </a:moveTo>
                    <a:cubicBezTo>
                      <a:pt x="238" y="67"/>
                      <a:pt x="289" y="119"/>
                      <a:pt x="292" y="183"/>
                    </a:cubicBezTo>
                    <a:lnTo>
                      <a:pt x="292" y="186"/>
                    </a:lnTo>
                    <a:cubicBezTo>
                      <a:pt x="298" y="252"/>
                      <a:pt x="249" y="312"/>
                      <a:pt x="182" y="315"/>
                    </a:cubicBezTo>
                    <a:lnTo>
                      <a:pt x="176" y="306"/>
                    </a:lnTo>
                    <a:cubicBezTo>
                      <a:pt x="109" y="306"/>
                      <a:pt x="56" y="256"/>
                      <a:pt x="53" y="189"/>
                    </a:cubicBezTo>
                    <a:cubicBezTo>
                      <a:pt x="53" y="123"/>
                      <a:pt x="103" y="70"/>
                      <a:pt x="169" y="67"/>
                    </a:cubicBezTo>
                    <a:cubicBezTo>
                      <a:pt x="171" y="67"/>
                      <a:pt x="173" y="67"/>
                      <a:pt x="175" y="67"/>
                    </a:cubicBezTo>
                    <a:close/>
                    <a:moveTo>
                      <a:pt x="103" y="1"/>
                    </a:moveTo>
                    <a:cubicBezTo>
                      <a:pt x="43" y="1"/>
                      <a:pt x="0" y="50"/>
                      <a:pt x="0" y="113"/>
                    </a:cubicBezTo>
                    <a:lnTo>
                      <a:pt x="0" y="302"/>
                    </a:lnTo>
                    <a:cubicBezTo>
                      <a:pt x="0" y="365"/>
                      <a:pt x="43" y="415"/>
                      <a:pt x="99" y="415"/>
                    </a:cubicBezTo>
                    <a:lnTo>
                      <a:pt x="272" y="415"/>
                    </a:lnTo>
                    <a:cubicBezTo>
                      <a:pt x="332" y="415"/>
                      <a:pt x="371" y="365"/>
                      <a:pt x="371" y="302"/>
                    </a:cubicBezTo>
                    <a:lnTo>
                      <a:pt x="371" y="113"/>
                    </a:lnTo>
                    <a:cubicBezTo>
                      <a:pt x="375" y="54"/>
                      <a:pt x="332" y="4"/>
                      <a:pt x="272"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2713" name="Google Shape;2713;p22"/>
          <p:cNvGrpSpPr/>
          <p:nvPr/>
        </p:nvGrpSpPr>
        <p:grpSpPr>
          <a:xfrm>
            <a:off x="4037900" y="4756477"/>
            <a:ext cx="1068211" cy="23926"/>
            <a:chOff x="-2278825" y="1262800"/>
            <a:chExt cx="1068211" cy="45049"/>
          </a:xfrm>
        </p:grpSpPr>
        <p:sp>
          <p:nvSpPr>
            <p:cNvPr id="2714" name="Google Shape;2714;p22"/>
            <p:cNvSpPr/>
            <p:nvPr/>
          </p:nvSpPr>
          <p:spPr>
            <a:xfrm>
              <a:off x="-2278825" y="1262800"/>
              <a:ext cx="285404" cy="45049"/>
            </a:xfrm>
            <a:custGeom>
              <a:rect b="b" l="l" r="r" t="t"/>
              <a:pathLst>
                <a:path extrusionOk="0" h="538" w="8869">
                  <a:moveTo>
                    <a:pt x="1" y="1"/>
                  </a:moveTo>
                  <a:lnTo>
                    <a:pt x="1" y="538"/>
                  </a:lnTo>
                  <a:lnTo>
                    <a:pt x="8868" y="538"/>
                  </a:lnTo>
                  <a:lnTo>
                    <a:pt x="8868"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5" name="Google Shape;2715;p22"/>
            <p:cNvSpPr/>
            <p:nvPr/>
          </p:nvSpPr>
          <p:spPr>
            <a:xfrm>
              <a:off x="-1886778" y="1262800"/>
              <a:ext cx="285404" cy="45049"/>
            </a:xfrm>
            <a:custGeom>
              <a:rect b="b" l="l" r="r" t="t"/>
              <a:pathLst>
                <a:path extrusionOk="0" h="538" w="8869">
                  <a:moveTo>
                    <a:pt x="1" y="1"/>
                  </a:moveTo>
                  <a:lnTo>
                    <a:pt x="1" y="538"/>
                  </a:lnTo>
                  <a:lnTo>
                    <a:pt x="8868" y="538"/>
                  </a:lnTo>
                  <a:lnTo>
                    <a:pt x="8868"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6" name="Google Shape;2716;p22"/>
            <p:cNvSpPr/>
            <p:nvPr/>
          </p:nvSpPr>
          <p:spPr>
            <a:xfrm>
              <a:off x="-1496018" y="1262800"/>
              <a:ext cx="285404" cy="45049"/>
            </a:xfrm>
            <a:custGeom>
              <a:rect b="b" l="l" r="r" t="t"/>
              <a:pathLst>
                <a:path extrusionOk="0" h="538" w="8869">
                  <a:moveTo>
                    <a:pt x="1" y="1"/>
                  </a:moveTo>
                  <a:lnTo>
                    <a:pt x="1" y="538"/>
                  </a:lnTo>
                  <a:lnTo>
                    <a:pt x="8869" y="538"/>
                  </a:lnTo>
                  <a:lnTo>
                    <a:pt x="8869"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717" name="Google Shape;2717;p22"/>
          <p:cNvGrpSpPr/>
          <p:nvPr/>
        </p:nvGrpSpPr>
        <p:grpSpPr>
          <a:xfrm>
            <a:off x="5297492" y="930795"/>
            <a:ext cx="1158145" cy="1630069"/>
            <a:chOff x="5159051" y="4197088"/>
            <a:chExt cx="1068104" cy="1503338"/>
          </a:xfrm>
        </p:grpSpPr>
        <p:grpSp>
          <p:nvGrpSpPr>
            <p:cNvPr id="2718" name="Google Shape;2718;p22"/>
            <p:cNvGrpSpPr/>
            <p:nvPr/>
          </p:nvGrpSpPr>
          <p:grpSpPr>
            <a:xfrm>
              <a:off x="5159051" y="4197088"/>
              <a:ext cx="1068104" cy="1016200"/>
              <a:chOff x="9296889" y="762697"/>
              <a:chExt cx="3975080" cy="3781914"/>
            </a:xfrm>
          </p:grpSpPr>
          <p:sp>
            <p:nvSpPr>
              <p:cNvPr id="2719" name="Google Shape;2719;p22"/>
              <p:cNvSpPr/>
              <p:nvPr/>
            </p:nvSpPr>
            <p:spPr>
              <a:xfrm>
                <a:off x="12703632" y="1996900"/>
                <a:ext cx="10049" cy="9722"/>
              </a:xfrm>
              <a:custGeom>
                <a:rect b="b" l="l" r="r" t="t"/>
                <a:pathLst>
                  <a:path extrusionOk="0" h="89" w="92">
                    <a:moveTo>
                      <a:pt x="0" y="0"/>
                    </a:moveTo>
                    <a:lnTo>
                      <a:pt x="0" y="88"/>
                    </a:lnTo>
                    <a:lnTo>
                      <a:pt x="91" y="88"/>
                    </a:lnTo>
                    <a:lnTo>
                      <a:pt x="91" y="0"/>
                    </a:ln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0" name="Google Shape;2720;p22"/>
              <p:cNvSpPr/>
              <p:nvPr/>
            </p:nvSpPr>
            <p:spPr>
              <a:xfrm>
                <a:off x="12703632" y="1457509"/>
                <a:ext cx="10049" cy="519959"/>
              </a:xfrm>
              <a:custGeom>
                <a:rect b="b" l="l" r="r" t="t"/>
                <a:pathLst>
                  <a:path extrusionOk="0" h="4760" w="92">
                    <a:moveTo>
                      <a:pt x="0" y="0"/>
                    </a:moveTo>
                    <a:lnTo>
                      <a:pt x="0" y="183"/>
                    </a:lnTo>
                    <a:lnTo>
                      <a:pt x="91" y="183"/>
                    </a:lnTo>
                    <a:lnTo>
                      <a:pt x="91" y="0"/>
                    </a:lnTo>
                    <a:close/>
                    <a:moveTo>
                      <a:pt x="0" y="274"/>
                    </a:moveTo>
                    <a:lnTo>
                      <a:pt x="0" y="453"/>
                    </a:lnTo>
                    <a:lnTo>
                      <a:pt x="91" y="453"/>
                    </a:lnTo>
                    <a:lnTo>
                      <a:pt x="91" y="274"/>
                    </a:lnTo>
                    <a:close/>
                    <a:moveTo>
                      <a:pt x="0" y="541"/>
                    </a:moveTo>
                    <a:lnTo>
                      <a:pt x="0" y="721"/>
                    </a:lnTo>
                    <a:lnTo>
                      <a:pt x="91" y="721"/>
                    </a:lnTo>
                    <a:lnTo>
                      <a:pt x="91" y="541"/>
                    </a:lnTo>
                    <a:close/>
                    <a:moveTo>
                      <a:pt x="0" y="897"/>
                    </a:moveTo>
                    <a:lnTo>
                      <a:pt x="0" y="1079"/>
                    </a:lnTo>
                    <a:lnTo>
                      <a:pt x="91" y="1079"/>
                    </a:lnTo>
                    <a:lnTo>
                      <a:pt x="91" y="897"/>
                    </a:lnTo>
                    <a:close/>
                    <a:moveTo>
                      <a:pt x="0" y="1170"/>
                    </a:moveTo>
                    <a:lnTo>
                      <a:pt x="0" y="1350"/>
                    </a:lnTo>
                    <a:lnTo>
                      <a:pt x="91" y="1350"/>
                    </a:lnTo>
                    <a:lnTo>
                      <a:pt x="91" y="1170"/>
                    </a:lnTo>
                    <a:close/>
                    <a:moveTo>
                      <a:pt x="0" y="1438"/>
                    </a:moveTo>
                    <a:lnTo>
                      <a:pt x="0" y="1617"/>
                    </a:lnTo>
                    <a:lnTo>
                      <a:pt x="91" y="1617"/>
                    </a:lnTo>
                    <a:lnTo>
                      <a:pt x="91" y="1438"/>
                    </a:lnTo>
                    <a:close/>
                    <a:moveTo>
                      <a:pt x="0" y="1708"/>
                    </a:moveTo>
                    <a:lnTo>
                      <a:pt x="0" y="1888"/>
                    </a:lnTo>
                    <a:lnTo>
                      <a:pt x="91" y="1888"/>
                    </a:lnTo>
                    <a:lnTo>
                      <a:pt x="91" y="1708"/>
                    </a:lnTo>
                    <a:close/>
                    <a:moveTo>
                      <a:pt x="0" y="1976"/>
                    </a:moveTo>
                    <a:lnTo>
                      <a:pt x="0" y="2155"/>
                    </a:lnTo>
                    <a:lnTo>
                      <a:pt x="91" y="2155"/>
                    </a:lnTo>
                    <a:lnTo>
                      <a:pt x="91" y="1976"/>
                    </a:lnTo>
                    <a:close/>
                    <a:moveTo>
                      <a:pt x="0" y="2337"/>
                    </a:moveTo>
                    <a:lnTo>
                      <a:pt x="0" y="2517"/>
                    </a:lnTo>
                    <a:lnTo>
                      <a:pt x="91" y="2517"/>
                    </a:lnTo>
                    <a:lnTo>
                      <a:pt x="91" y="2337"/>
                    </a:lnTo>
                    <a:close/>
                    <a:moveTo>
                      <a:pt x="0" y="2605"/>
                    </a:moveTo>
                    <a:lnTo>
                      <a:pt x="0" y="2784"/>
                    </a:lnTo>
                    <a:lnTo>
                      <a:pt x="91" y="2784"/>
                    </a:lnTo>
                    <a:lnTo>
                      <a:pt x="91" y="2605"/>
                    </a:lnTo>
                    <a:close/>
                    <a:moveTo>
                      <a:pt x="0" y="2872"/>
                    </a:moveTo>
                    <a:lnTo>
                      <a:pt x="0" y="3051"/>
                    </a:lnTo>
                    <a:lnTo>
                      <a:pt x="91" y="3051"/>
                    </a:lnTo>
                    <a:lnTo>
                      <a:pt x="91" y="2872"/>
                    </a:lnTo>
                    <a:close/>
                    <a:moveTo>
                      <a:pt x="0" y="3143"/>
                    </a:moveTo>
                    <a:lnTo>
                      <a:pt x="0" y="3325"/>
                    </a:lnTo>
                    <a:lnTo>
                      <a:pt x="91" y="3325"/>
                    </a:lnTo>
                    <a:lnTo>
                      <a:pt x="91" y="3143"/>
                    </a:lnTo>
                    <a:close/>
                    <a:moveTo>
                      <a:pt x="0" y="3410"/>
                    </a:moveTo>
                    <a:lnTo>
                      <a:pt x="0" y="3592"/>
                    </a:lnTo>
                    <a:lnTo>
                      <a:pt x="91" y="3592"/>
                    </a:lnTo>
                    <a:lnTo>
                      <a:pt x="91" y="3410"/>
                    </a:lnTo>
                    <a:close/>
                    <a:moveTo>
                      <a:pt x="0" y="3772"/>
                    </a:moveTo>
                    <a:lnTo>
                      <a:pt x="0" y="3954"/>
                    </a:lnTo>
                    <a:lnTo>
                      <a:pt x="91" y="3954"/>
                    </a:lnTo>
                    <a:lnTo>
                      <a:pt x="91" y="3772"/>
                    </a:lnTo>
                    <a:close/>
                    <a:moveTo>
                      <a:pt x="0" y="4039"/>
                    </a:moveTo>
                    <a:lnTo>
                      <a:pt x="0" y="4221"/>
                    </a:lnTo>
                    <a:lnTo>
                      <a:pt x="91" y="4221"/>
                    </a:lnTo>
                    <a:lnTo>
                      <a:pt x="91" y="4039"/>
                    </a:lnTo>
                    <a:close/>
                    <a:moveTo>
                      <a:pt x="0" y="4309"/>
                    </a:moveTo>
                    <a:lnTo>
                      <a:pt x="0" y="4492"/>
                    </a:lnTo>
                    <a:lnTo>
                      <a:pt x="91" y="4492"/>
                    </a:lnTo>
                    <a:lnTo>
                      <a:pt x="91" y="4309"/>
                    </a:lnTo>
                    <a:close/>
                    <a:moveTo>
                      <a:pt x="0" y="4577"/>
                    </a:moveTo>
                    <a:lnTo>
                      <a:pt x="0" y="4759"/>
                    </a:lnTo>
                    <a:lnTo>
                      <a:pt x="91" y="4759"/>
                    </a:lnTo>
                    <a:lnTo>
                      <a:pt x="91" y="4577"/>
                    </a:ln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1" name="Google Shape;2721;p22"/>
              <p:cNvSpPr/>
              <p:nvPr/>
            </p:nvSpPr>
            <p:spPr>
              <a:xfrm>
                <a:off x="12703632" y="1438284"/>
                <a:ext cx="10049" cy="10050"/>
              </a:xfrm>
              <a:custGeom>
                <a:rect b="b" l="l" r="r" t="t"/>
                <a:pathLst>
                  <a:path extrusionOk="0" h="92" w="92">
                    <a:moveTo>
                      <a:pt x="0" y="0"/>
                    </a:moveTo>
                    <a:lnTo>
                      <a:pt x="0" y="92"/>
                    </a:lnTo>
                    <a:lnTo>
                      <a:pt x="91" y="92"/>
                    </a:lnTo>
                    <a:lnTo>
                      <a:pt x="91" y="0"/>
                    </a:ln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2" name="Google Shape;2722;p22"/>
              <p:cNvSpPr/>
              <p:nvPr/>
            </p:nvSpPr>
            <p:spPr>
              <a:xfrm>
                <a:off x="12674030" y="1967298"/>
                <a:ext cx="68816" cy="68818"/>
              </a:xfrm>
              <a:custGeom>
                <a:rect b="b" l="l" r="r" t="t"/>
                <a:pathLst>
                  <a:path extrusionOk="0" h="630" w="630">
                    <a:moveTo>
                      <a:pt x="1" y="1"/>
                    </a:moveTo>
                    <a:lnTo>
                      <a:pt x="1" y="630"/>
                    </a:lnTo>
                    <a:lnTo>
                      <a:pt x="630" y="630"/>
                    </a:lnTo>
                    <a:lnTo>
                      <a:pt x="630"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3" name="Google Shape;2723;p22"/>
              <p:cNvSpPr/>
              <p:nvPr/>
            </p:nvSpPr>
            <p:spPr>
              <a:xfrm>
                <a:off x="12664418" y="1967298"/>
                <a:ext cx="78429" cy="78868"/>
              </a:xfrm>
              <a:custGeom>
                <a:rect b="b" l="l" r="r" t="t"/>
                <a:pathLst>
                  <a:path extrusionOk="0" h="722" w="718">
                    <a:moveTo>
                      <a:pt x="630" y="92"/>
                    </a:moveTo>
                    <a:lnTo>
                      <a:pt x="630" y="630"/>
                    </a:lnTo>
                    <a:lnTo>
                      <a:pt x="89" y="630"/>
                    </a:lnTo>
                    <a:lnTo>
                      <a:pt x="89" y="92"/>
                    </a:lnTo>
                    <a:close/>
                    <a:moveTo>
                      <a:pt x="1" y="1"/>
                    </a:moveTo>
                    <a:lnTo>
                      <a:pt x="1" y="721"/>
                    </a:lnTo>
                    <a:lnTo>
                      <a:pt x="718" y="721"/>
                    </a:lnTo>
                    <a:lnTo>
                      <a:pt x="718" y="1"/>
                    </a:ln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4" name="Google Shape;2724;p22"/>
              <p:cNvSpPr/>
              <p:nvPr/>
            </p:nvSpPr>
            <p:spPr>
              <a:xfrm>
                <a:off x="12674030" y="1683184"/>
                <a:ext cx="68816" cy="68818"/>
              </a:xfrm>
              <a:custGeom>
                <a:rect b="b" l="l" r="r" t="t"/>
                <a:pathLst>
                  <a:path extrusionOk="0" h="630" w="630">
                    <a:moveTo>
                      <a:pt x="1" y="1"/>
                    </a:moveTo>
                    <a:lnTo>
                      <a:pt x="1" y="630"/>
                    </a:lnTo>
                    <a:lnTo>
                      <a:pt x="630" y="630"/>
                    </a:lnTo>
                    <a:lnTo>
                      <a:pt x="630"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5" name="Google Shape;2725;p22"/>
              <p:cNvSpPr/>
              <p:nvPr/>
            </p:nvSpPr>
            <p:spPr>
              <a:xfrm>
                <a:off x="12664418" y="1683184"/>
                <a:ext cx="78429" cy="78431"/>
              </a:xfrm>
              <a:custGeom>
                <a:rect b="b" l="l" r="r" t="t"/>
                <a:pathLst>
                  <a:path extrusionOk="0" h="718" w="718">
                    <a:moveTo>
                      <a:pt x="630" y="89"/>
                    </a:moveTo>
                    <a:lnTo>
                      <a:pt x="630" y="630"/>
                    </a:lnTo>
                    <a:lnTo>
                      <a:pt x="89" y="630"/>
                    </a:lnTo>
                    <a:lnTo>
                      <a:pt x="89" y="89"/>
                    </a:lnTo>
                    <a:close/>
                    <a:moveTo>
                      <a:pt x="1" y="1"/>
                    </a:moveTo>
                    <a:lnTo>
                      <a:pt x="1" y="718"/>
                    </a:lnTo>
                    <a:lnTo>
                      <a:pt x="718" y="718"/>
                    </a:lnTo>
                    <a:lnTo>
                      <a:pt x="718" y="1"/>
                    </a:ln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6" name="Google Shape;2726;p22"/>
              <p:cNvSpPr/>
              <p:nvPr/>
            </p:nvSpPr>
            <p:spPr>
              <a:xfrm>
                <a:off x="12674030" y="1399070"/>
                <a:ext cx="68816" cy="68818"/>
              </a:xfrm>
              <a:custGeom>
                <a:rect b="b" l="l" r="r" t="t"/>
                <a:pathLst>
                  <a:path extrusionOk="0" h="630" w="630">
                    <a:moveTo>
                      <a:pt x="1" y="1"/>
                    </a:moveTo>
                    <a:lnTo>
                      <a:pt x="1" y="630"/>
                    </a:lnTo>
                    <a:lnTo>
                      <a:pt x="630" y="630"/>
                    </a:lnTo>
                    <a:lnTo>
                      <a:pt x="630"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7" name="Google Shape;2727;p22"/>
              <p:cNvSpPr/>
              <p:nvPr/>
            </p:nvSpPr>
            <p:spPr>
              <a:xfrm>
                <a:off x="12664418" y="1398742"/>
                <a:ext cx="78429" cy="78758"/>
              </a:xfrm>
              <a:custGeom>
                <a:rect b="b" l="l" r="r" t="t"/>
                <a:pathLst>
                  <a:path extrusionOk="0" h="721" w="718">
                    <a:moveTo>
                      <a:pt x="630" y="95"/>
                    </a:moveTo>
                    <a:lnTo>
                      <a:pt x="630" y="633"/>
                    </a:lnTo>
                    <a:lnTo>
                      <a:pt x="89" y="633"/>
                    </a:lnTo>
                    <a:lnTo>
                      <a:pt x="89" y="95"/>
                    </a:lnTo>
                    <a:close/>
                    <a:moveTo>
                      <a:pt x="1" y="1"/>
                    </a:moveTo>
                    <a:lnTo>
                      <a:pt x="1" y="721"/>
                    </a:lnTo>
                    <a:lnTo>
                      <a:pt x="718" y="721"/>
                    </a:lnTo>
                    <a:lnTo>
                      <a:pt x="718" y="1"/>
                    </a:ln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728" name="Google Shape;2728;p22"/>
              <p:cNvGrpSpPr/>
              <p:nvPr/>
            </p:nvGrpSpPr>
            <p:grpSpPr>
              <a:xfrm>
                <a:off x="9401315" y="762697"/>
                <a:ext cx="1244814" cy="852470"/>
                <a:chOff x="4354825" y="2560575"/>
                <a:chExt cx="284900" cy="195100"/>
              </a:xfrm>
            </p:grpSpPr>
            <p:sp>
              <p:nvSpPr>
                <p:cNvPr id="2729" name="Google Shape;2729;p22"/>
                <p:cNvSpPr/>
                <p:nvPr/>
              </p:nvSpPr>
              <p:spPr>
                <a:xfrm>
                  <a:off x="4354825" y="2560575"/>
                  <a:ext cx="284900" cy="195100"/>
                </a:xfrm>
                <a:custGeom>
                  <a:rect b="b" l="l" r="r" t="t"/>
                  <a:pathLst>
                    <a:path extrusionOk="0" h="7804" w="11396">
                      <a:moveTo>
                        <a:pt x="11304" y="89"/>
                      </a:moveTo>
                      <a:lnTo>
                        <a:pt x="11304" y="7713"/>
                      </a:lnTo>
                      <a:lnTo>
                        <a:pt x="91" y="7713"/>
                      </a:lnTo>
                      <a:lnTo>
                        <a:pt x="91" y="89"/>
                      </a:lnTo>
                      <a:close/>
                      <a:moveTo>
                        <a:pt x="0" y="1"/>
                      </a:moveTo>
                      <a:lnTo>
                        <a:pt x="0" y="7804"/>
                      </a:lnTo>
                      <a:lnTo>
                        <a:pt x="11395" y="7804"/>
                      </a:lnTo>
                      <a:lnTo>
                        <a:pt x="11395"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0" name="Google Shape;2730;p22"/>
                <p:cNvSpPr/>
                <p:nvPr/>
              </p:nvSpPr>
              <p:spPr>
                <a:xfrm>
                  <a:off x="4366850" y="2568525"/>
                  <a:ext cx="11275" cy="11175"/>
                </a:xfrm>
                <a:custGeom>
                  <a:rect b="b" l="l" r="r" t="t"/>
                  <a:pathLst>
                    <a:path extrusionOk="0" h="447" w="451">
                      <a:moveTo>
                        <a:pt x="224" y="0"/>
                      </a:moveTo>
                      <a:cubicBezTo>
                        <a:pt x="101" y="0"/>
                        <a:pt x="0" y="101"/>
                        <a:pt x="0" y="224"/>
                      </a:cubicBezTo>
                      <a:cubicBezTo>
                        <a:pt x="0" y="346"/>
                        <a:pt x="98" y="447"/>
                        <a:pt x="224" y="447"/>
                      </a:cubicBezTo>
                      <a:cubicBezTo>
                        <a:pt x="350" y="447"/>
                        <a:pt x="450" y="349"/>
                        <a:pt x="450" y="224"/>
                      </a:cubicBezTo>
                      <a:cubicBezTo>
                        <a:pt x="450" y="101"/>
                        <a:pt x="350" y="0"/>
                        <a:pt x="22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1" name="Google Shape;2731;p22"/>
                <p:cNvSpPr/>
                <p:nvPr/>
              </p:nvSpPr>
              <p:spPr>
                <a:xfrm>
                  <a:off x="4389800" y="2568525"/>
                  <a:ext cx="11350" cy="11175"/>
                </a:xfrm>
                <a:custGeom>
                  <a:rect b="b" l="l" r="r" t="t"/>
                  <a:pathLst>
                    <a:path extrusionOk="0" h="447" w="454">
                      <a:moveTo>
                        <a:pt x="230" y="0"/>
                      </a:moveTo>
                      <a:cubicBezTo>
                        <a:pt x="105" y="0"/>
                        <a:pt x="1" y="101"/>
                        <a:pt x="1" y="224"/>
                      </a:cubicBezTo>
                      <a:cubicBezTo>
                        <a:pt x="1" y="346"/>
                        <a:pt x="105" y="447"/>
                        <a:pt x="230" y="447"/>
                      </a:cubicBezTo>
                      <a:cubicBezTo>
                        <a:pt x="350" y="447"/>
                        <a:pt x="454" y="349"/>
                        <a:pt x="454" y="224"/>
                      </a:cubicBezTo>
                      <a:cubicBezTo>
                        <a:pt x="454" y="101"/>
                        <a:pt x="356" y="0"/>
                        <a:pt x="23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2" name="Google Shape;2732;p22"/>
                <p:cNvSpPr/>
                <p:nvPr/>
              </p:nvSpPr>
              <p:spPr>
                <a:xfrm>
                  <a:off x="4412925" y="2568525"/>
                  <a:ext cx="11350" cy="11175"/>
                </a:xfrm>
                <a:custGeom>
                  <a:rect b="b" l="l" r="r" t="t"/>
                  <a:pathLst>
                    <a:path extrusionOk="0" h="447" w="454">
                      <a:moveTo>
                        <a:pt x="227" y="0"/>
                      </a:moveTo>
                      <a:cubicBezTo>
                        <a:pt x="101" y="0"/>
                        <a:pt x="1" y="101"/>
                        <a:pt x="1" y="224"/>
                      </a:cubicBezTo>
                      <a:cubicBezTo>
                        <a:pt x="1" y="346"/>
                        <a:pt x="101" y="447"/>
                        <a:pt x="227" y="447"/>
                      </a:cubicBezTo>
                      <a:cubicBezTo>
                        <a:pt x="350" y="447"/>
                        <a:pt x="454" y="349"/>
                        <a:pt x="454" y="224"/>
                      </a:cubicBezTo>
                      <a:cubicBezTo>
                        <a:pt x="454" y="101"/>
                        <a:pt x="353" y="0"/>
                        <a:pt x="227"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3" name="Google Shape;2733;p22"/>
                <p:cNvSpPr/>
                <p:nvPr/>
              </p:nvSpPr>
              <p:spPr>
                <a:xfrm>
                  <a:off x="4357100" y="2585200"/>
                  <a:ext cx="282625" cy="2300"/>
                </a:xfrm>
                <a:custGeom>
                  <a:rect b="b" l="l" r="r" t="t"/>
                  <a:pathLst>
                    <a:path extrusionOk="0" h="92" w="11305">
                      <a:moveTo>
                        <a:pt x="0" y="0"/>
                      </a:moveTo>
                      <a:lnTo>
                        <a:pt x="0" y="91"/>
                      </a:lnTo>
                      <a:lnTo>
                        <a:pt x="11304" y="91"/>
                      </a:lnTo>
                      <a:lnTo>
                        <a:pt x="11304"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734" name="Google Shape;2734;p22"/>
              <p:cNvSpPr/>
              <p:nvPr/>
            </p:nvSpPr>
            <p:spPr>
              <a:xfrm>
                <a:off x="9296889" y="2163152"/>
                <a:ext cx="315791" cy="313832"/>
              </a:xfrm>
              <a:custGeom>
                <a:rect b="b" l="l" r="r" t="t"/>
                <a:pathLst>
                  <a:path extrusionOk="0" h="2873" w="2891">
                    <a:moveTo>
                      <a:pt x="1448" y="775"/>
                    </a:moveTo>
                    <a:cubicBezTo>
                      <a:pt x="1553" y="775"/>
                      <a:pt x="1660" y="800"/>
                      <a:pt x="1758" y="853"/>
                    </a:cubicBezTo>
                    <a:cubicBezTo>
                      <a:pt x="2082" y="1026"/>
                      <a:pt x="2202" y="1429"/>
                      <a:pt x="2029" y="1749"/>
                    </a:cubicBezTo>
                    <a:cubicBezTo>
                      <a:pt x="1909" y="1974"/>
                      <a:pt x="1681" y="2102"/>
                      <a:pt x="1444" y="2102"/>
                    </a:cubicBezTo>
                    <a:cubicBezTo>
                      <a:pt x="1339" y="2102"/>
                      <a:pt x="1232" y="2076"/>
                      <a:pt x="1132" y="2023"/>
                    </a:cubicBezTo>
                    <a:cubicBezTo>
                      <a:pt x="808" y="1850"/>
                      <a:pt x="689" y="1448"/>
                      <a:pt x="862" y="1127"/>
                    </a:cubicBezTo>
                    <a:cubicBezTo>
                      <a:pt x="982" y="902"/>
                      <a:pt x="1212" y="775"/>
                      <a:pt x="1448" y="775"/>
                    </a:cubicBezTo>
                    <a:close/>
                    <a:moveTo>
                      <a:pt x="1805" y="1"/>
                    </a:moveTo>
                    <a:lnTo>
                      <a:pt x="1000" y="26"/>
                    </a:lnTo>
                    <a:lnTo>
                      <a:pt x="1007" y="271"/>
                    </a:lnTo>
                    <a:cubicBezTo>
                      <a:pt x="1013" y="347"/>
                      <a:pt x="972" y="419"/>
                      <a:pt x="906" y="454"/>
                    </a:cubicBezTo>
                    <a:cubicBezTo>
                      <a:pt x="871" y="472"/>
                      <a:pt x="834" y="491"/>
                      <a:pt x="802" y="517"/>
                    </a:cubicBezTo>
                    <a:cubicBezTo>
                      <a:pt x="769" y="541"/>
                      <a:pt x="731" y="553"/>
                      <a:pt x="692" y="553"/>
                    </a:cubicBezTo>
                    <a:cubicBezTo>
                      <a:pt x="661" y="553"/>
                      <a:pt x="629" y="545"/>
                      <a:pt x="601" y="529"/>
                    </a:cubicBezTo>
                    <a:lnTo>
                      <a:pt x="381" y="410"/>
                    </a:lnTo>
                    <a:lnTo>
                      <a:pt x="0" y="1130"/>
                    </a:lnTo>
                    <a:lnTo>
                      <a:pt x="217" y="1230"/>
                    </a:lnTo>
                    <a:cubicBezTo>
                      <a:pt x="283" y="1268"/>
                      <a:pt x="318" y="1337"/>
                      <a:pt x="318" y="1413"/>
                    </a:cubicBezTo>
                    <a:cubicBezTo>
                      <a:pt x="315" y="1451"/>
                      <a:pt x="315" y="1495"/>
                      <a:pt x="318" y="1536"/>
                    </a:cubicBezTo>
                    <a:cubicBezTo>
                      <a:pt x="327" y="1605"/>
                      <a:pt x="293" y="1674"/>
                      <a:pt x="230" y="1715"/>
                    </a:cubicBezTo>
                    <a:lnTo>
                      <a:pt x="16" y="1844"/>
                    </a:lnTo>
                    <a:lnTo>
                      <a:pt x="440" y="2533"/>
                    </a:lnTo>
                    <a:lnTo>
                      <a:pt x="657" y="2404"/>
                    </a:lnTo>
                    <a:cubicBezTo>
                      <a:pt x="689" y="2383"/>
                      <a:pt x="724" y="2373"/>
                      <a:pt x="760" y="2373"/>
                    </a:cubicBezTo>
                    <a:cubicBezTo>
                      <a:pt x="795" y="2373"/>
                      <a:pt x="830" y="2383"/>
                      <a:pt x="862" y="2404"/>
                    </a:cubicBezTo>
                    <a:lnTo>
                      <a:pt x="912" y="2432"/>
                    </a:lnTo>
                    <a:lnTo>
                      <a:pt x="969" y="2457"/>
                    </a:lnTo>
                    <a:cubicBezTo>
                      <a:pt x="1035" y="2489"/>
                      <a:pt x="1079" y="2551"/>
                      <a:pt x="1082" y="2624"/>
                    </a:cubicBezTo>
                    <a:lnTo>
                      <a:pt x="1088" y="2872"/>
                    </a:lnTo>
                    <a:lnTo>
                      <a:pt x="1897" y="2847"/>
                    </a:lnTo>
                    <a:lnTo>
                      <a:pt x="1887" y="2599"/>
                    </a:lnTo>
                    <a:cubicBezTo>
                      <a:pt x="1887" y="2529"/>
                      <a:pt x="1928" y="2463"/>
                      <a:pt x="1991" y="2432"/>
                    </a:cubicBezTo>
                    <a:cubicBezTo>
                      <a:pt x="2026" y="2410"/>
                      <a:pt x="2060" y="2391"/>
                      <a:pt x="2092" y="2369"/>
                    </a:cubicBezTo>
                    <a:cubicBezTo>
                      <a:pt x="2125" y="2345"/>
                      <a:pt x="2163" y="2333"/>
                      <a:pt x="2202" y="2333"/>
                    </a:cubicBezTo>
                    <a:cubicBezTo>
                      <a:pt x="2233" y="2333"/>
                      <a:pt x="2265" y="2341"/>
                      <a:pt x="2293" y="2356"/>
                    </a:cubicBezTo>
                    <a:lnTo>
                      <a:pt x="2510" y="2473"/>
                    </a:lnTo>
                    <a:lnTo>
                      <a:pt x="2891" y="1756"/>
                    </a:lnTo>
                    <a:lnTo>
                      <a:pt x="2670" y="1636"/>
                    </a:lnTo>
                    <a:cubicBezTo>
                      <a:pt x="2608" y="1602"/>
                      <a:pt x="2567" y="1536"/>
                      <a:pt x="2567" y="1463"/>
                    </a:cubicBezTo>
                    <a:cubicBezTo>
                      <a:pt x="2573" y="1426"/>
                      <a:pt x="2573" y="1385"/>
                      <a:pt x="2567" y="1341"/>
                    </a:cubicBezTo>
                    <a:cubicBezTo>
                      <a:pt x="2560" y="1271"/>
                      <a:pt x="2595" y="1199"/>
                      <a:pt x="2658" y="1161"/>
                    </a:cubicBezTo>
                    <a:lnTo>
                      <a:pt x="2872" y="1032"/>
                    </a:lnTo>
                    <a:lnTo>
                      <a:pt x="2447" y="344"/>
                    </a:lnTo>
                    <a:lnTo>
                      <a:pt x="2233" y="472"/>
                    </a:lnTo>
                    <a:cubicBezTo>
                      <a:pt x="2202" y="493"/>
                      <a:pt x="2167" y="503"/>
                      <a:pt x="2133" y="503"/>
                    </a:cubicBezTo>
                    <a:cubicBezTo>
                      <a:pt x="2098" y="503"/>
                      <a:pt x="2063" y="493"/>
                      <a:pt x="2032" y="472"/>
                    </a:cubicBezTo>
                    <a:lnTo>
                      <a:pt x="1982" y="444"/>
                    </a:lnTo>
                    <a:cubicBezTo>
                      <a:pt x="1963" y="438"/>
                      <a:pt x="1947" y="425"/>
                      <a:pt x="1928" y="419"/>
                    </a:cubicBezTo>
                    <a:cubicBezTo>
                      <a:pt x="1859" y="388"/>
                      <a:pt x="1818" y="325"/>
                      <a:pt x="1815" y="249"/>
                    </a:cubicBezTo>
                    <a:lnTo>
                      <a:pt x="1805"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5" name="Google Shape;2735;p22"/>
              <p:cNvSpPr/>
              <p:nvPr/>
            </p:nvSpPr>
            <p:spPr>
              <a:xfrm>
                <a:off x="9509128" y="1883189"/>
                <a:ext cx="215516" cy="227209"/>
              </a:xfrm>
              <a:custGeom>
                <a:rect b="b" l="l" r="r" t="t"/>
                <a:pathLst>
                  <a:path extrusionOk="0" h="2080" w="1973">
                    <a:moveTo>
                      <a:pt x="952" y="559"/>
                    </a:moveTo>
                    <a:cubicBezTo>
                      <a:pt x="981" y="559"/>
                      <a:pt x="1009" y="561"/>
                      <a:pt x="1039" y="567"/>
                    </a:cubicBezTo>
                    <a:cubicBezTo>
                      <a:pt x="1218" y="598"/>
                      <a:pt x="1366" y="743"/>
                      <a:pt x="1404" y="922"/>
                    </a:cubicBezTo>
                    <a:cubicBezTo>
                      <a:pt x="1467" y="1221"/>
                      <a:pt x="1240" y="1488"/>
                      <a:pt x="951" y="1488"/>
                    </a:cubicBezTo>
                    <a:cubicBezTo>
                      <a:pt x="948" y="1488"/>
                      <a:pt x="946" y="1488"/>
                      <a:pt x="943" y="1488"/>
                    </a:cubicBezTo>
                    <a:cubicBezTo>
                      <a:pt x="754" y="1488"/>
                      <a:pt x="582" y="1375"/>
                      <a:pt x="517" y="1196"/>
                    </a:cubicBezTo>
                    <a:cubicBezTo>
                      <a:pt x="395" y="867"/>
                      <a:pt x="637" y="559"/>
                      <a:pt x="952" y="559"/>
                    </a:cubicBezTo>
                    <a:close/>
                    <a:moveTo>
                      <a:pt x="740" y="0"/>
                    </a:moveTo>
                    <a:lnTo>
                      <a:pt x="252" y="302"/>
                    </a:lnTo>
                    <a:lnTo>
                      <a:pt x="344" y="466"/>
                    </a:lnTo>
                    <a:cubicBezTo>
                      <a:pt x="369" y="513"/>
                      <a:pt x="369" y="567"/>
                      <a:pt x="344" y="614"/>
                    </a:cubicBezTo>
                    <a:cubicBezTo>
                      <a:pt x="328" y="642"/>
                      <a:pt x="315" y="664"/>
                      <a:pt x="300" y="692"/>
                    </a:cubicBezTo>
                    <a:cubicBezTo>
                      <a:pt x="275" y="739"/>
                      <a:pt x="230" y="771"/>
                      <a:pt x="177" y="771"/>
                    </a:cubicBezTo>
                    <a:lnTo>
                      <a:pt x="1" y="771"/>
                    </a:lnTo>
                    <a:lnTo>
                      <a:pt x="1" y="1309"/>
                    </a:lnTo>
                    <a:lnTo>
                      <a:pt x="168" y="1309"/>
                    </a:lnTo>
                    <a:cubicBezTo>
                      <a:pt x="221" y="1309"/>
                      <a:pt x="268" y="1340"/>
                      <a:pt x="290" y="1387"/>
                    </a:cubicBezTo>
                    <a:cubicBezTo>
                      <a:pt x="303" y="1416"/>
                      <a:pt x="319" y="1444"/>
                      <a:pt x="334" y="1466"/>
                    </a:cubicBezTo>
                    <a:cubicBezTo>
                      <a:pt x="363" y="1513"/>
                      <a:pt x="363" y="1573"/>
                      <a:pt x="334" y="1617"/>
                    </a:cubicBezTo>
                    <a:lnTo>
                      <a:pt x="243" y="1777"/>
                    </a:lnTo>
                    <a:lnTo>
                      <a:pt x="740" y="2076"/>
                    </a:lnTo>
                    <a:lnTo>
                      <a:pt x="825" y="1919"/>
                    </a:lnTo>
                    <a:cubicBezTo>
                      <a:pt x="848" y="1876"/>
                      <a:pt x="891" y="1849"/>
                      <a:pt x="934" y="1849"/>
                    </a:cubicBezTo>
                    <a:cubicBezTo>
                      <a:pt x="939" y="1849"/>
                      <a:pt x="943" y="1849"/>
                      <a:pt x="948" y="1850"/>
                    </a:cubicBezTo>
                    <a:lnTo>
                      <a:pt x="1029" y="1850"/>
                    </a:lnTo>
                    <a:cubicBezTo>
                      <a:pt x="1034" y="1849"/>
                      <a:pt x="1039" y="1849"/>
                      <a:pt x="1044" y="1849"/>
                    </a:cubicBezTo>
                    <a:cubicBezTo>
                      <a:pt x="1091" y="1849"/>
                      <a:pt x="1132" y="1876"/>
                      <a:pt x="1152" y="1919"/>
                    </a:cubicBezTo>
                    <a:lnTo>
                      <a:pt x="1243" y="2079"/>
                    </a:lnTo>
                    <a:lnTo>
                      <a:pt x="1728" y="1781"/>
                    </a:lnTo>
                    <a:lnTo>
                      <a:pt x="1636" y="1620"/>
                    </a:lnTo>
                    <a:cubicBezTo>
                      <a:pt x="1611" y="1573"/>
                      <a:pt x="1611" y="1513"/>
                      <a:pt x="1640" y="1472"/>
                    </a:cubicBezTo>
                    <a:cubicBezTo>
                      <a:pt x="1655" y="1447"/>
                      <a:pt x="1668" y="1419"/>
                      <a:pt x="1684" y="1394"/>
                    </a:cubicBezTo>
                    <a:cubicBezTo>
                      <a:pt x="1706" y="1347"/>
                      <a:pt x="1750" y="1315"/>
                      <a:pt x="1800" y="1315"/>
                    </a:cubicBezTo>
                    <a:lnTo>
                      <a:pt x="1973" y="1315"/>
                    </a:lnTo>
                    <a:lnTo>
                      <a:pt x="1973" y="771"/>
                    </a:lnTo>
                    <a:lnTo>
                      <a:pt x="1806" y="771"/>
                    </a:lnTo>
                    <a:cubicBezTo>
                      <a:pt x="1753" y="771"/>
                      <a:pt x="1706" y="743"/>
                      <a:pt x="1687" y="695"/>
                    </a:cubicBezTo>
                    <a:cubicBezTo>
                      <a:pt x="1671" y="670"/>
                      <a:pt x="1658" y="642"/>
                      <a:pt x="1643" y="614"/>
                    </a:cubicBezTo>
                    <a:cubicBezTo>
                      <a:pt x="1618" y="570"/>
                      <a:pt x="1611" y="513"/>
                      <a:pt x="1640" y="466"/>
                    </a:cubicBezTo>
                    <a:lnTo>
                      <a:pt x="1731" y="302"/>
                    </a:lnTo>
                    <a:lnTo>
                      <a:pt x="1246" y="0"/>
                    </a:lnTo>
                    <a:lnTo>
                      <a:pt x="1155" y="161"/>
                    </a:lnTo>
                    <a:cubicBezTo>
                      <a:pt x="1134" y="206"/>
                      <a:pt x="1088" y="233"/>
                      <a:pt x="1043" y="233"/>
                    </a:cubicBezTo>
                    <a:cubicBezTo>
                      <a:pt x="1040" y="233"/>
                      <a:pt x="1038" y="233"/>
                      <a:pt x="1036" y="233"/>
                    </a:cubicBezTo>
                    <a:lnTo>
                      <a:pt x="951" y="233"/>
                    </a:lnTo>
                    <a:cubicBezTo>
                      <a:pt x="948" y="233"/>
                      <a:pt x="946" y="233"/>
                      <a:pt x="943" y="233"/>
                    </a:cubicBezTo>
                    <a:cubicBezTo>
                      <a:pt x="896" y="233"/>
                      <a:pt x="852" y="206"/>
                      <a:pt x="828" y="161"/>
                    </a:cubicBezTo>
                    <a:lnTo>
                      <a:pt x="740"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6" name="Google Shape;2736;p22"/>
              <p:cNvSpPr/>
              <p:nvPr/>
            </p:nvSpPr>
            <p:spPr>
              <a:xfrm>
                <a:off x="12913140" y="3603385"/>
                <a:ext cx="227531" cy="215848"/>
              </a:xfrm>
              <a:custGeom>
                <a:rect b="b" l="l" r="r" t="t"/>
                <a:pathLst>
                  <a:path extrusionOk="0" h="1976" w="2083">
                    <a:moveTo>
                      <a:pt x="1025" y="600"/>
                    </a:moveTo>
                    <a:cubicBezTo>
                      <a:pt x="1281" y="600"/>
                      <a:pt x="1492" y="810"/>
                      <a:pt x="1492" y="1064"/>
                    </a:cubicBezTo>
                    <a:cubicBezTo>
                      <a:pt x="1492" y="1318"/>
                      <a:pt x="1284" y="1529"/>
                      <a:pt x="1029" y="1529"/>
                    </a:cubicBezTo>
                    <a:cubicBezTo>
                      <a:pt x="737" y="1529"/>
                      <a:pt x="510" y="1265"/>
                      <a:pt x="573" y="966"/>
                    </a:cubicBezTo>
                    <a:cubicBezTo>
                      <a:pt x="608" y="790"/>
                      <a:pt x="749" y="648"/>
                      <a:pt x="925" y="611"/>
                    </a:cubicBezTo>
                    <a:cubicBezTo>
                      <a:pt x="959" y="604"/>
                      <a:pt x="992" y="600"/>
                      <a:pt x="1025" y="600"/>
                    </a:cubicBezTo>
                    <a:close/>
                    <a:moveTo>
                      <a:pt x="771" y="0"/>
                    </a:moveTo>
                    <a:lnTo>
                      <a:pt x="771" y="170"/>
                    </a:lnTo>
                    <a:cubicBezTo>
                      <a:pt x="771" y="224"/>
                      <a:pt x="740" y="268"/>
                      <a:pt x="693" y="293"/>
                    </a:cubicBezTo>
                    <a:cubicBezTo>
                      <a:pt x="668" y="306"/>
                      <a:pt x="639" y="321"/>
                      <a:pt x="614" y="337"/>
                    </a:cubicBezTo>
                    <a:cubicBezTo>
                      <a:pt x="588" y="351"/>
                      <a:pt x="561" y="359"/>
                      <a:pt x="534" y="359"/>
                    </a:cubicBezTo>
                    <a:cubicBezTo>
                      <a:pt x="511" y="359"/>
                      <a:pt x="488" y="353"/>
                      <a:pt x="466" y="340"/>
                    </a:cubicBezTo>
                    <a:lnTo>
                      <a:pt x="306" y="249"/>
                    </a:lnTo>
                    <a:lnTo>
                      <a:pt x="1" y="733"/>
                    </a:lnTo>
                    <a:lnTo>
                      <a:pt x="164" y="825"/>
                    </a:lnTo>
                    <a:cubicBezTo>
                      <a:pt x="205" y="847"/>
                      <a:pt x="234" y="891"/>
                      <a:pt x="234" y="941"/>
                    </a:cubicBezTo>
                    <a:lnTo>
                      <a:pt x="234" y="988"/>
                    </a:lnTo>
                    <a:lnTo>
                      <a:pt x="234" y="1029"/>
                    </a:lnTo>
                    <a:cubicBezTo>
                      <a:pt x="240" y="1079"/>
                      <a:pt x="211" y="1126"/>
                      <a:pt x="164" y="1155"/>
                    </a:cubicBezTo>
                    <a:lnTo>
                      <a:pt x="1" y="1243"/>
                    </a:lnTo>
                    <a:lnTo>
                      <a:pt x="306" y="1727"/>
                    </a:lnTo>
                    <a:lnTo>
                      <a:pt x="466" y="1636"/>
                    </a:lnTo>
                    <a:cubicBezTo>
                      <a:pt x="488" y="1626"/>
                      <a:pt x="513" y="1620"/>
                      <a:pt x="538" y="1620"/>
                    </a:cubicBezTo>
                    <a:cubicBezTo>
                      <a:pt x="565" y="1620"/>
                      <a:pt x="592" y="1627"/>
                      <a:pt x="614" y="1642"/>
                    </a:cubicBezTo>
                    <a:cubicBezTo>
                      <a:pt x="642" y="1658"/>
                      <a:pt x="668" y="1667"/>
                      <a:pt x="693" y="1683"/>
                    </a:cubicBezTo>
                    <a:cubicBezTo>
                      <a:pt x="740" y="1708"/>
                      <a:pt x="771" y="1752"/>
                      <a:pt x="771" y="1806"/>
                    </a:cubicBezTo>
                    <a:lnTo>
                      <a:pt x="771" y="1976"/>
                    </a:lnTo>
                    <a:lnTo>
                      <a:pt x="1312" y="1976"/>
                    </a:lnTo>
                    <a:lnTo>
                      <a:pt x="1312" y="1806"/>
                    </a:lnTo>
                    <a:cubicBezTo>
                      <a:pt x="1312" y="1756"/>
                      <a:pt x="1344" y="1708"/>
                      <a:pt x="1391" y="1683"/>
                    </a:cubicBezTo>
                    <a:cubicBezTo>
                      <a:pt x="1416" y="1674"/>
                      <a:pt x="1444" y="1658"/>
                      <a:pt x="1470" y="1642"/>
                    </a:cubicBezTo>
                    <a:cubicBezTo>
                      <a:pt x="1495" y="1627"/>
                      <a:pt x="1523" y="1619"/>
                      <a:pt x="1550" y="1619"/>
                    </a:cubicBezTo>
                    <a:cubicBezTo>
                      <a:pt x="1573" y="1619"/>
                      <a:pt x="1596" y="1625"/>
                      <a:pt x="1617" y="1636"/>
                    </a:cubicBezTo>
                    <a:lnTo>
                      <a:pt x="1778" y="1727"/>
                    </a:lnTo>
                    <a:lnTo>
                      <a:pt x="2083" y="1237"/>
                    </a:lnTo>
                    <a:lnTo>
                      <a:pt x="1929" y="1148"/>
                    </a:lnTo>
                    <a:cubicBezTo>
                      <a:pt x="1882" y="1123"/>
                      <a:pt x="1850" y="1070"/>
                      <a:pt x="1850" y="1016"/>
                    </a:cubicBezTo>
                    <a:lnTo>
                      <a:pt x="1850" y="1001"/>
                    </a:lnTo>
                    <a:lnTo>
                      <a:pt x="1850" y="950"/>
                    </a:lnTo>
                    <a:cubicBezTo>
                      <a:pt x="1850" y="903"/>
                      <a:pt x="1878" y="856"/>
                      <a:pt x="1916" y="831"/>
                    </a:cubicBezTo>
                    <a:lnTo>
                      <a:pt x="2080" y="740"/>
                    </a:lnTo>
                    <a:lnTo>
                      <a:pt x="1778" y="249"/>
                    </a:lnTo>
                    <a:lnTo>
                      <a:pt x="1617" y="340"/>
                    </a:lnTo>
                    <a:cubicBezTo>
                      <a:pt x="1595" y="351"/>
                      <a:pt x="1569" y="356"/>
                      <a:pt x="1544" y="356"/>
                    </a:cubicBezTo>
                    <a:cubicBezTo>
                      <a:pt x="1517" y="356"/>
                      <a:pt x="1491" y="350"/>
                      <a:pt x="1470" y="337"/>
                    </a:cubicBezTo>
                    <a:cubicBezTo>
                      <a:pt x="1444" y="321"/>
                      <a:pt x="1416" y="306"/>
                      <a:pt x="1391" y="293"/>
                    </a:cubicBezTo>
                    <a:cubicBezTo>
                      <a:pt x="1344" y="268"/>
                      <a:pt x="1312" y="221"/>
                      <a:pt x="1312" y="170"/>
                    </a:cubicBezTo>
                    <a:lnTo>
                      <a:pt x="131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7" name="Google Shape;2737;p22"/>
              <p:cNvSpPr/>
              <p:nvPr/>
            </p:nvSpPr>
            <p:spPr>
              <a:xfrm>
                <a:off x="9607437" y="919101"/>
                <a:ext cx="3351144" cy="3625510"/>
              </a:xfrm>
              <a:custGeom>
                <a:rect b="b" l="l" r="r" t="t"/>
                <a:pathLst>
                  <a:path extrusionOk="0" h="33190" w="30679">
                    <a:moveTo>
                      <a:pt x="0" y="1"/>
                    </a:moveTo>
                    <a:lnTo>
                      <a:pt x="0" y="33189"/>
                    </a:lnTo>
                    <a:lnTo>
                      <a:pt x="30679" y="33189"/>
                    </a:lnTo>
                    <a:lnTo>
                      <a:pt x="30679"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8" name="Google Shape;2738;p22"/>
              <p:cNvSpPr/>
              <p:nvPr/>
            </p:nvSpPr>
            <p:spPr>
              <a:xfrm>
                <a:off x="9597497" y="919101"/>
                <a:ext cx="3361084" cy="3625510"/>
              </a:xfrm>
              <a:custGeom>
                <a:rect b="b" l="l" r="r" t="t"/>
                <a:pathLst>
                  <a:path extrusionOk="0" h="33190" w="30770">
                    <a:moveTo>
                      <a:pt x="0" y="1"/>
                    </a:moveTo>
                    <a:lnTo>
                      <a:pt x="0" y="33189"/>
                    </a:lnTo>
                    <a:lnTo>
                      <a:pt x="30770" y="33189"/>
                    </a:lnTo>
                    <a:lnTo>
                      <a:pt x="30770" y="33101"/>
                    </a:lnTo>
                    <a:lnTo>
                      <a:pt x="91" y="33101"/>
                    </a:lnTo>
                    <a:lnTo>
                      <a:pt x="91"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9" name="Google Shape;2739;p22"/>
              <p:cNvSpPr/>
              <p:nvPr/>
            </p:nvSpPr>
            <p:spPr>
              <a:xfrm>
                <a:off x="9607437" y="919101"/>
                <a:ext cx="3351144" cy="78868"/>
              </a:xfrm>
              <a:custGeom>
                <a:rect b="b" l="l" r="r" t="t"/>
                <a:pathLst>
                  <a:path extrusionOk="0" h="722" w="30679">
                    <a:moveTo>
                      <a:pt x="0" y="1"/>
                    </a:moveTo>
                    <a:lnTo>
                      <a:pt x="0" y="721"/>
                    </a:lnTo>
                    <a:lnTo>
                      <a:pt x="30679" y="721"/>
                    </a:lnTo>
                    <a:lnTo>
                      <a:pt x="30679"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0" name="Google Shape;2740;p22"/>
              <p:cNvSpPr/>
              <p:nvPr/>
            </p:nvSpPr>
            <p:spPr>
              <a:xfrm>
                <a:off x="9625242" y="938654"/>
                <a:ext cx="48281" cy="40854"/>
              </a:xfrm>
              <a:custGeom>
                <a:rect b="b" l="l" r="r" t="t"/>
                <a:pathLst>
                  <a:path extrusionOk="0" h="374" w="442">
                    <a:moveTo>
                      <a:pt x="220" y="1"/>
                    </a:moveTo>
                    <a:cubicBezTo>
                      <a:pt x="217" y="1"/>
                      <a:pt x="214" y="1"/>
                      <a:pt x="212" y="1"/>
                    </a:cubicBezTo>
                    <a:cubicBezTo>
                      <a:pt x="92" y="1"/>
                      <a:pt x="1" y="118"/>
                      <a:pt x="32" y="237"/>
                    </a:cubicBezTo>
                    <a:cubicBezTo>
                      <a:pt x="48" y="300"/>
                      <a:pt x="105" y="353"/>
                      <a:pt x="171" y="369"/>
                    </a:cubicBezTo>
                    <a:cubicBezTo>
                      <a:pt x="184" y="372"/>
                      <a:pt x="197" y="373"/>
                      <a:pt x="210" y="373"/>
                    </a:cubicBezTo>
                    <a:cubicBezTo>
                      <a:pt x="338" y="373"/>
                      <a:pt x="442" y="239"/>
                      <a:pt x="382" y="105"/>
                    </a:cubicBezTo>
                    <a:cubicBezTo>
                      <a:pt x="354" y="41"/>
                      <a:pt x="292" y="1"/>
                      <a:pt x="22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1" name="Google Shape;2741;p22"/>
              <p:cNvSpPr/>
              <p:nvPr/>
            </p:nvSpPr>
            <p:spPr>
              <a:xfrm>
                <a:off x="9708477" y="938654"/>
                <a:ext cx="47844" cy="40854"/>
              </a:xfrm>
              <a:custGeom>
                <a:rect b="b" l="l" r="r" t="t"/>
                <a:pathLst>
                  <a:path extrusionOk="0" h="374" w="438">
                    <a:moveTo>
                      <a:pt x="215" y="1"/>
                    </a:moveTo>
                    <a:cubicBezTo>
                      <a:pt x="213" y="1"/>
                      <a:pt x="210" y="1"/>
                      <a:pt x="208" y="1"/>
                    </a:cubicBezTo>
                    <a:cubicBezTo>
                      <a:pt x="91" y="1"/>
                      <a:pt x="0" y="118"/>
                      <a:pt x="32" y="237"/>
                    </a:cubicBezTo>
                    <a:cubicBezTo>
                      <a:pt x="47" y="300"/>
                      <a:pt x="101" y="353"/>
                      <a:pt x="170" y="369"/>
                    </a:cubicBezTo>
                    <a:cubicBezTo>
                      <a:pt x="183" y="372"/>
                      <a:pt x="196" y="373"/>
                      <a:pt x="209" y="373"/>
                    </a:cubicBezTo>
                    <a:cubicBezTo>
                      <a:pt x="337" y="373"/>
                      <a:pt x="438" y="239"/>
                      <a:pt x="378" y="105"/>
                    </a:cubicBezTo>
                    <a:cubicBezTo>
                      <a:pt x="350" y="41"/>
                      <a:pt x="285" y="1"/>
                      <a:pt x="215"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2" name="Google Shape;2742;p22"/>
              <p:cNvSpPr/>
              <p:nvPr/>
            </p:nvSpPr>
            <p:spPr>
              <a:xfrm>
                <a:off x="9790838" y="938654"/>
                <a:ext cx="47953" cy="40854"/>
              </a:xfrm>
              <a:custGeom>
                <a:rect b="b" l="l" r="r" t="t"/>
                <a:pathLst>
                  <a:path extrusionOk="0" h="374" w="439">
                    <a:moveTo>
                      <a:pt x="217" y="1"/>
                    </a:moveTo>
                    <a:cubicBezTo>
                      <a:pt x="214" y="1"/>
                      <a:pt x="211" y="1"/>
                      <a:pt x="209" y="1"/>
                    </a:cubicBezTo>
                    <a:cubicBezTo>
                      <a:pt x="89" y="1"/>
                      <a:pt x="1" y="118"/>
                      <a:pt x="32" y="237"/>
                    </a:cubicBezTo>
                    <a:cubicBezTo>
                      <a:pt x="48" y="300"/>
                      <a:pt x="102" y="353"/>
                      <a:pt x="168" y="369"/>
                    </a:cubicBezTo>
                    <a:cubicBezTo>
                      <a:pt x="181" y="372"/>
                      <a:pt x="195" y="373"/>
                      <a:pt x="208" y="373"/>
                    </a:cubicBezTo>
                    <a:cubicBezTo>
                      <a:pt x="338" y="373"/>
                      <a:pt x="438" y="239"/>
                      <a:pt x="378" y="105"/>
                    </a:cubicBezTo>
                    <a:cubicBezTo>
                      <a:pt x="351" y="41"/>
                      <a:pt x="289" y="1"/>
                      <a:pt x="217"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3" name="Google Shape;2743;p22"/>
              <p:cNvSpPr/>
              <p:nvPr/>
            </p:nvSpPr>
            <p:spPr>
              <a:xfrm>
                <a:off x="12007930" y="1075850"/>
                <a:ext cx="881943" cy="117865"/>
              </a:xfrm>
              <a:custGeom>
                <a:rect b="b" l="l" r="r" t="t"/>
                <a:pathLst>
                  <a:path extrusionOk="0" h="1079" w="8074">
                    <a:moveTo>
                      <a:pt x="0" y="0"/>
                    </a:moveTo>
                    <a:lnTo>
                      <a:pt x="0" y="1079"/>
                    </a:lnTo>
                    <a:lnTo>
                      <a:pt x="8074" y="1079"/>
                    </a:lnTo>
                    <a:lnTo>
                      <a:pt x="8074"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4" name="Google Shape;2744;p22"/>
              <p:cNvSpPr/>
              <p:nvPr/>
            </p:nvSpPr>
            <p:spPr>
              <a:xfrm>
                <a:off x="12007930" y="1065801"/>
                <a:ext cx="881943" cy="10159"/>
              </a:xfrm>
              <a:custGeom>
                <a:rect b="b" l="l" r="r" t="t"/>
                <a:pathLst>
                  <a:path extrusionOk="0" h="93" w="8074">
                    <a:moveTo>
                      <a:pt x="0" y="1"/>
                    </a:moveTo>
                    <a:lnTo>
                      <a:pt x="0" y="92"/>
                    </a:lnTo>
                    <a:lnTo>
                      <a:pt x="8074" y="92"/>
                    </a:lnTo>
                    <a:lnTo>
                      <a:pt x="807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5" name="Google Shape;2745;p22"/>
              <p:cNvSpPr/>
              <p:nvPr/>
            </p:nvSpPr>
            <p:spPr>
              <a:xfrm>
                <a:off x="12762727" y="1065801"/>
                <a:ext cx="127584" cy="127586"/>
              </a:xfrm>
              <a:custGeom>
                <a:rect b="b" l="l" r="r" t="t"/>
                <a:pathLst>
                  <a:path extrusionOk="0" h="1168" w="1168">
                    <a:moveTo>
                      <a:pt x="0" y="1"/>
                    </a:moveTo>
                    <a:lnTo>
                      <a:pt x="0" y="1168"/>
                    </a:lnTo>
                    <a:lnTo>
                      <a:pt x="1167" y="1168"/>
                    </a:lnTo>
                    <a:lnTo>
                      <a:pt x="1167"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6" name="Google Shape;2746;p22"/>
              <p:cNvSpPr/>
              <p:nvPr/>
            </p:nvSpPr>
            <p:spPr>
              <a:xfrm>
                <a:off x="12824553" y="1125660"/>
                <a:ext cx="39214" cy="46753"/>
              </a:xfrm>
              <a:custGeom>
                <a:rect b="b" l="l" r="r" t="t"/>
                <a:pathLst>
                  <a:path extrusionOk="0" h="428" w="359">
                    <a:moveTo>
                      <a:pt x="92" y="0"/>
                    </a:moveTo>
                    <a:cubicBezTo>
                      <a:pt x="79" y="25"/>
                      <a:pt x="63" y="47"/>
                      <a:pt x="38" y="66"/>
                    </a:cubicBezTo>
                    <a:cubicBezTo>
                      <a:pt x="29" y="79"/>
                      <a:pt x="16" y="82"/>
                      <a:pt x="0" y="91"/>
                    </a:cubicBezTo>
                    <a:lnTo>
                      <a:pt x="66" y="183"/>
                    </a:lnTo>
                    <a:lnTo>
                      <a:pt x="255" y="428"/>
                    </a:lnTo>
                    <a:lnTo>
                      <a:pt x="359" y="349"/>
                    </a:lnTo>
                    <a:lnTo>
                      <a:pt x="161" y="98"/>
                    </a:lnTo>
                    <a:lnTo>
                      <a:pt x="92"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7" name="Google Shape;2747;p22"/>
              <p:cNvSpPr/>
              <p:nvPr/>
            </p:nvSpPr>
            <p:spPr>
              <a:xfrm>
                <a:off x="12785338" y="1083278"/>
                <a:ext cx="67178" cy="60735"/>
              </a:xfrm>
              <a:custGeom>
                <a:rect b="b" l="l" r="r" t="t"/>
                <a:pathLst>
                  <a:path extrusionOk="0" h="556" w="615">
                    <a:moveTo>
                      <a:pt x="296" y="159"/>
                    </a:moveTo>
                    <a:cubicBezTo>
                      <a:pt x="361" y="159"/>
                      <a:pt x="422" y="198"/>
                      <a:pt x="451" y="262"/>
                    </a:cubicBezTo>
                    <a:cubicBezTo>
                      <a:pt x="466" y="303"/>
                      <a:pt x="466" y="350"/>
                      <a:pt x="451" y="388"/>
                    </a:cubicBezTo>
                    <a:cubicBezTo>
                      <a:pt x="438" y="413"/>
                      <a:pt x="422" y="435"/>
                      <a:pt x="397" y="454"/>
                    </a:cubicBezTo>
                    <a:cubicBezTo>
                      <a:pt x="388" y="464"/>
                      <a:pt x="375" y="470"/>
                      <a:pt x="359" y="479"/>
                    </a:cubicBezTo>
                    <a:cubicBezTo>
                      <a:pt x="337" y="488"/>
                      <a:pt x="315" y="492"/>
                      <a:pt x="293" y="492"/>
                    </a:cubicBezTo>
                    <a:cubicBezTo>
                      <a:pt x="228" y="492"/>
                      <a:pt x="168" y="454"/>
                      <a:pt x="142" y="388"/>
                    </a:cubicBezTo>
                    <a:cubicBezTo>
                      <a:pt x="108" y="303"/>
                      <a:pt x="145" y="209"/>
                      <a:pt x="233" y="171"/>
                    </a:cubicBezTo>
                    <a:cubicBezTo>
                      <a:pt x="254" y="163"/>
                      <a:pt x="275" y="159"/>
                      <a:pt x="296" y="159"/>
                    </a:cubicBezTo>
                    <a:close/>
                    <a:moveTo>
                      <a:pt x="300" y="0"/>
                    </a:moveTo>
                    <a:cubicBezTo>
                      <a:pt x="227" y="0"/>
                      <a:pt x="152" y="29"/>
                      <a:pt x="95" y="89"/>
                    </a:cubicBezTo>
                    <a:cubicBezTo>
                      <a:pt x="20" y="168"/>
                      <a:pt x="1" y="291"/>
                      <a:pt x="45" y="388"/>
                    </a:cubicBezTo>
                    <a:cubicBezTo>
                      <a:pt x="91" y="497"/>
                      <a:pt x="195" y="555"/>
                      <a:pt x="300" y="555"/>
                    </a:cubicBezTo>
                    <a:cubicBezTo>
                      <a:pt x="344" y="555"/>
                      <a:pt x="388" y="545"/>
                      <a:pt x="428" y="523"/>
                    </a:cubicBezTo>
                    <a:cubicBezTo>
                      <a:pt x="441" y="514"/>
                      <a:pt x="457" y="508"/>
                      <a:pt x="469" y="498"/>
                    </a:cubicBezTo>
                    <a:cubicBezTo>
                      <a:pt x="589" y="407"/>
                      <a:pt x="614" y="231"/>
                      <a:pt x="520" y="108"/>
                    </a:cubicBezTo>
                    <a:cubicBezTo>
                      <a:pt x="466" y="38"/>
                      <a:pt x="384" y="0"/>
                      <a:pt x="30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8" name="Google Shape;2748;p22"/>
              <p:cNvSpPr/>
              <p:nvPr/>
            </p:nvSpPr>
            <p:spPr>
              <a:xfrm>
                <a:off x="12027483" y="1095075"/>
                <a:ext cx="9722" cy="68818"/>
              </a:xfrm>
              <a:custGeom>
                <a:rect b="b" l="l" r="r" t="t"/>
                <a:pathLst>
                  <a:path extrusionOk="0" h="630" w="89">
                    <a:moveTo>
                      <a:pt x="0" y="0"/>
                    </a:moveTo>
                    <a:lnTo>
                      <a:pt x="0" y="629"/>
                    </a:lnTo>
                    <a:lnTo>
                      <a:pt x="88" y="629"/>
                    </a:lnTo>
                    <a:lnTo>
                      <a:pt x="88"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9" name="Google Shape;2749;p22"/>
              <p:cNvSpPr/>
              <p:nvPr/>
            </p:nvSpPr>
            <p:spPr>
              <a:xfrm>
                <a:off x="9989423" y="1075850"/>
                <a:ext cx="1969790" cy="117865"/>
              </a:xfrm>
              <a:custGeom>
                <a:rect b="b" l="l" r="r" t="t"/>
                <a:pathLst>
                  <a:path extrusionOk="0" h="1079" w="18033">
                    <a:moveTo>
                      <a:pt x="1" y="0"/>
                    </a:moveTo>
                    <a:lnTo>
                      <a:pt x="1" y="1079"/>
                    </a:lnTo>
                    <a:lnTo>
                      <a:pt x="18032" y="1079"/>
                    </a:lnTo>
                    <a:lnTo>
                      <a:pt x="18032"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0" name="Google Shape;2750;p22"/>
              <p:cNvSpPr/>
              <p:nvPr/>
            </p:nvSpPr>
            <p:spPr>
              <a:xfrm>
                <a:off x="9989423" y="1065801"/>
                <a:ext cx="1969790" cy="127914"/>
              </a:xfrm>
              <a:custGeom>
                <a:rect b="b" l="l" r="r" t="t"/>
                <a:pathLst>
                  <a:path extrusionOk="0" h="1171" w="18033">
                    <a:moveTo>
                      <a:pt x="1" y="1"/>
                    </a:moveTo>
                    <a:lnTo>
                      <a:pt x="1" y="1171"/>
                    </a:lnTo>
                    <a:lnTo>
                      <a:pt x="92" y="1171"/>
                    </a:lnTo>
                    <a:lnTo>
                      <a:pt x="92" y="92"/>
                    </a:lnTo>
                    <a:lnTo>
                      <a:pt x="18032" y="92"/>
                    </a:lnTo>
                    <a:lnTo>
                      <a:pt x="18032"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1" name="Google Shape;2751;p22"/>
              <p:cNvSpPr/>
              <p:nvPr/>
            </p:nvSpPr>
            <p:spPr>
              <a:xfrm>
                <a:off x="10019025" y="1095075"/>
                <a:ext cx="9722" cy="68818"/>
              </a:xfrm>
              <a:custGeom>
                <a:rect b="b" l="l" r="r" t="t"/>
                <a:pathLst>
                  <a:path extrusionOk="0" h="630" w="89">
                    <a:moveTo>
                      <a:pt x="0" y="0"/>
                    </a:moveTo>
                    <a:lnTo>
                      <a:pt x="0" y="629"/>
                    </a:lnTo>
                    <a:lnTo>
                      <a:pt x="88" y="629"/>
                    </a:lnTo>
                    <a:lnTo>
                      <a:pt x="88"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2" name="Google Shape;2752;p22"/>
              <p:cNvSpPr/>
              <p:nvPr/>
            </p:nvSpPr>
            <p:spPr>
              <a:xfrm>
                <a:off x="9685757" y="1065801"/>
                <a:ext cx="127584" cy="127586"/>
              </a:xfrm>
              <a:custGeom>
                <a:rect b="b" l="l" r="r" t="t"/>
                <a:pathLst>
                  <a:path extrusionOk="0" h="1168" w="1168">
                    <a:moveTo>
                      <a:pt x="1" y="1"/>
                    </a:moveTo>
                    <a:lnTo>
                      <a:pt x="1" y="1168"/>
                    </a:lnTo>
                    <a:lnTo>
                      <a:pt x="1167" y="1168"/>
                    </a:lnTo>
                    <a:lnTo>
                      <a:pt x="1167"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3" name="Google Shape;2753;p22"/>
              <p:cNvSpPr/>
              <p:nvPr/>
            </p:nvSpPr>
            <p:spPr>
              <a:xfrm>
                <a:off x="9724207" y="1089176"/>
                <a:ext cx="50684" cy="82582"/>
              </a:xfrm>
              <a:custGeom>
                <a:rect b="b" l="l" r="r" t="t"/>
                <a:pathLst>
                  <a:path extrusionOk="0" h="756" w="464">
                    <a:moveTo>
                      <a:pt x="403" y="1"/>
                    </a:moveTo>
                    <a:lnTo>
                      <a:pt x="1" y="384"/>
                    </a:lnTo>
                    <a:lnTo>
                      <a:pt x="403" y="756"/>
                    </a:lnTo>
                    <a:lnTo>
                      <a:pt x="460" y="690"/>
                    </a:lnTo>
                    <a:lnTo>
                      <a:pt x="130" y="384"/>
                    </a:lnTo>
                    <a:lnTo>
                      <a:pt x="463" y="67"/>
                    </a:lnTo>
                    <a:lnTo>
                      <a:pt x="403"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4" name="Google Shape;2754;p22"/>
              <p:cNvSpPr/>
              <p:nvPr/>
            </p:nvSpPr>
            <p:spPr>
              <a:xfrm>
                <a:off x="9823171" y="1065801"/>
                <a:ext cx="127584" cy="127586"/>
              </a:xfrm>
              <a:custGeom>
                <a:rect b="b" l="l" r="r" t="t"/>
                <a:pathLst>
                  <a:path extrusionOk="0" h="1168" w="1168">
                    <a:moveTo>
                      <a:pt x="1" y="1"/>
                    </a:moveTo>
                    <a:lnTo>
                      <a:pt x="1" y="1168"/>
                    </a:lnTo>
                    <a:lnTo>
                      <a:pt x="1167" y="1168"/>
                    </a:lnTo>
                    <a:lnTo>
                      <a:pt x="1167"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5" name="Google Shape;2755;p22"/>
              <p:cNvSpPr/>
              <p:nvPr/>
            </p:nvSpPr>
            <p:spPr>
              <a:xfrm>
                <a:off x="9866864" y="1089176"/>
                <a:ext cx="50902" cy="82254"/>
              </a:xfrm>
              <a:custGeom>
                <a:rect b="b" l="l" r="r" t="t"/>
                <a:pathLst>
                  <a:path extrusionOk="0" h="753" w="466">
                    <a:moveTo>
                      <a:pt x="63" y="1"/>
                    </a:moveTo>
                    <a:lnTo>
                      <a:pt x="3" y="67"/>
                    </a:lnTo>
                    <a:lnTo>
                      <a:pt x="330" y="369"/>
                    </a:lnTo>
                    <a:lnTo>
                      <a:pt x="0" y="690"/>
                    </a:lnTo>
                    <a:lnTo>
                      <a:pt x="63" y="752"/>
                    </a:lnTo>
                    <a:lnTo>
                      <a:pt x="466" y="369"/>
                    </a:lnTo>
                    <a:lnTo>
                      <a:pt x="63"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6" name="Google Shape;2756;p22"/>
              <p:cNvSpPr/>
              <p:nvPr/>
            </p:nvSpPr>
            <p:spPr>
              <a:xfrm>
                <a:off x="9695369" y="1252370"/>
                <a:ext cx="3194504" cy="411379"/>
              </a:xfrm>
              <a:custGeom>
                <a:rect b="b" l="l" r="r" t="t"/>
                <a:pathLst>
                  <a:path extrusionOk="0" h="3766" w="29245">
                    <a:moveTo>
                      <a:pt x="1" y="1"/>
                    </a:moveTo>
                    <a:lnTo>
                      <a:pt x="1" y="3766"/>
                    </a:lnTo>
                    <a:lnTo>
                      <a:pt x="29245" y="3766"/>
                    </a:lnTo>
                    <a:lnTo>
                      <a:pt x="29245"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7" name="Google Shape;2757;p22"/>
              <p:cNvSpPr/>
              <p:nvPr/>
            </p:nvSpPr>
            <p:spPr>
              <a:xfrm>
                <a:off x="9695041" y="1252370"/>
                <a:ext cx="3194832" cy="421319"/>
              </a:xfrm>
              <a:custGeom>
                <a:rect b="b" l="l" r="r" t="t"/>
                <a:pathLst>
                  <a:path extrusionOk="0" h="3857" w="29248">
                    <a:moveTo>
                      <a:pt x="4" y="1"/>
                    </a:moveTo>
                    <a:lnTo>
                      <a:pt x="0" y="3766"/>
                    </a:lnTo>
                    <a:lnTo>
                      <a:pt x="4" y="3766"/>
                    </a:lnTo>
                    <a:lnTo>
                      <a:pt x="4" y="1"/>
                    </a:lnTo>
                    <a:close/>
                    <a:moveTo>
                      <a:pt x="29157" y="1"/>
                    </a:moveTo>
                    <a:lnTo>
                      <a:pt x="29157" y="3766"/>
                    </a:lnTo>
                    <a:lnTo>
                      <a:pt x="4" y="3766"/>
                    </a:lnTo>
                    <a:lnTo>
                      <a:pt x="4" y="3857"/>
                    </a:lnTo>
                    <a:lnTo>
                      <a:pt x="29248" y="3857"/>
                    </a:lnTo>
                    <a:lnTo>
                      <a:pt x="29248" y="1"/>
                    </a:lnTo>
                    <a:close/>
                  </a:path>
                </a:pathLst>
              </a:custGeom>
              <a:solidFill>
                <a:srgbClr val="DBDBD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8" name="Google Shape;2758;p22"/>
              <p:cNvSpPr/>
              <p:nvPr/>
            </p:nvSpPr>
            <p:spPr>
              <a:xfrm>
                <a:off x="9691218" y="1253135"/>
                <a:ext cx="3194941" cy="417168"/>
              </a:xfrm>
              <a:custGeom>
                <a:rect b="b" l="l" r="r" t="t"/>
                <a:pathLst>
                  <a:path extrusionOk="0" h="3819" w="29249">
                    <a:moveTo>
                      <a:pt x="7" y="0"/>
                    </a:moveTo>
                    <a:lnTo>
                      <a:pt x="1" y="41"/>
                    </a:lnTo>
                    <a:lnTo>
                      <a:pt x="29242" y="3818"/>
                    </a:lnTo>
                    <a:lnTo>
                      <a:pt x="29248" y="3777"/>
                    </a:lnTo>
                    <a:lnTo>
                      <a:pt x="7"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9" name="Google Shape;2759;p22"/>
              <p:cNvSpPr/>
              <p:nvPr/>
            </p:nvSpPr>
            <p:spPr>
              <a:xfrm>
                <a:off x="9691218" y="1251059"/>
                <a:ext cx="3193849" cy="420227"/>
              </a:xfrm>
              <a:custGeom>
                <a:rect b="b" l="l" r="r" t="t"/>
                <a:pathLst>
                  <a:path extrusionOk="0" h="3847" w="29239">
                    <a:moveTo>
                      <a:pt x="29236" y="0"/>
                    </a:moveTo>
                    <a:lnTo>
                      <a:pt x="1" y="3803"/>
                    </a:lnTo>
                    <a:lnTo>
                      <a:pt x="4" y="3847"/>
                    </a:lnTo>
                    <a:lnTo>
                      <a:pt x="29239" y="44"/>
                    </a:lnTo>
                    <a:lnTo>
                      <a:pt x="29236"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0" name="Google Shape;2760;p22"/>
              <p:cNvSpPr/>
              <p:nvPr/>
            </p:nvSpPr>
            <p:spPr>
              <a:xfrm>
                <a:off x="9695369" y="4211156"/>
                <a:ext cx="519619" cy="245451"/>
              </a:xfrm>
              <a:custGeom>
                <a:rect b="b" l="l" r="r" t="t"/>
                <a:pathLst>
                  <a:path extrusionOk="0" h="2247" w="4757">
                    <a:moveTo>
                      <a:pt x="1" y="0"/>
                    </a:moveTo>
                    <a:lnTo>
                      <a:pt x="1" y="7"/>
                    </a:lnTo>
                    <a:lnTo>
                      <a:pt x="4665" y="7"/>
                    </a:lnTo>
                    <a:lnTo>
                      <a:pt x="4665" y="0"/>
                    </a:lnTo>
                    <a:close/>
                    <a:moveTo>
                      <a:pt x="4665" y="7"/>
                    </a:moveTo>
                    <a:lnTo>
                      <a:pt x="4665" y="2155"/>
                    </a:lnTo>
                    <a:lnTo>
                      <a:pt x="1" y="2155"/>
                    </a:lnTo>
                    <a:lnTo>
                      <a:pt x="1" y="2246"/>
                    </a:lnTo>
                    <a:lnTo>
                      <a:pt x="4756" y="2246"/>
                    </a:lnTo>
                    <a:lnTo>
                      <a:pt x="4756" y="7"/>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1" name="Google Shape;2761;p22"/>
              <p:cNvSpPr/>
              <p:nvPr/>
            </p:nvSpPr>
            <p:spPr>
              <a:xfrm>
                <a:off x="9690235" y="4209408"/>
                <a:ext cx="520930" cy="239989"/>
              </a:xfrm>
              <a:custGeom>
                <a:rect b="b" l="l" r="r" t="t"/>
                <a:pathLst>
                  <a:path extrusionOk="0" h="2197" w="4769">
                    <a:moveTo>
                      <a:pt x="19" y="1"/>
                    </a:moveTo>
                    <a:lnTo>
                      <a:pt x="0" y="38"/>
                    </a:lnTo>
                    <a:lnTo>
                      <a:pt x="4750" y="2196"/>
                    </a:lnTo>
                    <a:lnTo>
                      <a:pt x="4769" y="2158"/>
                    </a:lnTo>
                    <a:lnTo>
                      <a:pt x="19"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2" name="Google Shape;2762;p22"/>
              <p:cNvSpPr/>
              <p:nvPr/>
            </p:nvSpPr>
            <p:spPr>
              <a:xfrm>
                <a:off x="9692311" y="4209081"/>
                <a:ext cx="520602" cy="240645"/>
              </a:xfrm>
              <a:custGeom>
                <a:rect b="b" l="l" r="r" t="t"/>
                <a:pathLst>
                  <a:path extrusionOk="0" h="2203" w="4766">
                    <a:moveTo>
                      <a:pt x="4750" y="1"/>
                    </a:moveTo>
                    <a:lnTo>
                      <a:pt x="0" y="2161"/>
                    </a:lnTo>
                    <a:lnTo>
                      <a:pt x="16" y="2202"/>
                    </a:lnTo>
                    <a:lnTo>
                      <a:pt x="4765" y="41"/>
                    </a:lnTo>
                    <a:lnTo>
                      <a:pt x="4750"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3" name="Google Shape;2763;p22"/>
              <p:cNvSpPr/>
              <p:nvPr/>
            </p:nvSpPr>
            <p:spPr>
              <a:xfrm>
                <a:off x="12370692" y="4211156"/>
                <a:ext cx="519182" cy="245451"/>
              </a:xfrm>
              <a:custGeom>
                <a:rect b="b" l="l" r="r" t="t"/>
                <a:pathLst>
                  <a:path extrusionOk="0" h="2247" w="4753">
                    <a:moveTo>
                      <a:pt x="0" y="0"/>
                    </a:moveTo>
                    <a:lnTo>
                      <a:pt x="0" y="7"/>
                    </a:lnTo>
                    <a:lnTo>
                      <a:pt x="4662" y="7"/>
                    </a:lnTo>
                    <a:lnTo>
                      <a:pt x="4662" y="0"/>
                    </a:lnTo>
                    <a:close/>
                    <a:moveTo>
                      <a:pt x="4662" y="7"/>
                    </a:moveTo>
                    <a:lnTo>
                      <a:pt x="4662" y="2155"/>
                    </a:lnTo>
                    <a:lnTo>
                      <a:pt x="0" y="2155"/>
                    </a:lnTo>
                    <a:lnTo>
                      <a:pt x="0" y="2246"/>
                    </a:lnTo>
                    <a:lnTo>
                      <a:pt x="4753" y="2246"/>
                    </a:lnTo>
                    <a:lnTo>
                      <a:pt x="4753" y="7"/>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4" name="Google Shape;2764;p22"/>
              <p:cNvSpPr/>
              <p:nvPr/>
            </p:nvSpPr>
            <p:spPr>
              <a:xfrm>
                <a:off x="12365230" y="4209408"/>
                <a:ext cx="520930" cy="240317"/>
              </a:xfrm>
              <a:custGeom>
                <a:rect b="b" l="l" r="r" t="t"/>
                <a:pathLst>
                  <a:path extrusionOk="0" h="2200" w="4769">
                    <a:moveTo>
                      <a:pt x="19" y="1"/>
                    </a:moveTo>
                    <a:lnTo>
                      <a:pt x="0" y="42"/>
                    </a:lnTo>
                    <a:lnTo>
                      <a:pt x="4749" y="2199"/>
                    </a:lnTo>
                    <a:lnTo>
                      <a:pt x="4768" y="2161"/>
                    </a:lnTo>
                    <a:lnTo>
                      <a:pt x="19"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5" name="Google Shape;2765;p22"/>
              <p:cNvSpPr/>
              <p:nvPr/>
            </p:nvSpPr>
            <p:spPr>
              <a:xfrm>
                <a:off x="12366213" y="4210064"/>
                <a:ext cx="520930" cy="240317"/>
              </a:xfrm>
              <a:custGeom>
                <a:rect b="b" l="l" r="r" t="t"/>
                <a:pathLst>
                  <a:path extrusionOk="0" h="2200" w="4769">
                    <a:moveTo>
                      <a:pt x="4750" y="1"/>
                    </a:moveTo>
                    <a:lnTo>
                      <a:pt x="1" y="2162"/>
                    </a:lnTo>
                    <a:lnTo>
                      <a:pt x="19" y="2199"/>
                    </a:lnTo>
                    <a:lnTo>
                      <a:pt x="4769" y="39"/>
                    </a:lnTo>
                    <a:lnTo>
                      <a:pt x="4750"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6" name="Google Shape;2766;p22"/>
              <p:cNvSpPr/>
              <p:nvPr/>
            </p:nvSpPr>
            <p:spPr>
              <a:xfrm>
                <a:off x="11704155" y="4211156"/>
                <a:ext cx="519619" cy="245451"/>
              </a:xfrm>
              <a:custGeom>
                <a:rect b="b" l="l" r="r" t="t"/>
                <a:pathLst>
                  <a:path extrusionOk="0" h="2247" w="4757">
                    <a:moveTo>
                      <a:pt x="4" y="0"/>
                    </a:moveTo>
                    <a:lnTo>
                      <a:pt x="1" y="2155"/>
                    </a:lnTo>
                    <a:lnTo>
                      <a:pt x="4" y="2155"/>
                    </a:lnTo>
                    <a:lnTo>
                      <a:pt x="4" y="7"/>
                    </a:lnTo>
                    <a:lnTo>
                      <a:pt x="4665" y="7"/>
                    </a:lnTo>
                    <a:lnTo>
                      <a:pt x="4665" y="0"/>
                    </a:lnTo>
                    <a:close/>
                    <a:moveTo>
                      <a:pt x="4665" y="7"/>
                    </a:moveTo>
                    <a:lnTo>
                      <a:pt x="4665" y="2155"/>
                    </a:lnTo>
                    <a:lnTo>
                      <a:pt x="4" y="2155"/>
                    </a:lnTo>
                    <a:lnTo>
                      <a:pt x="4" y="2246"/>
                    </a:lnTo>
                    <a:lnTo>
                      <a:pt x="4756" y="2246"/>
                    </a:lnTo>
                    <a:lnTo>
                      <a:pt x="4756" y="7"/>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7" name="Google Shape;2767;p22"/>
              <p:cNvSpPr/>
              <p:nvPr/>
            </p:nvSpPr>
            <p:spPr>
              <a:xfrm>
                <a:off x="11699021" y="4209408"/>
                <a:ext cx="520930" cy="239989"/>
              </a:xfrm>
              <a:custGeom>
                <a:rect b="b" l="l" r="r" t="t"/>
                <a:pathLst>
                  <a:path extrusionOk="0" h="2197" w="4769">
                    <a:moveTo>
                      <a:pt x="19" y="1"/>
                    </a:moveTo>
                    <a:lnTo>
                      <a:pt x="1" y="38"/>
                    </a:lnTo>
                    <a:lnTo>
                      <a:pt x="4750" y="2196"/>
                    </a:lnTo>
                    <a:lnTo>
                      <a:pt x="4769" y="2158"/>
                    </a:lnTo>
                    <a:lnTo>
                      <a:pt x="19"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8" name="Google Shape;2768;p22"/>
              <p:cNvSpPr/>
              <p:nvPr/>
            </p:nvSpPr>
            <p:spPr>
              <a:xfrm>
                <a:off x="11701424" y="4209081"/>
                <a:ext cx="520602" cy="240317"/>
              </a:xfrm>
              <a:custGeom>
                <a:rect b="b" l="l" r="r" t="t"/>
                <a:pathLst>
                  <a:path extrusionOk="0" h="2200" w="4766">
                    <a:moveTo>
                      <a:pt x="4750" y="1"/>
                    </a:moveTo>
                    <a:lnTo>
                      <a:pt x="1" y="2161"/>
                    </a:lnTo>
                    <a:lnTo>
                      <a:pt x="16" y="2199"/>
                    </a:lnTo>
                    <a:lnTo>
                      <a:pt x="4766" y="38"/>
                    </a:lnTo>
                    <a:lnTo>
                      <a:pt x="4750"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9" name="Google Shape;2769;p22"/>
              <p:cNvSpPr/>
              <p:nvPr/>
            </p:nvSpPr>
            <p:spPr>
              <a:xfrm>
                <a:off x="10352293" y="4211156"/>
                <a:ext cx="519182" cy="245451"/>
              </a:xfrm>
              <a:custGeom>
                <a:rect b="b" l="l" r="r" t="t"/>
                <a:pathLst>
                  <a:path extrusionOk="0" h="2247" w="4753">
                    <a:moveTo>
                      <a:pt x="0" y="0"/>
                    </a:moveTo>
                    <a:lnTo>
                      <a:pt x="0" y="7"/>
                    </a:lnTo>
                    <a:lnTo>
                      <a:pt x="4661" y="7"/>
                    </a:lnTo>
                    <a:lnTo>
                      <a:pt x="4661" y="0"/>
                    </a:lnTo>
                    <a:close/>
                    <a:moveTo>
                      <a:pt x="4661" y="7"/>
                    </a:moveTo>
                    <a:lnTo>
                      <a:pt x="4661" y="2155"/>
                    </a:lnTo>
                    <a:lnTo>
                      <a:pt x="0" y="2155"/>
                    </a:lnTo>
                    <a:lnTo>
                      <a:pt x="0" y="2246"/>
                    </a:lnTo>
                    <a:lnTo>
                      <a:pt x="4753" y="2246"/>
                    </a:lnTo>
                    <a:lnTo>
                      <a:pt x="4753" y="7"/>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0" name="Google Shape;2770;p22"/>
              <p:cNvSpPr/>
              <p:nvPr/>
            </p:nvSpPr>
            <p:spPr>
              <a:xfrm>
                <a:off x="10349563" y="4209408"/>
                <a:ext cx="520930" cy="240317"/>
              </a:xfrm>
              <a:custGeom>
                <a:rect b="b" l="l" r="r" t="t"/>
                <a:pathLst>
                  <a:path extrusionOk="0" h="2200" w="4769">
                    <a:moveTo>
                      <a:pt x="19" y="1"/>
                    </a:moveTo>
                    <a:lnTo>
                      <a:pt x="0" y="42"/>
                    </a:lnTo>
                    <a:lnTo>
                      <a:pt x="4749" y="2199"/>
                    </a:lnTo>
                    <a:lnTo>
                      <a:pt x="4768" y="2161"/>
                    </a:lnTo>
                    <a:lnTo>
                      <a:pt x="19"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1" name="Google Shape;2771;p22"/>
              <p:cNvSpPr/>
              <p:nvPr/>
            </p:nvSpPr>
            <p:spPr>
              <a:xfrm>
                <a:off x="10350873" y="4209736"/>
                <a:ext cx="520602" cy="240645"/>
              </a:xfrm>
              <a:custGeom>
                <a:rect b="b" l="l" r="r" t="t"/>
                <a:pathLst>
                  <a:path extrusionOk="0" h="2203" w="4766">
                    <a:moveTo>
                      <a:pt x="4747" y="1"/>
                    </a:moveTo>
                    <a:lnTo>
                      <a:pt x="1" y="2162"/>
                    </a:lnTo>
                    <a:lnTo>
                      <a:pt x="16" y="2202"/>
                    </a:lnTo>
                    <a:lnTo>
                      <a:pt x="4766" y="42"/>
                    </a:lnTo>
                    <a:lnTo>
                      <a:pt x="4747"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2" name="Google Shape;2772;p22"/>
              <p:cNvSpPr/>
              <p:nvPr/>
            </p:nvSpPr>
            <p:spPr>
              <a:xfrm>
                <a:off x="11018721" y="4211156"/>
                <a:ext cx="519291" cy="245451"/>
              </a:xfrm>
              <a:custGeom>
                <a:rect b="b" l="l" r="r" t="t"/>
                <a:pathLst>
                  <a:path extrusionOk="0" h="2247" w="4754">
                    <a:moveTo>
                      <a:pt x="86" y="0"/>
                    </a:moveTo>
                    <a:lnTo>
                      <a:pt x="86" y="7"/>
                    </a:lnTo>
                    <a:lnTo>
                      <a:pt x="4750" y="7"/>
                    </a:lnTo>
                    <a:lnTo>
                      <a:pt x="4750" y="0"/>
                    </a:lnTo>
                    <a:close/>
                    <a:moveTo>
                      <a:pt x="1" y="7"/>
                    </a:moveTo>
                    <a:lnTo>
                      <a:pt x="1" y="2246"/>
                    </a:lnTo>
                    <a:lnTo>
                      <a:pt x="4753" y="2246"/>
                    </a:lnTo>
                    <a:lnTo>
                      <a:pt x="4753" y="7"/>
                    </a:lnTo>
                    <a:lnTo>
                      <a:pt x="4750" y="7"/>
                    </a:lnTo>
                    <a:lnTo>
                      <a:pt x="4750" y="2155"/>
                    </a:lnTo>
                    <a:lnTo>
                      <a:pt x="83" y="2155"/>
                    </a:lnTo>
                    <a:lnTo>
                      <a:pt x="86" y="7"/>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3" name="Google Shape;2773;p22"/>
              <p:cNvSpPr/>
              <p:nvPr/>
            </p:nvSpPr>
            <p:spPr>
              <a:xfrm>
                <a:off x="11019486" y="4209408"/>
                <a:ext cx="520930" cy="240317"/>
              </a:xfrm>
              <a:custGeom>
                <a:rect b="b" l="l" r="r" t="t"/>
                <a:pathLst>
                  <a:path extrusionOk="0" h="2200" w="4769">
                    <a:moveTo>
                      <a:pt x="19" y="1"/>
                    </a:moveTo>
                    <a:lnTo>
                      <a:pt x="0" y="42"/>
                    </a:lnTo>
                    <a:lnTo>
                      <a:pt x="4750" y="2199"/>
                    </a:lnTo>
                    <a:lnTo>
                      <a:pt x="4768" y="2161"/>
                    </a:lnTo>
                    <a:lnTo>
                      <a:pt x="19"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4" name="Google Shape;2774;p22"/>
              <p:cNvSpPr/>
              <p:nvPr/>
            </p:nvSpPr>
            <p:spPr>
              <a:xfrm>
                <a:off x="11020796" y="4209736"/>
                <a:ext cx="520602" cy="240645"/>
              </a:xfrm>
              <a:custGeom>
                <a:rect b="b" l="l" r="r" t="t"/>
                <a:pathLst>
                  <a:path extrusionOk="0" h="2203" w="4766">
                    <a:moveTo>
                      <a:pt x="4747" y="1"/>
                    </a:moveTo>
                    <a:lnTo>
                      <a:pt x="1" y="2162"/>
                    </a:lnTo>
                    <a:lnTo>
                      <a:pt x="17" y="2202"/>
                    </a:lnTo>
                    <a:lnTo>
                      <a:pt x="4766" y="42"/>
                    </a:lnTo>
                    <a:lnTo>
                      <a:pt x="4747"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5" name="Google Shape;2775;p22"/>
              <p:cNvSpPr/>
              <p:nvPr/>
            </p:nvSpPr>
            <p:spPr>
              <a:xfrm>
                <a:off x="9685757" y="1732339"/>
                <a:ext cx="724976" cy="657049"/>
              </a:xfrm>
              <a:custGeom>
                <a:rect b="b" l="l" r="r" t="t"/>
                <a:pathLst>
                  <a:path extrusionOk="0" h="6015" w="6637">
                    <a:moveTo>
                      <a:pt x="1" y="1"/>
                    </a:moveTo>
                    <a:lnTo>
                      <a:pt x="1" y="6014"/>
                    </a:lnTo>
                    <a:lnTo>
                      <a:pt x="6637" y="6014"/>
                    </a:lnTo>
                    <a:lnTo>
                      <a:pt x="6637"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6" name="Google Shape;2776;p22"/>
              <p:cNvSpPr/>
              <p:nvPr/>
            </p:nvSpPr>
            <p:spPr>
              <a:xfrm>
                <a:off x="9777184" y="1814263"/>
                <a:ext cx="168109" cy="154677"/>
              </a:xfrm>
              <a:custGeom>
                <a:rect b="b" l="l" r="r" t="t"/>
                <a:pathLst>
                  <a:path extrusionOk="0" h="1416" w="1539">
                    <a:moveTo>
                      <a:pt x="770" y="1"/>
                    </a:moveTo>
                    <a:cubicBezTo>
                      <a:pt x="724" y="1"/>
                      <a:pt x="676" y="5"/>
                      <a:pt x="629" y="15"/>
                    </a:cubicBezTo>
                    <a:cubicBezTo>
                      <a:pt x="349" y="68"/>
                      <a:pt x="129" y="289"/>
                      <a:pt x="76" y="568"/>
                    </a:cubicBezTo>
                    <a:cubicBezTo>
                      <a:pt x="0" y="955"/>
                      <a:pt x="249" y="1326"/>
                      <a:pt x="629" y="1402"/>
                    </a:cubicBezTo>
                    <a:cubicBezTo>
                      <a:pt x="675" y="1411"/>
                      <a:pt x="721" y="1415"/>
                      <a:pt x="766" y="1415"/>
                    </a:cubicBezTo>
                    <a:cubicBezTo>
                      <a:pt x="1097" y="1415"/>
                      <a:pt x="1396" y="1183"/>
                      <a:pt x="1463" y="848"/>
                    </a:cubicBezTo>
                    <a:cubicBezTo>
                      <a:pt x="1538" y="462"/>
                      <a:pt x="1290" y="90"/>
                      <a:pt x="909" y="15"/>
                    </a:cubicBezTo>
                    <a:cubicBezTo>
                      <a:pt x="864" y="5"/>
                      <a:pt x="817" y="1"/>
                      <a:pt x="77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7" name="Google Shape;2777;p22"/>
              <p:cNvSpPr/>
              <p:nvPr/>
            </p:nvSpPr>
            <p:spPr>
              <a:xfrm>
                <a:off x="9894932" y="1890066"/>
                <a:ext cx="519607" cy="364988"/>
              </a:xfrm>
              <a:custGeom>
                <a:rect b="b" l="l" r="r" t="t"/>
                <a:pathLst>
                  <a:path extrusionOk="0" h="3221" w="4757">
                    <a:moveTo>
                      <a:pt x="2379" y="0"/>
                    </a:moveTo>
                    <a:lnTo>
                      <a:pt x="1" y="3221"/>
                    </a:lnTo>
                    <a:lnTo>
                      <a:pt x="4757" y="3221"/>
                    </a:lnTo>
                    <a:lnTo>
                      <a:pt x="2379" y="0"/>
                    </a:lnTo>
                    <a:close/>
                  </a:path>
                </a:pathLst>
              </a:custGeom>
              <a:solidFill>
                <a:srgbClr val="423542">
                  <a:alpha val="2549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8" name="Google Shape;2778;p22"/>
              <p:cNvSpPr/>
              <p:nvPr/>
            </p:nvSpPr>
            <p:spPr>
              <a:xfrm>
                <a:off x="9691983" y="2022351"/>
                <a:ext cx="428847" cy="229612"/>
              </a:xfrm>
              <a:custGeom>
                <a:rect b="b" l="l" r="r" t="t"/>
                <a:pathLst>
                  <a:path extrusionOk="0" h="2102" w="3926">
                    <a:moveTo>
                      <a:pt x="1963" y="0"/>
                    </a:moveTo>
                    <a:lnTo>
                      <a:pt x="0" y="2101"/>
                    </a:lnTo>
                    <a:lnTo>
                      <a:pt x="3925" y="2101"/>
                    </a:lnTo>
                    <a:lnTo>
                      <a:pt x="1963"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9" name="Google Shape;2779;p22"/>
              <p:cNvSpPr/>
              <p:nvPr/>
            </p:nvSpPr>
            <p:spPr>
              <a:xfrm>
                <a:off x="9685757" y="2251522"/>
                <a:ext cx="724976" cy="137090"/>
              </a:xfrm>
              <a:custGeom>
                <a:rect b="b" l="l" r="r" t="t"/>
                <a:pathLst>
                  <a:path extrusionOk="0" h="1255" w="6637">
                    <a:moveTo>
                      <a:pt x="1" y="0"/>
                    </a:moveTo>
                    <a:lnTo>
                      <a:pt x="1" y="1255"/>
                    </a:lnTo>
                    <a:lnTo>
                      <a:pt x="6637" y="1255"/>
                    </a:lnTo>
                    <a:lnTo>
                      <a:pt x="6637" y="0"/>
                    </a:lnTo>
                    <a:close/>
                  </a:path>
                </a:pathLst>
              </a:custGeom>
              <a:solidFill>
                <a:srgbClr val="DBDBD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0" name="Google Shape;2780;p22"/>
              <p:cNvSpPr/>
              <p:nvPr/>
            </p:nvSpPr>
            <p:spPr>
              <a:xfrm>
                <a:off x="10518873" y="1732339"/>
                <a:ext cx="480077" cy="39325"/>
              </a:xfrm>
              <a:custGeom>
                <a:rect b="b" l="l" r="r" t="t"/>
                <a:pathLst>
                  <a:path extrusionOk="0" h="360" w="4395">
                    <a:moveTo>
                      <a:pt x="1" y="1"/>
                    </a:moveTo>
                    <a:lnTo>
                      <a:pt x="1" y="359"/>
                    </a:lnTo>
                    <a:lnTo>
                      <a:pt x="4395" y="359"/>
                    </a:lnTo>
                    <a:lnTo>
                      <a:pt x="4395"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1" name="Google Shape;2781;p22"/>
              <p:cNvSpPr/>
              <p:nvPr/>
            </p:nvSpPr>
            <p:spPr>
              <a:xfrm>
                <a:off x="10518873" y="1830211"/>
                <a:ext cx="1401125" cy="39325"/>
              </a:xfrm>
              <a:custGeom>
                <a:rect b="b" l="l" r="r" t="t"/>
                <a:pathLst>
                  <a:path extrusionOk="0" h="360" w="12827">
                    <a:moveTo>
                      <a:pt x="1" y="1"/>
                    </a:moveTo>
                    <a:lnTo>
                      <a:pt x="1" y="360"/>
                    </a:lnTo>
                    <a:lnTo>
                      <a:pt x="12827" y="360"/>
                    </a:lnTo>
                    <a:lnTo>
                      <a:pt x="12827"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2" name="Google Shape;2782;p22"/>
              <p:cNvSpPr/>
              <p:nvPr/>
            </p:nvSpPr>
            <p:spPr>
              <a:xfrm>
                <a:off x="10518873" y="1918253"/>
                <a:ext cx="1401125" cy="39215"/>
              </a:xfrm>
              <a:custGeom>
                <a:rect b="b" l="l" r="r" t="t"/>
                <a:pathLst>
                  <a:path extrusionOk="0" h="359" w="12827">
                    <a:moveTo>
                      <a:pt x="1" y="0"/>
                    </a:moveTo>
                    <a:lnTo>
                      <a:pt x="1" y="359"/>
                    </a:lnTo>
                    <a:lnTo>
                      <a:pt x="12827" y="359"/>
                    </a:lnTo>
                    <a:lnTo>
                      <a:pt x="12827"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3" name="Google Shape;2783;p22"/>
              <p:cNvSpPr/>
              <p:nvPr/>
            </p:nvSpPr>
            <p:spPr>
              <a:xfrm>
                <a:off x="10518873" y="2006513"/>
                <a:ext cx="1401125" cy="38888"/>
              </a:xfrm>
              <a:custGeom>
                <a:rect b="b" l="l" r="r" t="t"/>
                <a:pathLst>
                  <a:path extrusionOk="0" h="356" w="12827">
                    <a:moveTo>
                      <a:pt x="1" y="0"/>
                    </a:moveTo>
                    <a:lnTo>
                      <a:pt x="1" y="356"/>
                    </a:lnTo>
                    <a:lnTo>
                      <a:pt x="12827" y="356"/>
                    </a:lnTo>
                    <a:lnTo>
                      <a:pt x="12827"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4" name="Google Shape;2784;p22"/>
              <p:cNvSpPr/>
              <p:nvPr/>
            </p:nvSpPr>
            <p:spPr>
              <a:xfrm>
                <a:off x="10518873" y="2094773"/>
                <a:ext cx="1401125" cy="39325"/>
              </a:xfrm>
              <a:custGeom>
                <a:rect b="b" l="l" r="r" t="t"/>
                <a:pathLst>
                  <a:path extrusionOk="0" h="360" w="12827">
                    <a:moveTo>
                      <a:pt x="1" y="1"/>
                    </a:moveTo>
                    <a:lnTo>
                      <a:pt x="1" y="359"/>
                    </a:lnTo>
                    <a:lnTo>
                      <a:pt x="12827" y="359"/>
                    </a:lnTo>
                    <a:lnTo>
                      <a:pt x="12827"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5" name="Google Shape;2785;p22"/>
              <p:cNvSpPr/>
              <p:nvPr/>
            </p:nvSpPr>
            <p:spPr>
              <a:xfrm>
                <a:off x="10518873" y="2182705"/>
                <a:ext cx="1401125" cy="39325"/>
              </a:xfrm>
              <a:custGeom>
                <a:rect b="b" l="l" r="r" t="t"/>
                <a:pathLst>
                  <a:path extrusionOk="0" h="360" w="12827">
                    <a:moveTo>
                      <a:pt x="1" y="1"/>
                    </a:moveTo>
                    <a:lnTo>
                      <a:pt x="1" y="360"/>
                    </a:lnTo>
                    <a:lnTo>
                      <a:pt x="12827" y="360"/>
                    </a:lnTo>
                    <a:lnTo>
                      <a:pt x="12827"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6" name="Google Shape;2786;p22"/>
              <p:cNvSpPr/>
              <p:nvPr/>
            </p:nvSpPr>
            <p:spPr>
              <a:xfrm>
                <a:off x="12007930" y="1918253"/>
                <a:ext cx="881943" cy="2215067"/>
              </a:xfrm>
              <a:custGeom>
                <a:rect b="b" l="l" r="r" t="t"/>
                <a:pathLst>
                  <a:path extrusionOk="0" h="20278" w="8074">
                    <a:moveTo>
                      <a:pt x="0" y="0"/>
                    </a:moveTo>
                    <a:lnTo>
                      <a:pt x="0" y="20277"/>
                    </a:lnTo>
                    <a:lnTo>
                      <a:pt x="8074" y="20277"/>
                    </a:lnTo>
                    <a:lnTo>
                      <a:pt x="8074"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7" name="Google Shape;2787;p22"/>
              <p:cNvSpPr/>
              <p:nvPr/>
            </p:nvSpPr>
            <p:spPr>
              <a:xfrm>
                <a:off x="12007930" y="1918580"/>
                <a:ext cx="881943" cy="2224025"/>
              </a:xfrm>
              <a:custGeom>
                <a:rect b="b" l="l" r="r" t="t"/>
                <a:pathLst>
                  <a:path extrusionOk="0" h="20360" w="8074">
                    <a:moveTo>
                      <a:pt x="7986" y="0"/>
                    </a:moveTo>
                    <a:lnTo>
                      <a:pt x="7986" y="20274"/>
                    </a:lnTo>
                    <a:lnTo>
                      <a:pt x="0" y="20274"/>
                    </a:lnTo>
                    <a:lnTo>
                      <a:pt x="0" y="20359"/>
                    </a:lnTo>
                    <a:lnTo>
                      <a:pt x="8074" y="20359"/>
                    </a:lnTo>
                    <a:lnTo>
                      <a:pt x="8074"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8" name="Google Shape;2788;p22"/>
              <p:cNvSpPr/>
              <p:nvPr/>
            </p:nvSpPr>
            <p:spPr>
              <a:xfrm>
                <a:off x="12002360" y="1918253"/>
                <a:ext cx="887951" cy="2216050"/>
              </a:xfrm>
              <a:custGeom>
                <a:rect b="b" l="l" r="r" t="t"/>
                <a:pathLst>
                  <a:path extrusionOk="0" h="20287" w="8129">
                    <a:moveTo>
                      <a:pt x="8087" y="0"/>
                    </a:moveTo>
                    <a:lnTo>
                      <a:pt x="1" y="20271"/>
                    </a:lnTo>
                    <a:lnTo>
                      <a:pt x="42" y="20287"/>
                    </a:lnTo>
                    <a:lnTo>
                      <a:pt x="8128" y="16"/>
                    </a:lnTo>
                    <a:lnTo>
                      <a:pt x="8087"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9" name="Google Shape;2789;p22"/>
              <p:cNvSpPr/>
              <p:nvPr/>
            </p:nvSpPr>
            <p:spPr>
              <a:xfrm>
                <a:off x="12003780" y="1917925"/>
                <a:ext cx="885111" cy="2217471"/>
              </a:xfrm>
              <a:custGeom>
                <a:rect b="b" l="l" r="r" t="t"/>
                <a:pathLst>
                  <a:path extrusionOk="0" h="20300" w="8103">
                    <a:moveTo>
                      <a:pt x="38" y="0"/>
                    </a:moveTo>
                    <a:lnTo>
                      <a:pt x="0" y="19"/>
                    </a:lnTo>
                    <a:lnTo>
                      <a:pt x="8062" y="20299"/>
                    </a:lnTo>
                    <a:lnTo>
                      <a:pt x="8102" y="20284"/>
                    </a:lnTo>
                    <a:lnTo>
                      <a:pt x="38"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0" name="Google Shape;2790;p22"/>
              <p:cNvSpPr/>
              <p:nvPr/>
            </p:nvSpPr>
            <p:spPr>
              <a:xfrm>
                <a:off x="12007930" y="1732339"/>
                <a:ext cx="881943" cy="186683"/>
              </a:xfrm>
              <a:custGeom>
                <a:rect b="b" l="l" r="r" t="t"/>
                <a:pathLst>
                  <a:path extrusionOk="0" h="1709" w="8074">
                    <a:moveTo>
                      <a:pt x="0" y="1"/>
                    </a:moveTo>
                    <a:lnTo>
                      <a:pt x="0" y="1708"/>
                    </a:lnTo>
                    <a:lnTo>
                      <a:pt x="8074" y="1708"/>
                    </a:lnTo>
                    <a:lnTo>
                      <a:pt x="8074"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1" name="Google Shape;2791;p22"/>
              <p:cNvSpPr/>
              <p:nvPr/>
            </p:nvSpPr>
            <p:spPr>
              <a:xfrm>
                <a:off x="12096190" y="2976717"/>
                <a:ext cx="1175779" cy="607565"/>
              </a:xfrm>
              <a:custGeom>
                <a:rect b="b" l="l" r="r" t="t"/>
                <a:pathLst>
                  <a:path extrusionOk="0" h="5562" w="10764">
                    <a:moveTo>
                      <a:pt x="0" y="1"/>
                    </a:moveTo>
                    <a:lnTo>
                      <a:pt x="0" y="5561"/>
                    </a:lnTo>
                    <a:lnTo>
                      <a:pt x="10763" y="5561"/>
                    </a:lnTo>
                    <a:lnTo>
                      <a:pt x="10763"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2" name="Google Shape;2792;p22"/>
              <p:cNvSpPr/>
              <p:nvPr/>
            </p:nvSpPr>
            <p:spPr>
              <a:xfrm>
                <a:off x="12096190" y="2976717"/>
                <a:ext cx="1175779" cy="607565"/>
              </a:xfrm>
              <a:custGeom>
                <a:rect b="b" l="l" r="r" t="t"/>
                <a:pathLst>
                  <a:path extrusionOk="0" h="5562" w="10764">
                    <a:moveTo>
                      <a:pt x="10672" y="1"/>
                    </a:moveTo>
                    <a:lnTo>
                      <a:pt x="10672" y="5470"/>
                    </a:lnTo>
                    <a:lnTo>
                      <a:pt x="0" y="5470"/>
                    </a:lnTo>
                    <a:lnTo>
                      <a:pt x="0" y="5561"/>
                    </a:lnTo>
                    <a:lnTo>
                      <a:pt x="10763" y="5561"/>
                    </a:lnTo>
                    <a:lnTo>
                      <a:pt x="1076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3" name="Google Shape;2793;p22"/>
              <p:cNvSpPr/>
              <p:nvPr/>
            </p:nvSpPr>
            <p:spPr>
              <a:xfrm>
                <a:off x="12164898" y="3055037"/>
                <a:ext cx="490017" cy="451250"/>
              </a:xfrm>
              <a:custGeom>
                <a:rect b="b" l="l" r="r" t="t"/>
                <a:pathLst>
                  <a:path extrusionOk="0" h="4131" w="4486">
                    <a:moveTo>
                      <a:pt x="0" y="1"/>
                    </a:moveTo>
                    <a:lnTo>
                      <a:pt x="0" y="4130"/>
                    </a:lnTo>
                    <a:lnTo>
                      <a:pt x="4486" y="4130"/>
                    </a:lnTo>
                    <a:lnTo>
                      <a:pt x="4486"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4" name="Google Shape;2794;p22"/>
              <p:cNvSpPr/>
              <p:nvPr/>
            </p:nvSpPr>
            <p:spPr>
              <a:xfrm>
                <a:off x="12224648" y="3109217"/>
                <a:ext cx="115568" cy="106067"/>
              </a:xfrm>
              <a:custGeom>
                <a:rect b="b" l="l" r="r" t="t"/>
                <a:pathLst>
                  <a:path extrusionOk="0" h="971" w="1058">
                    <a:moveTo>
                      <a:pt x="526" y="1"/>
                    </a:moveTo>
                    <a:cubicBezTo>
                      <a:pt x="495" y="1"/>
                      <a:pt x="463" y="3"/>
                      <a:pt x="432" y="8"/>
                    </a:cubicBezTo>
                    <a:cubicBezTo>
                      <a:pt x="240" y="49"/>
                      <a:pt x="89" y="203"/>
                      <a:pt x="51" y="392"/>
                    </a:cubicBezTo>
                    <a:cubicBezTo>
                      <a:pt x="1" y="653"/>
                      <a:pt x="167" y="904"/>
                      <a:pt x="432" y="961"/>
                    </a:cubicBezTo>
                    <a:cubicBezTo>
                      <a:pt x="464" y="968"/>
                      <a:pt x="496" y="971"/>
                      <a:pt x="528" y="971"/>
                    </a:cubicBezTo>
                    <a:cubicBezTo>
                      <a:pt x="755" y="971"/>
                      <a:pt x="954" y="809"/>
                      <a:pt x="1001" y="580"/>
                    </a:cubicBezTo>
                    <a:cubicBezTo>
                      <a:pt x="1058" y="316"/>
                      <a:pt x="885" y="65"/>
                      <a:pt x="620" y="8"/>
                    </a:cubicBezTo>
                    <a:cubicBezTo>
                      <a:pt x="589" y="3"/>
                      <a:pt x="557" y="1"/>
                      <a:pt x="52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5" name="Google Shape;2795;p22"/>
              <p:cNvSpPr/>
              <p:nvPr/>
            </p:nvSpPr>
            <p:spPr>
              <a:xfrm>
                <a:off x="12305371" y="3167765"/>
                <a:ext cx="354350" cy="240208"/>
              </a:xfrm>
              <a:custGeom>
                <a:rect b="b" l="l" r="r" t="t"/>
                <a:pathLst>
                  <a:path extrusionOk="0" h="2199" w="3244">
                    <a:moveTo>
                      <a:pt x="1624" y="0"/>
                    </a:moveTo>
                    <a:lnTo>
                      <a:pt x="1" y="2199"/>
                    </a:lnTo>
                    <a:lnTo>
                      <a:pt x="3244" y="2199"/>
                    </a:lnTo>
                    <a:lnTo>
                      <a:pt x="1624" y="0"/>
                    </a:lnTo>
                    <a:close/>
                  </a:path>
                </a:pathLst>
              </a:custGeom>
              <a:solidFill>
                <a:srgbClr val="423542">
                  <a:alpha val="2549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6" name="Google Shape;2796;p22"/>
              <p:cNvSpPr/>
              <p:nvPr/>
            </p:nvSpPr>
            <p:spPr>
              <a:xfrm>
                <a:off x="12166645" y="3251547"/>
                <a:ext cx="292415" cy="156425"/>
              </a:xfrm>
              <a:custGeom>
                <a:rect b="b" l="l" r="r" t="t"/>
                <a:pathLst>
                  <a:path extrusionOk="0" h="1432" w="2677">
                    <a:moveTo>
                      <a:pt x="1337" y="1"/>
                    </a:moveTo>
                    <a:lnTo>
                      <a:pt x="0" y="1432"/>
                    </a:lnTo>
                    <a:lnTo>
                      <a:pt x="2677" y="1432"/>
                    </a:lnTo>
                    <a:lnTo>
                      <a:pt x="1337"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7" name="Google Shape;2797;p22"/>
              <p:cNvSpPr/>
              <p:nvPr/>
            </p:nvSpPr>
            <p:spPr>
              <a:xfrm>
                <a:off x="12164898" y="3407859"/>
                <a:ext cx="490017" cy="98093"/>
              </a:xfrm>
              <a:custGeom>
                <a:rect b="b" l="l" r="r" t="t"/>
                <a:pathLst>
                  <a:path extrusionOk="0" h="898" w="4486">
                    <a:moveTo>
                      <a:pt x="0" y="1"/>
                    </a:moveTo>
                    <a:lnTo>
                      <a:pt x="0" y="897"/>
                    </a:lnTo>
                    <a:lnTo>
                      <a:pt x="4486" y="897"/>
                    </a:lnTo>
                    <a:lnTo>
                      <a:pt x="4486"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8" name="Google Shape;2798;p22"/>
              <p:cNvSpPr/>
              <p:nvPr/>
            </p:nvSpPr>
            <p:spPr>
              <a:xfrm>
                <a:off x="12742738" y="3055037"/>
                <a:ext cx="421310" cy="29384"/>
              </a:xfrm>
              <a:custGeom>
                <a:rect b="b" l="l" r="r" t="t"/>
                <a:pathLst>
                  <a:path extrusionOk="0" h="269" w="3857">
                    <a:moveTo>
                      <a:pt x="1" y="1"/>
                    </a:moveTo>
                    <a:lnTo>
                      <a:pt x="1" y="268"/>
                    </a:lnTo>
                    <a:lnTo>
                      <a:pt x="3857" y="268"/>
                    </a:lnTo>
                    <a:lnTo>
                      <a:pt x="3857"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9" name="Google Shape;2799;p22"/>
              <p:cNvSpPr/>
              <p:nvPr/>
            </p:nvSpPr>
            <p:spPr>
              <a:xfrm>
                <a:off x="12742738" y="3114132"/>
                <a:ext cx="421310" cy="29384"/>
              </a:xfrm>
              <a:custGeom>
                <a:rect b="b" l="l" r="r" t="t"/>
                <a:pathLst>
                  <a:path extrusionOk="0" h="269" w="3857">
                    <a:moveTo>
                      <a:pt x="1" y="1"/>
                    </a:moveTo>
                    <a:lnTo>
                      <a:pt x="1" y="268"/>
                    </a:lnTo>
                    <a:lnTo>
                      <a:pt x="3857" y="268"/>
                    </a:lnTo>
                    <a:lnTo>
                      <a:pt x="3857"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0" name="Google Shape;2800;p22"/>
              <p:cNvSpPr/>
              <p:nvPr/>
            </p:nvSpPr>
            <p:spPr>
              <a:xfrm>
                <a:off x="12742738" y="3182184"/>
                <a:ext cx="421310" cy="29275"/>
              </a:xfrm>
              <a:custGeom>
                <a:rect b="b" l="l" r="r" t="t"/>
                <a:pathLst>
                  <a:path extrusionOk="0" h="268" w="3857">
                    <a:moveTo>
                      <a:pt x="1" y="0"/>
                    </a:moveTo>
                    <a:lnTo>
                      <a:pt x="1" y="268"/>
                    </a:lnTo>
                    <a:lnTo>
                      <a:pt x="3857" y="268"/>
                    </a:lnTo>
                    <a:lnTo>
                      <a:pt x="3857"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1" name="Google Shape;2801;p22"/>
              <p:cNvSpPr/>
              <p:nvPr/>
            </p:nvSpPr>
            <p:spPr>
              <a:xfrm>
                <a:off x="12742738" y="3240951"/>
                <a:ext cx="421310" cy="29275"/>
              </a:xfrm>
              <a:custGeom>
                <a:rect b="b" l="l" r="r" t="t"/>
                <a:pathLst>
                  <a:path extrusionOk="0" h="268" w="3857">
                    <a:moveTo>
                      <a:pt x="1" y="0"/>
                    </a:moveTo>
                    <a:lnTo>
                      <a:pt x="1" y="268"/>
                    </a:lnTo>
                    <a:lnTo>
                      <a:pt x="3857" y="268"/>
                    </a:lnTo>
                    <a:lnTo>
                      <a:pt x="3857"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2" name="Google Shape;2802;p22"/>
              <p:cNvSpPr/>
              <p:nvPr/>
            </p:nvSpPr>
            <p:spPr>
              <a:xfrm>
                <a:off x="12742738" y="3309659"/>
                <a:ext cx="421310" cy="29275"/>
              </a:xfrm>
              <a:custGeom>
                <a:rect b="b" l="l" r="r" t="t"/>
                <a:pathLst>
                  <a:path extrusionOk="0" h="268" w="3857">
                    <a:moveTo>
                      <a:pt x="1" y="0"/>
                    </a:moveTo>
                    <a:lnTo>
                      <a:pt x="1" y="268"/>
                    </a:lnTo>
                    <a:lnTo>
                      <a:pt x="3857" y="268"/>
                    </a:lnTo>
                    <a:lnTo>
                      <a:pt x="3857"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3" name="Google Shape;2803;p22"/>
              <p:cNvSpPr/>
              <p:nvPr/>
            </p:nvSpPr>
            <p:spPr>
              <a:xfrm>
                <a:off x="11557128" y="2026830"/>
                <a:ext cx="6335" cy="20973"/>
              </a:xfrm>
              <a:custGeom>
                <a:rect b="b" l="l" r="r" t="t"/>
                <a:pathLst>
                  <a:path extrusionOk="0" h="192" w="58">
                    <a:moveTo>
                      <a:pt x="1" y="0"/>
                    </a:moveTo>
                    <a:lnTo>
                      <a:pt x="1" y="9"/>
                    </a:lnTo>
                    <a:cubicBezTo>
                      <a:pt x="4" y="72"/>
                      <a:pt x="26" y="135"/>
                      <a:pt x="48" y="192"/>
                    </a:cubicBezTo>
                    <a:cubicBezTo>
                      <a:pt x="57" y="160"/>
                      <a:pt x="57" y="126"/>
                      <a:pt x="57" y="88"/>
                    </a:cubicBezTo>
                    <a:cubicBezTo>
                      <a:pt x="35" y="63"/>
                      <a:pt x="16" y="32"/>
                      <a:pt x="1"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4" name="Google Shape;2804;p22"/>
              <p:cNvSpPr/>
              <p:nvPr/>
            </p:nvSpPr>
            <p:spPr>
              <a:xfrm>
                <a:off x="11541289" y="2372442"/>
                <a:ext cx="6991" cy="38560"/>
              </a:xfrm>
              <a:custGeom>
                <a:rect b="b" l="l" r="r" t="t"/>
                <a:pathLst>
                  <a:path extrusionOk="0" h="353" w="64">
                    <a:moveTo>
                      <a:pt x="7" y="0"/>
                    </a:moveTo>
                    <a:cubicBezTo>
                      <a:pt x="1" y="60"/>
                      <a:pt x="1" y="117"/>
                      <a:pt x="7" y="179"/>
                    </a:cubicBezTo>
                    <a:cubicBezTo>
                      <a:pt x="17" y="239"/>
                      <a:pt x="32" y="299"/>
                      <a:pt x="54" y="352"/>
                    </a:cubicBezTo>
                    <a:cubicBezTo>
                      <a:pt x="64" y="296"/>
                      <a:pt x="64" y="236"/>
                      <a:pt x="54" y="173"/>
                    </a:cubicBezTo>
                    <a:cubicBezTo>
                      <a:pt x="48" y="117"/>
                      <a:pt x="32" y="60"/>
                      <a:pt x="7"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5" name="Google Shape;2805;p22"/>
              <p:cNvSpPr/>
              <p:nvPr/>
            </p:nvSpPr>
            <p:spPr>
              <a:xfrm>
                <a:off x="11738891" y="2521545"/>
                <a:ext cx="7646" cy="38888"/>
              </a:xfrm>
              <a:custGeom>
                <a:rect b="b" l="l" r="r" t="t"/>
                <a:pathLst>
                  <a:path extrusionOk="0" h="356" w="70">
                    <a:moveTo>
                      <a:pt x="4" y="0"/>
                    </a:moveTo>
                    <a:cubicBezTo>
                      <a:pt x="4" y="2"/>
                      <a:pt x="5" y="5"/>
                      <a:pt x="6" y="7"/>
                    </a:cubicBezTo>
                    <a:lnTo>
                      <a:pt x="6" y="7"/>
                    </a:lnTo>
                    <a:cubicBezTo>
                      <a:pt x="6" y="6"/>
                      <a:pt x="7" y="4"/>
                      <a:pt x="7" y="3"/>
                    </a:cubicBezTo>
                    <a:lnTo>
                      <a:pt x="4" y="0"/>
                    </a:lnTo>
                    <a:close/>
                    <a:moveTo>
                      <a:pt x="6" y="7"/>
                    </a:moveTo>
                    <a:cubicBezTo>
                      <a:pt x="0" y="65"/>
                      <a:pt x="1" y="121"/>
                      <a:pt x="7" y="183"/>
                    </a:cubicBezTo>
                    <a:cubicBezTo>
                      <a:pt x="16" y="242"/>
                      <a:pt x="32" y="302"/>
                      <a:pt x="54" y="356"/>
                    </a:cubicBezTo>
                    <a:cubicBezTo>
                      <a:pt x="69" y="238"/>
                      <a:pt x="51" y="115"/>
                      <a:pt x="6" y="7"/>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6" name="Google Shape;2806;p22"/>
              <p:cNvSpPr/>
              <p:nvPr/>
            </p:nvSpPr>
            <p:spPr>
              <a:xfrm>
                <a:off x="11329706" y="2162497"/>
                <a:ext cx="7974" cy="38888"/>
              </a:xfrm>
              <a:custGeom>
                <a:rect b="b" l="l" r="r" t="t"/>
                <a:pathLst>
                  <a:path extrusionOk="0" h="356" w="73">
                    <a:moveTo>
                      <a:pt x="16" y="0"/>
                    </a:moveTo>
                    <a:lnTo>
                      <a:pt x="16" y="0"/>
                    </a:lnTo>
                    <a:cubicBezTo>
                      <a:pt x="0" y="120"/>
                      <a:pt x="19" y="243"/>
                      <a:pt x="66" y="356"/>
                    </a:cubicBezTo>
                    <a:cubicBezTo>
                      <a:pt x="73" y="299"/>
                      <a:pt x="73" y="239"/>
                      <a:pt x="66" y="177"/>
                    </a:cubicBezTo>
                    <a:cubicBezTo>
                      <a:pt x="57" y="117"/>
                      <a:pt x="38" y="57"/>
                      <a:pt x="16"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7" name="Google Shape;2807;p22"/>
              <p:cNvSpPr/>
              <p:nvPr/>
            </p:nvSpPr>
            <p:spPr>
              <a:xfrm>
                <a:off x="11329706" y="1959106"/>
                <a:ext cx="7974" cy="39325"/>
              </a:xfrm>
              <a:custGeom>
                <a:rect b="b" l="l" r="r" t="t"/>
                <a:pathLst>
                  <a:path extrusionOk="0" h="360" w="73">
                    <a:moveTo>
                      <a:pt x="16" y="0"/>
                    </a:moveTo>
                    <a:lnTo>
                      <a:pt x="16" y="0"/>
                    </a:lnTo>
                    <a:cubicBezTo>
                      <a:pt x="0" y="123"/>
                      <a:pt x="19" y="246"/>
                      <a:pt x="66" y="359"/>
                    </a:cubicBezTo>
                    <a:cubicBezTo>
                      <a:pt x="73" y="299"/>
                      <a:pt x="73" y="239"/>
                      <a:pt x="66" y="180"/>
                    </a:cubicBezTo>
                    <a:cubicBezTo>
                      <a:pt x="57" y="117"/>
                      <a:pt x="38" y="57"/>
                      <a:pt x="16"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8" name="Google Shape;2808;p22"/>
              <p:cNvSpPr/>
              <p:nvPr/>
            </p:nvSpPr>
            <p:spPr>
              <a:xfrm>
                <a:off x="11642329" y="2228474"/>
                <a:ext cx="6663" cy="38888"/>
              </a:xfrm>
              <a:custGeom>
                <a:rect b="b" l="l" r="r" t="t"/>
                <a:pathLst>
                  <a:path extrusionOk="0" h="356" w="61">
                    <a:moveTo>
                      <a:pt x="7" y="0"/>
                    </a:moveTo>
                    <a:cubicBezTo>
                      <a:pt x="1" y="60"/>
                      <a:pt x="1" y="120"/>
                      <a:pt x="7" y="183"/>
                    </a:cubicBezTo>
                    <a:cubicBezTo>
                      <a:pt x="13" y="239"/>
                      <a:pt x="32" y="299"/>
                      <a:pt x="54" y="356"/>
                    </a:cubicBezTo>
                    <a:cubicBezTo>
                      <a:pt x="60" y="296"/>
                      <a:pt x="60" y="236"/>
                      <a:pt x="54" y="173"/>
                    </a:cubicBezTo>
                    <a:cubicBezTo>
                      <a:pt x="45" y="114"/>
                      <a:pt x="32" y="60"/>
                      <a:pt x="7"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9" name="Google Shape;2809;p22"/>
              <p:cNvSpPr/>
              <p:nvPr/>
            </p:nvSpPr>
            <p:spPr>
              <a:xfrm>
                <a:off x="11464717" y="2106351"/>
                <a:ext cx="38887" cy="6554"/>
              </a:xfrm>
              <a:custGeom>
                <a:rect b="b" l="l" r="r" t="t"/>
                <a:pathLst>
                  <a:path extrusionOk="0" h="60" w="356">
                    <a:moveTo>
                      <a:pt x="266" y="0"/>
                    </a:moveTo>
                    <a:cubicBezTo>
                      <a:pt x="236" y="0"/>
                      <a:pt x="205" y="2"/>
                      <a:pt x="173" y="5"/>
                    </a:cubicBezTo>
                    <a:cubicBezTo>
                      <a:pt x="120" y="14"/>
                      <a:pt x="60" y="30"/>
                      <a:pt x="0" y="52"/>
                    </a:cubicBezTo>
                    <a:cubicBezTo>
                      <a:pt x="30" y="57"/>
                      <a:pt x="60" y="59"/>
                      <a:pt x="91" y="59"/>
                    </a:cubicBezTo>
                    <a:cubicBezTo>
                      <a:pt x="121" y="59"/>
                      <a:pt x="151" y="57"/>
                      <a:pt x="183" y="52"/>
                    </a:cubicBezTo>
                    <a:cubicBezTo>
                      <a:pt x="243" y="46"/>
                      <a:pt x="299" y="30"/>
                      <a:pt x="356" y="5"/>
                    </a:cubicBezTo>
                    <a:cubicBezTo>
                      <a:pt x="326" y="2"/>
                      <a:pt x="296" y="0"/>
                      <a:pt x="266"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0" name="Google Shape;2810;p22"/>
              <p:cNvSpPr/>
              <p:nvPr/>
            </p:nvSpPr>
            <p:spPr>
              <a:xfrm>
                <a:off x="11385305" y="1910169"/>
                <a:ext cx="38668" cy="6554"/>
              </a:xfrm>
              <a:custGeom>
                <a:rect b="b" l="l" r="r" t="t"/>
                <a:pathLst>
                  <a:path extrusionOk="0" h="60" w="354">
                    <a:moveTo>
                      <a:pt x="266" y="0"/>
                    </a:moveTo>
                    <a:cubicBezTo>
                      <a:pt x="236" y="0"/>
                      <a:pt x="205" y="2"/>
                      <a:pt x="174" y="5"/>
                    </a:cubicBezTo>
                    <a:cubicBezTo>
                      <a:pt x="114" y="8"/>
                      <a:pt x="58" y="30"/>
                      <a:pt x="1" y="52"/>
                    </a:cubicBezTo>
                    <a:cubicBezTo>
                      <a:pt x="31" y="57"/>
                      <a:pt x="60" y="59"/>
                      <a:pt x="90" y="59"/>
                    </a:cubicBezTo>
                    <a:cubicBezTo>
                      <a:pt x="120" y="59"/>
                      <a:pt x="150" y="57"/>
                      <a:pt x="183" y="52"/>
                    </a:cubicBezTo>
                    <a:cubicBezTo>
                      <a:pt x="240" y="46"/>
                      <a:pt x="300" y="30"/>
                      <a:pt x="353" y="5"/>
                    </a:cubicBezTo>
                    <a:cubicBezTo>
                      <a:pt x="325" y="2"/>
                      <a:pt x="296" y="0"/>
                      <a:pt x="266"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1" name="Google Shape;2811;p22"/>
              <p:cNvSpPr/>
              <p:nvPr/>
            </p:nvSpPr>
            <p:spPr>
              <a:xfrm>
                <a:off x="11304582" y="2295652"/>
                <a:ext cx="38996" cy="6554"/>
              </a:xfrm>
              <a:custGeom>
                <a:rect b="b" l="l" r="r" t="t"/>
                <a:pathLst>
                  <a:path extrusionOk="0" h="60" w="357">
                    <a:moveTo>
                      <a:pt x="266" y="1"/>
                    </a:moveTo>
                    <a:cubicBezTo>
                      <a:pt x="236" y="1"/>
                      <a:pt x="205" y="3"/>
                      <a:pt x="174" y="8"/>
                    </a:cubicBezTo>
                    <a:cubicBezTo>
                      <a:pt x="114" y="11"/>
                      <a:pt x="57" y="27"/>
                      <a:pt x="1" y="55"/>
                    </a:cubicBezTo>
                    <a:cubicBezTo>
                      <a:pt x="31" y="58"/>
                      <a:pt x="61" y="60"/>
                      <a:pt x="91" y="60"/>
                    </a:cubicBezTo>
                    <a:cubicBezTo>
                      <a:pt x="121" y="60"/>
                      <a:pt x="152" y="58"/>
                      <a:pt x="183" y="55"/>
                    </a:cubicBezTo>
                    <a:cubicBezTo>
                      <a:pt x="240" y="46"/>
                      <a:pt x="300" y="30"/>
                      <a:pt x="356" y="8"/>
                    </a:cubicBezTo>
                    <a:cubicBezTo>
                      <a:pt x="326" y="3"/>
                      <a:pt x="296" y="1"/>
                      <a:pt x="266"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2" name="Google Shape;2812;p22"/>
              <p:cNvSpPr/>
              <p:nvPr/>
            </p:nvSpPr>
            <p:spPr>
              <a:xfrm>
                <a:off x="11493227" y="2279485"/>
                <a:ext cx="38559" cy="6554"/>
              </a:xfrm>
              <a:custGeom>
                <a:rect b="b" l="l" r="r" t="t"/>
                <a:pathLst>
                  <a:path extrusionOk="0" h="60" w="353">
                    <a:moveTo>
                      <a:pt x="263" y="0"/>
                    </a:moveTo>
                    <a:cubicBezTo>
                      <a:pt x="233" y="0"/>
                      <a:pt x="202" y="2"/>
                      <a:pt x="174" y="5"/>
                    </a:cubicBezTo>
                    <a:cubicBezTo>
                      <a:pt x="114" y="15"/>
                      <a:pt x="54" y="30"/>
                      <a:pt x="1" y="52"/>
                    </a:cubicBezTo>
                    <a:cubicBezTo>
                      <a:pt x="30" y="57"/>
                      <a:pt x="60" y="59"/>
                      <a:pt x="89" y="59"/>
                    </a:cubicBezTo>
                    <a:cubicBezTo>
                      <a:pt x="118" y="59"/>
                      <a:pt x="148" y="57"/>
                      <a:pt x="180" y="52"/>
                    </a:cubicBezTo>
                    <a:cubicBezTo>
                      <a:pt x="240" y="46"/>
                      <a:pt x="299" y="30"/>
                      <a:pt x="353" y="5"/>
                    </a:cubicBezTo>
                    <a:cubicBezTo>
                      <a:pt x="325" y="2"/>
                      <a:pt x="294" y="0"/>
                      <a:pt x="263"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3" name="Google Shape;2813;p22"/>
              <p:cNvSpPr/>
              <p:nvPr/>
            </p:nvSpPr>
            <p:spPr>
              <a:xfrm>
                <a:off x="11445492" y="2585228"/>
                <a:ext cx="38559" cy="6554"/>
              </a:xfrm>
              <a:custGeom>
                <a:rect b="b" l="l" r="r" t="t"/>
                <a:pathLst>
                  <a:path extrusionOk="0" h="60" w="353">
                    <a:moveTo>
                      <a:pt x="265" y="1"/>
                    </a:moveTo>
                    <a:cubicBezTo>
                      <a:pt x="235" y="1"/>
                      <a:pt x="205" y="2"/>
                      <a:pt x="173" y="5"/>
                    </a:cubicBezTo>
                    <a:cubicBezTo>
                      <a:pt x="114" y="15"/>
                      <a:pt x="57" y="30"/>
                      <a:pt x="0" y="53"/>
                    </a:cubicBezTo>
                    <a:cubicBezTo>
                      <a:pt x="30" y="57"/>
                      <a:pt x="59" y="60"/>
                      <a:pt x="89" y="60"/>
                    </a:cubicBezTo>
                    <a:cubicBezTo>
                      <a:pt x="119" y="60"/>
                      <a:pt x="150" y="57"/>
                      <a:pt x="183" y="53"/>
                    </a:cubicBezTo>
                    <a:cubicBezTo>
                      <a:pt x="239" y="46"/>
                      <a:pt x="299" y="30"/>
                      <a:pt x="353" y="5"/>
                    </a:cubicBezTo>
                    <a:cubicBezTo>
                      <a:pt x="324" y="2"/>
                      <a:pt x="295" y="1"/>
                      <a:pt x="265"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4" name="Google Shape;2814;p22"/>
              <p:cNvSpPr/>
              <p:nvPr/>
            </p:nvSpPr>
            <p:spPr>
              <a:xfrm>
                <a:off x="11635775" y="2448577"/>
                <a:ext cx="39324" cy="6991"/>
              </a:xfrm>
              <a:custGeom>
                <a:rect b="b" l="l" r="r" t="t"/>
                <a:pathLst>
                  <a:path extrusionOk="0" h="64" w="360">
                    <a:moveTo>
                      <a:pt x="269" y="1"/>
                    </a:moveTo>
                    <a:cubicBezTo>
                      <a:pt x="239" y="1"/>
                      <a:pt x="208" y="3"/>
                      <a:pt x="177" y="8"/>
                    </a:cubicBezTo>
                    <a:cubicBezTo>
                      <a:pt x="117" y="14"/>
                      <a:pt x="54" y="30"/>
                      <a:pt x="1" y="58"/>
                    </a:cubicBezTo>
                    <a:cubicBezTo>
                      <a:pt x="29" y="62"/>
                      <a:pt x="58" y="63"/>
                      <a:pt x="87" y="63"/>
                    </a:cubicBezTo>
                    <a:cubicBezTo>
                      <a:pt x="181" y="63"/>
                      <a:pt x="275" y="44"/>
                      <a:pt x="359" y="8"/>
                    </a:cubicBezTo>
                    <a:cubicBezTo>
                      <a:pt x="329" y="3"/>
                      <a:pt x="300" y="1"/>
                      <a:pt x="269"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5" name="Google Shape;2815;p22"/>
              <p:cNvSpPr/>
              <p:nvPr/>
            </p:nvSpPr>
            <p:spPr>
              <a:xfrm>
                <a:off x="11237295" y="2663657"/>
                <a:ext cx="38559" cy="6554"/>
              </a:xfrm>
              <a:custGeom>
                <a:rect b="b" l="l" r="r" t="t"/>
                <a:pathLst>
                  <a:path extrusionOk="0" h="60" w="353">
                    <a:moveTo>
                      <a:pt x="264" y="1"/>
                    </a:moveTo>
                    <a:cubicBezTo>
                      <a:pt x="235" y="1"/>
                      <a:pt x="205" y="3"/>
                      <a:pt x="173" y="8"/>
                    </a:cubicBezTo>
                    <a:cubicBezTo>
                      <a:pt x="114" y="14"/>
                      <a:pt x="54" y="30"/>
                      <a:pt x="0" y="55"/>
                    </a:cubicBezTo>
                    <a:cubicBezTo>
                      <a:pt x="29" y="58"/>
                      <a:pt x="58" y="59"/>
                      <a:pt x="88" y="59"/>
                    </a:cubicBezTo>
                    <a:cubicBezTo>
                      <a:pt x="118" y="59"/>
                      <a:pt x="148" y="58"/>
                      <a:pt x="180" y="55"/>
                    </a:cubicBezTo>
                    <a:cubicBezTo>
                      <a:pt x="239" y="45"/>
                      <a:pt x="299" y="30"/>
                      <a:pt x="353" y="8"/>
                    </a:cubicBezTo>
                    <a:cubicBezTo>
                      <a:pt x="323" y="3"/>
                      <a:pt x="294" y="1"/>
                      <a:pt x="26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6" name="Google Shape;2816;p22"/>
              <p:cNvSpPr/>
              <p:nvPr/>
            </p:nvSpPr>
            <p:spPr>
              <a:xfrm>
                <a:off x="11223204" y="2503521"/>
                <a:ext cx="38559" cy="6554"/>
              </a:xfrm>
              <a:custGeom>
                <a:rect b="b" l="l" r="r" t="t"/>
                <a:pathLst>
                  <a:path extrusionOk="0" h="60" w="353">
                    <a:moveTo>
                      <a:pt x="264" y="1"/>
                    </a:moveTo>
                    <a:cubicBezTo>
                      <a:pt x="235" y="1"/>
                      <a:pt x="205" y="3"/>
                      <a:pt x="173" y="8"/>
                    </a:cubicBezTo>
                    <a:cubicBezTo>
                      <a:pt x="114" y="11"/>
                      <a:pt x="54" y="30"/>
                      <a:pt x="0" y="55"/>
                    </a:cubicBezTo>
                    <a:cubicBezTo>
                      <a:pt x="29" y="58"/>
                      <a:pt x="58" y="60"/>
                      <a:pt x="88" y="60"/>
                    </a:cubicBezTo>
                    <a:cubicBezTo>
                      <a:pt x="118" y="60"/>
                      <a:pt x="148" y="58"/>
                      <a:pt x="180" y="55"/>
                    </a:cubicBezTo>
                    <a:cubicBezTo>
                      <a:pt x="239" y="46"/>
                      <a:pt x="299" y="30"/>
                      <a:pt x="353" y="8"/>
                    </a:cubicBezTo>
                    <a:cubicBezTo>
                      <a:pt x="323" y="3"/>
                      <a:pt x="294" y="1"/>
                      <a:pt x="26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7" name="Google Shape;2817;p22"/>
              <p:cNvSpPr/>
              <p:nvPr/>
            </p:nvSpPr>
            <p:spPr>
              <a:xfrm>
                <a:off x="11241774" y="2186856"/>
                <a:ext cx="14856" cy="23158"/>
              </a:xfrm>
              <a:custGeom>
                <a:rect b="b" l="l" r="r" t="t"/>
                <a:pathLst>
                  <a:path extrusionOk="0" h="212" w="136">
                    <a:moveTo>
                      <a:pt x="135" y="1"/>
                    </a:moveTo>
                    <a:lnTo>
                      <a:pt x="135" y="1"/>
                    </a:lnTo>
                    <a:cubicBezTo>
                      <a:pt x="91" y="35"/>
                      <a:pt x="51" y="79"/>
                      <a:pt x="16" y="123"/>
                    </a:cubicBezTo>
                    <a:cubicBezTo>
                      <a:pt x="13" y="149"/>
                      <a:pt x="7" y="180"/>
                      <a:pt x="0" y="211"/>
                    </a:cubicBezTo>
                    <a:cubicBezTo>
                      <a:pt x="16" y="193"/>
                      <a:pt x="29" y="177"/>
                      <a:pt x="44" y="158"/>
                    </a:cubicBezTo>
                    <a:cubicBezTo>
                      <a:pt x="85" y="111"/>
                      <a:pt x="110" y="54"/>
                      <a:pt x="135"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8" name="Google Shape;2818;p22"/>
              <p:cNvSpPr/>
              <p:nvPr/>
            </p:nvSpPr>
            <p:spPr>
              <a:xfrm>
                <a:off x="11559859" y="2164245"/>
                <a:ext cx="23485" cy="31350"/>
              </a:xfrm>
              <a:custGeom>
                <a:rect b="b" l="l" r="r" t="t"/>
                <a:pathLst>
                  <a:path extrusionOk="0" h="287" w="215">
                    <a:moveTo>
                      <a:pt x="215" y="0"/>
                    </a:moveTo>
                    <a:cubicBezTo>
                      <a:pt x="167" y="35"/>
                      <a:pt x="127" y="82"/>
                      <a:pt x="89" y="129"/>
                    </a:cubicBezTo>
                    <a:cubicBezTo>
                      <a:pt x="51" y="176"/>
                      <a:pt x="23" y="230"/>
                      <a:pt x="1" y="286"/>
                    </a:cubicBezTo>
                    <a:cubicBezTo>
                      <a:pt x="48" y="249"/>
                      <a:pt x="89" y="208"/>
                      <a:pt x="127" y="157"/>
                    </a:cubicBezTo>
                    <a:cubicBezTo>
                      <a:pt x="161" y="110"/>
                      <a:pt x="193" y="57"/>
                      <a:pt x="21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9" name="Google Shape;2819;p22"/>
              <p:cNvSpPr/>
              <p:nvPr/>
            </p:nvSpPr>
            <p:spPr>
              <a:xfrm>
                <a:off x="11296062" y="2568952"/>
                <a:ext cx="23813" cy="31678"/>
              </a:xfrm>
              <a:custGeom>
                <a:rect b="b" l="l" r="r" t="t"/>
                <a:pathLst>
                  <a:path extrusionOk="0" h="290" w="218">
                    <a:moveTo>
                      <a:pt x="217" y="0"/>
                    </a:moveTo>
                    <a:lnTo>
                      <a:pt x="217" y="0"/>
                    </a:lnTo>
                    <a:cubicBezTo>
                      <a:pt x="170" y="38"/>
                      <a:pt x="126" y="79"/>
                      <a:pt x="91" y="132"/>
                    </a:cubicBezTo>
                    <a:cubicBezTo>
                      <a:pt x="57" y="179"/>
                      <a:pt x="25" y="233"/>
                      <a:pt x="0" y="290"/>
                    </a:cubicBezTo>
                    <a:cubicBezTo>
                      <a:pt x="47" y="252"/>
                      <a:pt x="91" y="205"/>
                      <a:pt x="126" y="157"/>
                    </a:cubicBezTo>
                    <a:cubicBezTo>
                      <a:pt x="167" y="110"/>
                      <a:pt x="198" y="60"/>
                      <a:pt x="217"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0" name="Google Shape;2820;p22"/>
              <p:cNvSpPr/>
              <p:nvPr/>
            </p:nvSpPr>
            <p:spPr>
              <a:xfrm>
                <a:off x="11563354" y="2509857"/>
                <a:ext cx="23485" cy="31350"/>
              </a:xfrm>
              <a:custGeom>
                <a:rect b="b" l="l" r="r" t="t"/>
                <a:pathLst>
                  <a:path extrusionOk="0" h="287" w="215">
                    <a:moveTo>
                      <a:pt x="214" y="0"/>
                    </a:moveTo>
                    <a:lnTo>
                      <a:pt x="214" y="0"/>
                    </a:lnTo>
                    <a:cubicBezTo>
                      <a:pt x="167" y="35"/>
                      <a:pt x="126" y="82"/>
                      <a:pt x="88" y="129"/>
                    </a:cubicBezTo>
                    <a:cubicBezTo>
                      <a:pt x="54" y="176"/>
                      <a:pt x="22" y="230"/>
                      <a:pt x="0" y="286"/>
                    </a:cubicBezTo>
                    <a:cubicBezTo>
                      <a:pt x="47" y="252"/>
                      <a:pt x="88" y="208"/>
                      <a:pt x="126" y="158"/>
                    </a:cubicBezTo>
                    <a:cubicBezTo>
                      <a:pt x="161" y="110"/>
                      <a:pt x="192" y="54"/>
                      <a:pt x="214"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1" name="Google Shape;2821;p22"/>
              <p:cNvSpPr/>
              <p:nvPr/>
            </p:nvSpPr>
            <p:spPr>
              <a:xfrm>
                <a:off x="11754730" y="2620073"/>
                <a:ext cx="23813" cy="31460"/>
              </a:xfrm>
              <a:custGeom>
                <a:rect b="b" l="l" r="r" t="t"/>
                <a:pathLst>
                  <a:path extrusionOk="0" h="288" w="218">
                    <a:moveTo>
                      <a:pt x="217" y="1"/>
                    </a:moveTo>
                    <a:lnTo>
                      <a:pt x="217" y="1"/>
                    </a:lnTo>
                    <a:cubicBezTo>
                      <a:pt x="123" y="76"/>
                      <a:pt x="47" y="174"/>
                      <a:pt x="0" y="287"/>
                    </a:cubicBezTo>
                    <a:cubicBezTo>
                      <a:pt x="47" y="252"/>
                      <a:pt x="91" y="208"/>
                      <a:pt x="126" y="158"/>
                    </a:cubicBezTo>
                    <a:cubicBezTo>
                      <a:pt x="160" y="111"/>
                      <a:pt x="192" y="61"/>
                      <a:pt x="217"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2" name="Google Shape;2822;p22"/>
              <p:cNvSpPr/>
              <p:nvPr/>
            </p:nvSpPr>
            <p:spPr>
              <a:xfrm>
                <a:off x="11222549" y="2335958"/>
                <a:ext cx="10049" cy="9394"/>
              </a:xfrm>
              <a:custGeom>
                <a:rect b="b" l="l" r="r" t="t"/>
                <a:pathLst>
                  <a:path extrusionOk="0" h="86" w="92">
                    <a:moveTo>
                      <a:pt x="6" y="1"/>
                    </a:moveTo>
                    <a:lnTo>
                      <a:pt x="0" y="42"/>
                    </a:lnTo>
                    <a:cubicBezTo>
                      <a:pt x="28" y="57"/>
                      <a:pt x="60" y="73"/>
                      <a:pt x="91" y="86"/>
                    </a:cubicBezTo>
                    <a:cubicBezTo>
                      <a:pt x="69" y="54"/>
                      <a:pt x="35" y="23"/>
                      <a:pt x="6"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3" name="Google Shape;2823;p22"/>
              <p:cNvSpPr/>
              <p:nvPr/>
            </p:nvSpPr>
            <p:spPr>
              <a:xfrm>
                <a:off x="11625835" y="2328421"/>
                <a:ext cx="31350" cy="23813"/>
              </a:xfrm>
              <a:custGeom>
                <a:rect b="b" l="l" r="r" t="t"/>
                <a:pathLst>
                  <a:path extrusionOk="0" h="218" w="287">
                    <a:moveTo>
                      <a:pt x="1" y="1"/>
                    </a:moveTo>
                    <a:cubicBezTo>
                      <a:pt x="35" y="48"/>
                      <a:pt x="79" y="92"/>
                      <a:pt x="130" y="126"/>
                    </a:cubicBezTo>
                    <a:cubicBezTo>
                      <a:pt x="177" y="167"/>
                      <a:pt x="230" y="199"/>
                      <a:pt x="287" y="218"/>
                    </a:cubicBezTo>
                    <a:cubicBezTo>
                      <a:pt x="252" y="170"/>
                      <a:pt x="205" y="126"/>
                      <a:pt x="158" y="92"/>
                    </a:cubicBezTo>
                    <a:cubicBezTo>
                      <a:pt x="111" y="57"/>
                      <a:pt x="54" y="26"/>
                      <a:pt x="1"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4" name="Google Shape;2824;p22"/>
              <p:cNvSpPr/>
              <p:nvPr/>
            </p:nvSpPr>
            <p:spPr>
              <a:xfrm>
                <a:off x="11641346" y="2593966"/>
                <a:ext cx="31350" cy="23813"/>
              </a:xfrm>
              <a:custGeom>
                <a:rect b="b" l="l" r="r" t="t"/>
                <a:pathLst>
                  <a:path extrusionOk="0" h="218" w="287">
                    <a:moveTo>
                      <a:pt x="0" y="1"/>
                    </a:moveTo>
                    <a:cubicBezTo>
                      <a:pt x="76" y="98"/>
                      <a:pt x="173" y="174"/>
                      <a:pt x="286" y="218"/>
                    </a:cubicBezTo>
                    <a:cubicBezTo>
                      <a:pt x="214" y="123"/>
                      <a:pt x="113" y="48"/>
                      <a:pt x="0"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5" name="Google Shape;2825;p22"/>
              <p:cNvSpPr/>
              <p:nvPr/>
            </p:nvSpPr>
            <p:spPr>
              <a:xfrm>
                <a:off x="11194695" y="2597789"/>
                <a:ext cx="15948" cy="14856"/>
              </a:xfrm>
              <a:custGeom>
                <a:rect b="b" l="l" r="r" t="t"/>
                <a:pathLst>
                  <a:path extrusionOk="0" h="136" w="146">
                    <a:moveTo>
                      <a:pt x="0" y="0"/>
                    </a:moveTo>
                    <a:lnTo>
                      <a:pt x="0" y="57"/>
                    </a:lnTo>
                    <a:cubicBezTo>
                      <a:pt x="48" y="88"/>
                      <a:pt x="95" y="114"/>
                      <a:pt x="145" y="136"/>
                    </a:cubicBezTo>
                    <a:cubicBezTo>
                      <a:pt x="107" y="82"/>
                      <a:pt x="63" y="44"/>
                      <a:pt x="13" y="10"/>
                    </a:cubicBez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6" name="Google Shape;2826;p22"/>
              <p:cNvSpPr/>
              <p:nvPr/>
            </p:nvSpPr>
            <p:spPr>
              <a:xfrm>
                <a:off x="11417310" y="2202039"/>
                <a:ext cx="31350" cy="23376"/>
              </a:xfrm>
              <a:custGeom>
                <a:rect b="b" l="l" r="r" t="t"/>
                <a:pathLst>
                  <a:path extrusionOk="0" h="214" w="287">
                    <a:moveTo>
                      <a:pt x="0" y="0"/>
                    </a:moveTo>
                    <a:cubicBezTo>
                      <a:pt x="35" y="47"/>
                      <a:pt x="79" y="88"/>
                      <a:pt x="129" y="126"/>
                    </a:cubicBezTo>
                    <a:cubicBezTo>
                      <a:pt x="177" y="161"/>
                      <a:pt x="230" y="192"/>
                      <a:pt x="287" y="214"/>
                    </a:cubicBezTo>
                    <a:cubicBezTo>
                      <a:pt x="252" y="167"/>
                      <a:pt x="208" y="126"/>
                      <a:pt x="158" y="88"/>
                    </a:cubicBezTo>
                    <a:cubicBezTo>
                      <a:pt x="111" y="50"/>
                      <a:pt x="54" y="22"/>
                      <a:pt x="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7" name="Google Shape;2827;p22"/>
              <p:cNvSpPr/>
              <p:nvPr/>
            </p:nvSpPr>
            <p:spPr>
              <a:xfrm>
                <a:off x="11374710" y="2648582"/>
                <a:ext cx="31350" cy="23486"/>
              </a:xfrm>
              <a:custGeom>
                <a:rect b="b" l="l" r="r" t="t"/>
                <a:pathLst>
                  <a:path extrusionOk="0" h="215" w="287">
                    <a:moveTo>
                      <a:pt x="0" y="1"/>
                    </a:moveTo>
                    <a:cubicBezTo>
                      <a:pt x="38" y="48"/>
                      <a:pt x="82" y="89"/>
                      <a:pt x="129" y="127"/>
                    </a:cubicBezTo>
                    <a:cubicBezTo>
                      <a:pt x="177" y="161"/>
                      <a:pt x="227" y="193"/>
                      <a:pt x="287" y="215"/>
                    </a:cubicBezTo>
                    <a:cubicBezTo>
                      <a:pt x="252" y="168"/>
                      <a:pt x="208" y="127"/>
                      <a:pt x="158" y="89"/>
                    </a:cubicBezTo>
                    <a:cubicBezTo>
                      <a:pt x="111" y="51"/>
                      <a:pt x="54" y="23"/>
                      <a:pt x="0"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8" name="Google Shape;2828;p22"/>
              <p:cNvSpPr/>
              <p:nvPr/>
            </p:nvSpPr>
            <p:spPr>
              <a:xfrm>
                <a:off x="12012300" y="2921446"/>
                <a:ext cx="11142" cy="13108"/>
              </a:xfrm>
              <a:custGeom>
                <a:rect b="b" l="l" r="r" t="t"/>
                <a:pathLst>
                  <a:path extrusionOk="0" h="120" w="102">
                    <a:moveTo>
                      <a:pt x="86" y="0"/>
                    </a:moveTo>
                    <a:lnTo>
                      <a:pt x="1" y="16"/>
                    </a:lnTo>
                    <a:lnTo>
                      <a:pt x="17" y="120"/>
                    </a:lnTo>
                    <a:lnTo>
                      <a:pt x="102" y="104"/>
                    </a:lnTo>
                    <a:lnTo>
                      <a:pt x="86"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9" name="Google Shape;2829;p22"/>
              <p:cNvSpPr/>
              <p:nvPr/>
            </p:nvSpPr>
            <p:spPr>
              <a:xfrm>
                <a:off x="12037423" y="2911833"/>
                <a:ext cx="10049" cy="21410"/>
              </a:xfrm>
              <a:custGeom>
                <a:rect b="b" l="l" r="r" t="t"/>
                <a:pathLst>
                  <a:path extrusionOk="0" h="196" w="92">
                    <a:moveTo>
                      <a:pt x="13" y="0"/>
                    </a:moveTo>
                    <a:lnTo>
                      <a:pt x="1" y="22"/>
                    </a:lnTo>
                    <a:cubicBezTo>
                      <a:pt x="23" y="44"/>
                      <a:pt x="38" y="66"/>
                      <a:pt x="45" y="95"/>
                    </a:cubicBezTo>
                    <a:cubicBezTo>
                      <a:pt x="51" y="126"/>
                      <a:pt x="45" y="157"/>
                      <a:pt x="26" y="179"/>
                    </a:cubicBezTo>
                    <a:lnTo>
                      <a:pt x="51" y="195"/>
                    </a:lnTo>
                    <a:cubicBezTo>
                      <a:pt x="92" y="132"/>
                      <a:pt x="79" y="47"/>
                      <a:pt x="13"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0" name="Google Shape;2830;p22"/>
              <p:cNvSpPr/>
              <p:nvPr/>
            </p:nvSpPr>
            <p:spPr>
              <a:xfrm>
                <a:off x="12033600" y="2916967"/>
                <a:ext cx="6663" cy="13436"/>
              </a:xfrm>
              <a:custGeom>
                <a:rect b="b" l="l" r="r" t="t"/>
                <a:pathLst>
                  <a:path extrusionOk="0" h="123" w="61">
                    <a:moveTo>
                      <a:pt x="17" y="0"/>
                    </a:moveTo>
                    <a:lnTo>
                      <a:pt x="1" y="22"/>
                    </a:lnTo>
                    <a:cubicBezTo>
                      <a:pt x="14" y="35"/>
                      <a:pt x="23" y="48"/>
                      <a:pt x="26" y="63"/>
                    </a:cubicBezTo>
                    <a:cubicBezTo>
                      <a:pt x="26" y="79"/>
                      <a:pt x="23" y="95"/>
                      <a:pt x="14" y="107"/>
                    </a:cubicBezTo>
                    <a:lnTo>
                      <a:pt x="39" y="123"/>
                    </a:lnTo>
                    <a:cubicBezTo>
                      <a:pt x="61" y="82"/>
                      <a:pt x="54" y="32"/>
                      <a:pt x="17"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1" name="Google Shape;2831;p22"/>
              <p:cNvSpPr/>
              <p:nvPr/>
            </p:nvSpPr>
            <p:spPr>
              <a:xfrm>
                <a:off x="12889109" y="3913934"/>
                <a:ext cx="765" cy="874"/>
              </a:xfrm>
              <a:custGeom>
                <a:rect b="b" l="l" r="r" t="t"/>
                <a:pathLst>
                  <a:path extrusionOk="0" h="8" w="7">
                    <a:moveTo>
                      <a:pt x="7" y="1"/>
                    </a:moveTo>
                    <a:cubicBezTo>
                      <a:pt x="1" y="1"/>
                      <a:pt x="7" y="7"/>
                      <a:pt x="7" y="7"/>
                    </a:cubicBezTo>
                    <a:lnTo>
                      <a:pt x="7" y="1"/>
                    </a:ln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2" name="Google Shape;2832;p22"/>
              <p:cNvSpPr/>
              <p:nvPr/>
            </p:nvSpPr>
            <p:spPr>
              <a:xfrm>
                <a:off x="12736184" y="4101924"/>
                <a:ext cx="3277" cy="2731"/>
              </a:xfrm>
              <a:custGeom>
                <a:rect b="b" l="l" r="r" t="t"/>
                <a:pathLst>
                  <a:path extrusionOk="0" h="25" w="30">
                    <a:moveTo>
                      <a:pt x="9" y="0"/>
                    </a:moveTo>
                    <a:cubicBezTo>
                      <a:pt x="4" y="0"/>
                      <a:pt x="0" y="9"/>
                      <a:pt x="7" y="16"/>
                    </a:cubicBezTo>
                    <a:lnTo>
                      <a:pt x="14" y="22"/>
                    </a:lnTo>
                    <a:cubicBezTo>
                      <a:pt x="17" y="24"/>
                      <a:pt x="19" y="25"/>
                      <a:pt x="21" y="25"/>
                    </a:cubicBezTo>
                    <a:cubicBezTo>
                      <a:pt x="23" y="25"/>
                      <a:pt x="25" y="24"/>
                      <a:pt x="26" y="22"/>
                    </a:cubicBezTo>
                    <a:cubicBezTo>
                      <a:pt x="29" y="19"/>
                      <a:pt x="29" y="13"/>
                      <a:pt x="26" y="10"/>
                    </a:cubicBezTo>
                    <a:lnTo>
                      <a:pt x="14" y="3"/>
                    </a:lnTo>
                    <a:cubicBezTo>
                      <a:pt x="12" y="1"/>
                      <a:pt x="10" y="0"/>
                      <a:pt x="9"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833" name="Google Shape;2833;p22"/>
            <p:cNvGrpSpPr/>
            <p:nvPr/>
          </p:nvGrpSpPr>
          <p:grpSpPr>
            <a:xfrm>
              <a:off x="5257953" y="4274615"/>
              <a:ext cx="850628" cy="1425811"/>
              <a:chOff x="10461526" y="1518461"/>
              <a:chExt cx="2005724" cy="3361969"/>
            </a:xfrm>
          </p:grpSpPr>
          <p:sp>
            <p:nvSpPr>
              <p:cNvPr id="2834" name="Google Shape;2834;p22"/>
              <p:cNvSpPr/>
              <p:nvPr/>
            </p:nvSpPr>
            <p:spPr>
              <a:xfrm>
                <a:off x="10864157" y="4644045"/>
                <a:ext cx="684451" cy="236385"/>
              </a:xfrm>
              <a:custGeom>
                <a:rect b="b" l="l" r="r" t="t"/>
                <a:pathLst>
                  <a:path extrusionOk="0" h="2164" w="6266">
                    <a:moveTo>
                      <a:pt x="6260" y="0"/>
                    </a:moveTo>
                    <a:lnTo>
                      <a:pt x="2668" y="79"/>
                    </a:lnTo>
                    <a:lnTo>
                      <a:pt x="2668" y="142"/>
                    </a:lnTo>
                    <a:cubicBezTo>
                      <a:pt x="2668" y="142"/>
                      <a:pt x="573" y="1174"/>
                      <a:pt x="362" y="1353"/>
                    </a:cubicBezTo>
                    <a:cubicBezTo>
                      <a:pt x="148" y="1535"/>
                      <a:pt x="1" y="2092"/>
                      <a:pt x="196" y="2152"/>
                    </a:cubicBezTo>
                    <a:cubicBezTo>
                      <a:pt x="221" y="2159"/>
                      <a:pt x="339" y="2163"/>
                      <a:pt x="523" y="2163"/>
                    </a:cubicBezTo>
                    <a:cubicBezTo>
                      <a:pt x="1754" y="2163"/>
                      <a:pt x="5988" y="2004"/>
                      <a:pt x="6168" y="1881"/>
                    </a:cubicBezTo>
                    <a:cubicBezTo>
                      <a:pt x="6247" y="1825"/>
                      <a:pt x="6266" y="1016"/>
                      <a:pt x="6260" y="32"/>
                    </a:cubicBezTo>
                    <a:lnTo>
                      <a:pt x="6260"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5" name="Google Shape;2835;p22"/>
              <p:cNvSpPr/>
              <p:nvPr/>
            </p:nvSpPr>
            <p:spPr>
              <a:xfrm>
                <a:off x="10887205" y="4835640"/>
                <a:ext cx="618147" cy="20864"/>
              </a:xfrm>
              <a:custGeom>
                <a:rect b="b" l="l" r="r" t="t"/>
                <a:pathLst>
                  <a:path extrusionOk="0" h="191" w="5659">
                    <a:moveTo>
                      <a:pt x="5469" y="0"/>
                    </a:moveTo>
                    <a:cubicBezTo>
                      <a:pt x="4312" y="0"/>
                      <a:pt x="904" y="121"/>
                      <a:pt x="19" y="174"/>
                    </a:cubicBezTo>
                    <a:cubicBezTo>
                      <a:pt x="0" y="178"/>
                      <a:pt x="0" y="190"/>
                      <a:pt x="19" y="190"/>
                    </a:cubicBezTo>
                    <a:cubicBezTo>
                      <a:pt x="957" y="190"/>
                      <a:pt x="4725" y="83"/>
                      <a:pt x="5649" y="8"/>
                    </a:cubicBezTo>
                    <a:cubicBezTo>
                      <a:pt x="5659" y="5"/>
                      <a:pt x="5659" y="1"/>
                      <a:pt x="5649" y="1"/>
                    </a:cubicBezTo>
                    <a:cubicBezTo>
                      <a:pt x="5598" y="1"/>
                      <a:pt x="5537" y="0"/>
                      <a:pt x="5469"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6" name="Google Shape;2836;p22"/>
              <p:cNvSpPr/>
              <p:nvPr/>
            </p:nvSpPr>
            <p:spPr>
              <a:xfrm>
                <a:off x="11117358" y="4658027"/>
                <a:ext cx="125180" cy="30040"/>
              </a:xfrm>
              <a:custGeom>
                <a:rect b="b" l="l" r="r" t="t"/>
                <a:pathLst>
                  <a:path extrusionOk="0" h="275" w="1146">
                    <a:moveTo>
                      <a:pt x="372" y="1"/>
                    </a:moveTo>
                    <a:cubicBezTo>
                      <a:pt x="253" y="1"/>
                      <a:pt x="136" y="14"/>
                      <a:pt x="26" y="39"/>
                    </a:cubicBezTo>
                    <a:cubicBezTo>
                      <a:pt x="10" y="39"/>
                      <a:pt x="1" y="52"/>
                      <a:pt x="4" y="64"/>
                    </a:cubicBezTo>
                    <a:cubicBezTo>
                      <a:pt x="4" y="77"/>
                      <a:pt x="16" y="86"/>
                      <a:pt x="29" y="86"/>
                    </a:cubicBezTo>
                    <a:cubicBezTo>
                      <a:pt x="397" y="108"/>
                      <a:pt x="765" y="171"/>
                      <a:pt x="1117" y="275"/>
                    </a:cubicBezTo>
                    <a:cubicBezTo>
                      <a:pt x="1133" y="275"/>
                      <a:pt x="1146" y="262"/>
                      <a:pt x="1133" y="250"/>
                    </a:cubicBezTo>
                    <a:cubicBezTo>
                      <a:pt x="931" y="74"/>
                      <a:pt x="648" y="1"/>
                      <a:pt x="372"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7" name="Google Shape;2837;p22"/>
              <p:cNvSpPr/>
              <p:nvPr/>
            </p:nvSpPr>
            <p:spPr>
              <a:xfrm>
                <a:off x="11089176" y="4676488"/>
                <a:ext cx="124416" cy="30258"/>
              </a:xfrm>
              <a:custGeom>
                <a:rect b="b" l="l" r="r" t="t"/>
                <a:pathLst>
                  <a:path extrusionOk="0" h="277" w="1139">
                    <a:moveTo>
                      <a:pt x="370" y="0"/>
                    </a:moveTo>
                    <a:cubicBezTo>
                      <a:pt x="251" y="0"/>
                      <a:pt x="133" y="14"/>
                      <a:pt x="23" y="40"/>
                    </a:cubicBezTo>
                    <a:cubicBezTo>
                      <a:pt x="7" y="40"/>
                      <a:pt x="1" y="46"/>
                      <a:pt x="1" y="62"/>
                    </a:cubicBezTo>
                    <a:cubicBezTo>
                      <a:pt x="1" y="78"/>
                      <a:pt x="10" y="87"/>
                      <a:pt x="23" y="87"/>
                    </a:cubicBezTo>
                    <a:cubicBezTo>
                      <a:pt x="394" y="109"/>
                      <a:pt x="759" y="172"/>
                      <a:pt x="1111" y="276"/>
                    </a:cubicBezTo>
                    <a:cubicBezTo>
                      <a:pt x="1112" y="276"/>
                      <a:pt x="1114" y="276"/>
                      <a:pt x="1115" y="276"/>
                    </a:cubicBezTo>
                    <a:cubicBezTo>
                      <a:pt x="1129" y="276"/>
                      <a:pt x="1138" y="262"/>
                      <a:pt x="1127" y="251"/>
                    </a:cubicBezTo>
                    <a:cubicBezTo>
                      <a:pt x="927" y="75"/>
                      <a:pt x="646" y="0"/>
                      <a:pt x="37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8" name="Google Shape;2838;p22"/>
              <p:cNvSpPr/>
              <p:nvPr/>
            </p:nvSpPr>
            <p:spPr>
              <a:xfrm>
                <a:off x="11060666" y="4694948"/>
                <a:ext cx="124853" cy="29930"/>
              </a:xfrm>
              <a:custGeom>
                <a:rect b="b" l="l" r="r" t="t"/>
                <a:pathLst>
                  <a:path extrusionOk="0" h="274" w="1143">
                    <a:moveTo>
                      <a:pt x="362" y="0"/>
                    </a:moveTo>
                    <a:cubicBezTo>
                      <a:pt x="245" y="0"/>
                      <a:pt x="129" y="13"/>
                      <a:pt x="20" y="38"/>
                    </a:cubicBezTo>
                    <a:cubicBezTo>
                      <a:pt x="10" y="38"/>
                      <a:pt x="1" y="50"/>
                      <a:pt x="1" y="63"/>
                    </a:cubicBezTo>
                    <a:cubicBezTo>
                      <a:pt x="1" y="78"/>
                      <a:pt x="13" y="85"/>
                      <a:pt x="26" y="85"/>
                    </a:cubicBezTo>
                    <a:cubicBezTo>
                      <a:pt x="394" y="110"/>
                      <a:pt x="759" y="173"/>
                      <a:pt x="1114" y="273"/>
                    </a:cubicBezTo>
                    <a:cubicBezTo>
                      <a:pt x="1130" y="273"/>
                      <a:pt x="1142" y="264"/>
                      <a:pt x="1130" y="251"/>
                    </a:cubicBezTo>
                    <a:cubicBezTo>
                      <a:pt x="924" y="74"/>
                      <a:pt x="640" y="0"/>
                      <a:pt x="362"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9" name="Google Shape;2839;p22"/>
              <p:cNvSpPr/>
              <p:nvPr/>
            </p:nvSpPr>
            <p:spPr>
              <a:xfrm>
                <a:off x="11129701" y="2545576"/>
                <a:ext cx="457138" cy="2118831"/>
              </a:xfrm>
              <a:custGeom>
                <a:rect b="b" l="l" r="r" t="t"/>
                <a:pathLst>
                  <a:path extrusionOk="0" h="19397" w="4185">
                    <a:moveTo>
                      <a:pt x="800" y="0"/>
                    </a:moveTo>
                    <a:lnTo>
                      <a:pt x="762" y="1950"/>
                    </a:lnTo>
                    <a:lnTo>
                      <a:pt x="753" y="2177"/>
                    </a:lnTo>
                    <a:lnTo>
                      <a:pt x="1" y="19321"/>
                    </a:lnTo>
                    <a:lnTo>
                      <a:pt x="4005" y="19397"/>
                    </a:lnTo>
                    <a:lnTo>
                      <a:pt x="4005" y="13047"/>
                    </a:lnTo>
                    <a:lnTo>
                      <a:pt x="4184" y="13009"/>
                    </a:lnTo>
                    <a:lnTo>
                      <a:pt x="4184" y="2406"/>
                    </a:lnTo>
                    <a:lnTo>
                      <a:pt x="4096" y="2164"/>
                    </a:lnTo>
                    <a:lnTo>
                      <a:pt x="4005"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0" name="Google Shape;2840;p22"/>
              <p:cNvSpPr/>
              <p:nvPr/>
            </p:nvSpPr>
            <p:spPr>
              <a:xfrm>
                <a:off x="11146632" y="4583858"/>
                <a:ext cx="391052" cy="10050"/>
              </a:xfrm>
              <a:custGeom>
                <a:rect b="b" l="l" r="r" t="t"/>
                <a:pathLst>
                  <a:path extrusionOk="0" h="92" w="3580">
                    <a:moveTo>
                      <a:pt x="1051" y="1"/>
                    </a:moveTo>
                    <a:cubicBezTo>
                      <a:pt x="443" y="1"/>
                      <a:pt x="616" y="10"/>
                      <a:pt x="13" y="14"/>
                    </a:cubicBezTo>
                    <a:cubicBezTo>
                      <a:pt x="11" y="13"/>
                      <a:pt x="10" y="13"/>
                      <a:pt x="9" y="13"/>
                    </a:cubicBezTo>
                    <a:cubicBezTo>
                      <a:pt x="2" y="13"/>
                      <a:pt x="0" y="21"/>
                      <a:pt x="0" y="26"/>
                    </a:cubicBezTo>
                    <a:cubicBezTo>
                      <a:pt x="0" y="29"/>
                      <a:pt x="3" y="32"/>
                      <a:pt x="13" y="32"/>
                    </a:cubicBezTo>
                    <a:cubicBezTo>
                      <a:pt x="616" y="51"/>
                      <a:pt x="443" y="58"/>
                      <a:pt x="1051" y="67"/>
                    </a:cubicBezTo>
                    <a:cubicBezTo>
                      <a:pt x="1250" y="71"/>
                      <a:pt x="2200" y="91"/>
                      <a:pt x="2883" y="91"/>
                    </a:cubicBezTo>
                    <a:cubicBezTo>
                      <a:pt x="3212" y="91"/>
                      <a:pt x="3479" y="87"/>
                      <a:pt x="3570" y="73"/>
                    </a:cubicBezTo>
                    <a:cubicBezTo>
                      <a:pt x="3573" y="73"/>
                      <a:pt x="3579" y="67"/>
                      <a:pt x="3579" y="64"/>
                    </a:cubicBezTo>
                    <a:cubicBezTo>
                      <a:pt x="3579" y="61"/>
                      <a:pt x="3573" y="58"/>
                      <a:pt x="3570" y="58"/>
                    </a:cubicBezTo>
                    <a:cubicBezTo>
                      <a:pt x="3290" y="10"/>
                      <a:pt x="1346" y="1"/>
                      <a:pt x="105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1" name="Google Shape;2841;p22"/>
              <p:cNvSpPr/>
              <p:nvPr/>
            </p:nvSpPr>
            <p:spPr>
              <a:xfrm>
                <a:off x="11479464" y="2594294"/>
                <a:ext cx="32770" cy="1945475"/>
              </a:xfrm>
              <a:custGeom>
                <a:rect b="b" l="l" r="r" t="t"/>
                <a:pathLst>
                  <a:path extrusionOk="0" h="17810" w="300">
                    <a:moveTo>
                      <a:pt x="274" y="1"/>
                    </a:moveTo>
                    <a:cubicBezTo>
                      <a:pt x="243" y="1306"/>
                      <a:pt x="243" y="2608"/>
                      <a:pt x="224" y="3910"/>
                    </a:cubicBezTo>
                    <a:cubicBezTo>
                      <a:pt x="193" y="6216"/>
                      <a:pt x="158" y="8528"/>
                      <a:pt x="114" y="10836"/>
                    </a:cubicBezTo>
                    <a:cubicBezTo>
                      <a:pt x="95" y="11997"/>
                      <a:pt x="76" y="13157"/>
                      <a:pt x="51" y="14315"/>
                    </a:cubicBezTo>
                    <a:cubicBezTo>
                      <a:pt x="38" y="14897"/>
                      <a:pt x="32" y="15475"/>
                      <a:pt x="23" y="16057"/>
                    </a:cubicBezTo>
                    <a:cubicBezTo>
                      <a:pt x="16" y="16639"/>
                      <a:pt x="1" y="17218"/>
                      <a:pt x="4" y="17803"/>
                    </a:cubicBezTo>
                    <a:cubicBezTo>
                      <a:pt x="4" y="17806"/>
                      <a:pt x="7" y="17809"/>
                      <a:pt x="13" y="17809"/>
                    </a:cubicBezTo>
                    <a:cubicBezTo>
                      <a:pt x="16" y="17809"/>
                      <a:pt x="20" y="17806"/>
                      <a:pt x="20" y="17803"/>
                    </a:cubicBezTo>
                    <a:cubicBezTo>
                      <a:pt x="67" y="17155"/>
                      <a:pt x="79" y="16501"/>
                      <a:pt x="101" y="15850"/>
                    </a:cubicBezTo>
                    <a:cubicBezTo>
                      <a:pt x="127" y="15196"/>
                      <a:pt x="142" y="14548"/>
                      <a:pt x="158" y="13893"/>
                    </a:cubicBezTo>
                    <a:cubicBezTo>
                      <a:pt x="211" y="11588"/>
                      <a:pt x="243" y="9276"/>
                      <a:pt x="268" y="6968"/>
                    </a:cubicBezTo>
                    <a:cubicBezTo>
                      <a:pt x="281" y="5804"/>
                      <a:pt x="287" y="4643"/>
                      <a:pt x="287" y="3483"/>
                    </a:cubicBezTo>
                    <a:cubicBezTo>
                      <a:pt x="287" y="2319"/>
                      <a:pt x="300" y="1162"/>
                      <a:pt x="28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2" name="Google Shape;2842;p22"/>
              <p:cNvSpPr/>
              <p:nvPr/>
            </p:nvSpPr>
            <p:spPr>
              <a:xfrm>
                <a:off x="11278475" y="2545575"/>
                <a:ext cx="315777" cy="1421038"/>
              </a:xfrm>
              <a:custGeom>
                <a:rect b="b" l="l" r="r" t="t"/>
                <a:pathLst>
                  <a:path extrusionOk="0" h="13009" w="2734">
                    <a:moveTo>
                      <a:pt x="1" y="0"/>
                    </a:moveTo>
                    <a:lnTo>
                      <a:pt x="2643" y="13009"/>
                    </a:lnTo>
                    <a:lnTo>
                      <a:pt x="2734" y="2164"/>
                    </a:lnTo>
                    <a:lnTo>
                      <a:pt x="2734"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3" name="Google Shape;2843;p22"/>
              <p:cNvSpPr/>
              <p:nvPr/>
            </p:nvSpPr>
            <p:spPr>
              <a:xfrm>
                <a:off x="11855876" y="4367442"/>
                <a:ext cx="611374" cy="497128"/>
              </a:xfrm>
              <a:custGeom>
                <a:rect b="b" l="l" r="r" t="t"/>
                <a:pathLst>
                  <a:path extrusionOk="0" h="4551" w="5597">
                    <a:moveTo>
                      <a:pt x="4822" y="1"/>
                    </a:moveTo>
                    <a:lnTo>
                      <a:pt x="1636" y="1624"/>
                    </a:lnTo>
                    <a:lnTo>
                      <a:pt x="1668" y="1680"/>
                    </a:lnTo>
                    <a:cubicBezTo>
                      <a:pt x="1668" y="1680"/>
                      <a:pt x="230" y="3505"/>
                      <a:pt x="117" y="3759"/>
                    </a:cubicBezTo>
                    <a:cubicBezTo>
                      <a:pt x="1" y="4004"/>
                      <a:pt x="105" y="4550"/>
                      <a:pt x="296" y="4550"/>
                    </a:cubicBezTo>
                    <a:cubicBezTo>
                      <a:pt x="302" y="4550"/>
                      <a:pt x="307" y="4550"/>
                      <a:pt x="312" y="4549"/>
                    </a:cubicBezTo>
                    <a:cubicBezTo>
                      <a:pt x="510" y="4517"/>
                      <a:pt x="5426" y="1941"/>
                      <a:pt x="5549" y="1728"/>
                    </a:cubicBezTo>
                    <a:cubicBezTo>
                      <a:pt x="5596" y="1643"/>
                      <a:pt x="5260" y="904"/>
                      <a:pt x="4835" y="29"/>
                    </a:cubicBezTo>
                    <a:lnTo>
                      <a:pt x="4822"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4" name="Google Shape;2844;p22"/>
              <p:cNvSpPr/>
              <p:nvPr/>
            </p:nvSpPr>
            <p:spPr>
              <a:xfrm>
                <a:off x="11883621" y="4556743"/>
                <a:ext cx="548566" cy="285540"/>
              </a:xfrm>
              <a:custGeom>
                <a:rect b="b" l="l" r="r" t="t"/>
                <a:pathLst>
                  <a:path extrusionOk="0" h="2614" w="5022">
                    <a:moveTo>
                      <a:pt x="5015" y="1"/>
                    </a:moveTo>
                    <a:cubicBezTo>
                      <a:pt x="4169" y="388"/>
                      <a:pt x="832" y="2146"/>
                      <a:pt x="14" y="2596"/>
                    </a:cubicBezTo>
                    <a:cubicBezTo>
                      <a:pt x="1" y="2605"/>
                      <a:pt x="0" y="2613"/>
                      <a:pt x="7" y="2613"/>
                    </a:cubicBezTo>
                    <a:cubicBezTo>
                      <a:pt x="11" y="2613"/>
                      <a:pt x="15" y="2612"/>
                      <a:pt x="20" y="2608"/>
                    </a:cubicBezTo>
                    <a:cubicBezTo>
                      <a:pt x="860" y="2203"/>
                      <a:pt x="4213" y="473"/>
                      <a:pt x="5015" y="7"/>
                    </a:cubicBezTo>
                    <a:cubicBezTo>
                      <a:pt x="5021" y="1"/>
                      <a:pt x="5021" y="1"/>
                      <a:pt x="5015"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5" name="Google Shape;2845;p22"/>
              <p:cNvSpPr/>
              <p:nvPr/>
            </p:nvSpPr>
            <p:spPr>
              <a:xfrm>
                <a:off x="12007381" y="4532384"/>
                <a:ext cx="122450" cy="39980"/>
              </a:xfrm>
              <a:custGeom>
                <a:rect b="b" l="l" r="r" t="t"/>
                <a:pathLst>
                  <a:path extrusionOk="0" h="366" w="1121">
                    <a:moveTo>
                      <a:pt x="866" y="1"/>
                    </a:moveTo>
                    <a:cubicBezTo>
                      <a:pt x="563" y="1"/>
                      <a:pt x="250" y="137"/>
                      <a:pt x="17" y="318"/>
                    </a:cubicBezTo>
                    <a:cubicBezTo>
                      <a:pt x="4" y="328"/>
                      <a:pt x="1" y="340"/>
                      <a:pt x="13" y="353"/>
                    </a:cubicBezTo>
                    <a:cubicBezTo>
                      <a:pt x="16" y="361"/>
                      <a:pt x="23" y="365"/>
                      <a:pt x="32" y="365"/>
                    </a:cubicBezTo>
                    <a:cubicBezTo>
                      <a:pt x="36" y="365"/>
                      <a:pt x="41" y="364"/>
                      <a:pt x="45" y="362"/>
                    </a:cubicBezTo>
                    <a:cubicBezTo>
                      <a:pt x="385" y="224"/>
                      <a:pt x="740" y="123"/>
                      <a:pt x="1105" y="60"/>
                    </a:cubicBezTo>
                    <a:cubicBezTo>
                      <a:pt x="1114" y="54"/>
                      <a:pt x="1121" y="32"/>
                      <a:pt x="1105" y="32"/>
                    </a:cubicBezTo>
                    <a:cubicBezTo>
                      <a:pt x="1027" y="11"/>
                      <a:pt x="947" y="1"/>
                      <a:pt x="866"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6" name="Google Shape;2846;p22"/>
              <p:cNvSpPr/>
              <p:nvPr/>
            </p:nvSpPr>
            <p:spPr>
              <a:xfrm>
                <a:off x="11990232" y="4561112"/>
                <a:ext cx="122122" cy="39871"/>
              </a:xfrm>
              <a:custGeom>
                <a:rect b="b" l="l" r="r" t="t"/>
                <a:pathLst>
                  <a:path extrusionOk="0" h="365" w="1118">
                    <a:moveTo>
                      <a:pt x="858" y="1"/>
                    </a:moveTo>
                    <a:cubicBezTo>
                      <a:pt x="557" y="1"/>
                      <a:pt x="245" y="137"/>
                      <a:pt x="13" y="319"/>
                    </a:cubicBezTo>
                    <a:cubicBezTo>
                      <a:pt x="4" y="329"/>
                      <a:pt x="1" y="335"/>
                      <a:pt x="1" y="351"/>
                    </a:cubicBezTo>
                    <a:cubicBezTo>
                      <a:pt x="8" y="360"/>
                      <a:pt x="15" y="365"/>
                      <a:pt x="24" y="365"/>
                    </a:cubicBezTo>
                    <a:cubicBezTo>
                      <a:pt x="26" y="365"/>
                      <a:pt x="29" y="364"/>
                      <a:pt x="32" y="363"/>
                    </a:cubicBezTo>
                    <a:cubicBezTo>
                      <a:pt x="378" y="225"/>
                      <a:pt x="737" y="121"/>
                      <a:pt x="1101" y="58"/>
                    </a:cubicBezTo>
                    <a:cubicBezTo>
                      <a:pt x="1111" y="55"/>
                      <a:pt x="1117" y="36"/>
                      <a:pt x="1101" y="33"/>
                    </a:cubicBezTo>
                    <a:cubicBezTo>
                      <a:pt x="1022" y="11"/>
                      <a:pt x="940" y="1"/>
                      <a:pt x="85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7" name="Google Shape;2847;p22"/>
              <p:cNvSpPr/>
              <p:nvPr/>
            </p:nvSpPr>
            <p:spPr>
              <a:xfrm>
                <a:off x="11972755" y="4590277"/>
                <a:ext cx="122340" cy="40089"/>
              </a:xfrm>
              <a:custGeom>
                <a:rect b="b" l="l" r="r" t="t"/>
                <a:pathLst>
                  <a:path extrusionOk="0" h="367" w="1120">
                    <a:moveTo>
                      <a:pt x="861" y="1"/>
                    </a:moveTo>
                    <a:cubicBezTo>
                      <a:pt x="559" y="1"/>
                      <a:pt x="248" y="137"/>
                      <a:pt x="16" y="320"/>
                    </a:cubicBezTo>
                    <a:cubicBezTo>
                      <a:pt x="3" y="323"/>
                      <a:pt x="0" y="345"/>
                      <a:pt x="7" y="354"/>
                    </a:cubicBezTo>
                    <a:cubicBezTo>
                      <a:pt x="13" y="363"/>
                      <a:pt x="22" y="367"/>
                      <a:pt x="31" y="367"/>
                    </a:cubicBezTo>
                    <a:cubicBezTo>
                      <a:pt x="36" y="367"/>
                      <a:pt x="40" y="366"/>
                      <a:pt x="44" y="364"/>
                    </a:cubicBezTo>
                    <a:cubicBezTo>
                      <a:pt x="384" y="225"/>
                      <a:pt x="739" y="122"/>
                      <a:pt x="1104" y="59"/>
                    </a:cubicBezTo>
                    <a:cubicBezTo>
                      <a:pt x="1114" y="56"/>
                      <a:pt x="1120" y="34"/>
                      <a:pt x="1104" y="34"/>
                    </a:cubicBezTo>
                    <a:cubicBezTo>
                      <a:pt x="1025" y="11"/>
                      <a:pt x="943" y="1"/>
                      <a:pt x="861"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8" name="Google Shape;2848;p22"/>
              <p:cNvSpPr/>
              <p:nvPr/>
            </p:nvSpPr>
            <p:spPr>
              <a:xfrm>
                <a:off x="11253462" y="2535636"/>
                <a:ext cx="1157537" cy="2039854"/>
              </a:xfrm>
              <a:custGeom>
                <a:rect b="b" l="l" r="r" t="t"/>
                <a:pathLst>
                  <a:path extrusionOk="0" h="18674" w="10597">
                    <a:moveTo>
                      <a:pt x="4479" y="0"/>
                    </a:moveTo>
                    <a:lnTo>
                      <a:pt x="0" y="6"/>
                    </a:lnTo>
                    <a:cubicBezTo>
                      <a:pt x="16" y="76"/>
                      <a:pt x="246" y="1139"/>
                      <a:pt x="481" y="2051"/>
                    </a:cubicBezTo>
                    <a:cubicBezTo>
                      <a:pt x="654" y="2721"/>
                      <a:pt x="831" y="3306"/>
                      <a:pt x="928" y="3366"/>
                    </a:cubicBezTo>
                    <a:cubicBezTo>
                      <a:pt x="1026" y="3425"/>
                      <a:pt x="1604" y="3683"/>
                      <a:pt x="1793" y="3762"/>
                    </a:cubicBezTo>
                    <a:cubicBezTo>
                      <a:pt x="1793" y="3762"/>
                      <a:pt x="3060" y="10081"/>
                      <a:pt x="3727" y="12037"/>
                    </a:cubicBezTo>
                    <a:cubicBezTo>
                      <a:pt x="4344" y="13845"/>
                      <a:pt x="6898" y="18673"/>
                      <a:pt x="6898" y="18673"/>
                    </a:cubicBezTo>
                    <a:lnTo>
                      <a:pt x="10596" y="16802"/>
                    </a:lnTo>
                    <a:cubicBezTo>
                      <a:pt x="10596" y="16802"/>
                      <a:pt x="7706" y="11902"/>
                      <a:pt x="7404" y="11021"/>
                    </a:cubicBezTo>
                    <a:cubicBezTo>
                      <a:pt x="6932" y="9656"/>
                      <a:pt x="5007" y="2859"/>
                      <a:pt x="5007" y="2859"/>
                    </a:cubicBezTo>
                    <a:cubicBezTo>
                      <a:pt x="5007" y="2859"/>
                      <a:pt x="5334" y="1123"/>
                      <a:pt x="4479"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9" name="Google Shape;2849;p22"/>
              <p:cNvSpPr/>
              <p:nvPr/>
            </p:nvSpPr>
            <p:spPr>
              <a:xfrm>
                <a:off x="12012737" y="4319406"/>
                <a:ext cx="344956" cy="184716"/>
              </a:xfrm>
              <a:custGeom>
                <a:rect b="b" l="l" r="r" t="t"/>
                <a:pathLst>
                  <a:path extrusionOk="0" h="1691" w="3158">
                    <a:moveTo>
                      <a:pt x="3145" y="0"/>
                    </a:moveTo>
                    <a:cubicBezTo>
                      <a:pt x="2884" y="91"/>
                      <a:pt x="1170" y="1019"/>
                      <a:pt x="909" y="1161"/>
                    </a:cubicBezTo>
                    <a:cubicBezTo>
                      <a:pt x="378" y="1453"/>
                      <a:pt x="535" y="1375"/>
                      <a:pt x="6" y="1667"/>
                    </a:cubicBezTo>
                    <a:cubicBezTo>
                      <a:pt x="0" y="1670"/>
                      <a:pt x="0" y="1677"/>
                      <a:pt x="0" y="1683"/>
                    </a:cubicBezTo>
                    <a:cubicBezTo>
                      <a:pt x="0" y="1687"/>
                      <a:pt x="5" y="1690"/>
                      <a:pt x="9" y="1690"/>
                    </a:cubicBezTo>
                    <a:cubicBezTo>
                      <a:pt x="11" y="1690"/>
                      <a:pt x="12" y="1690"/>
                      <a:pt x="13" y="1689"/>
                    </a:cubicBezTo>
                    <a:cubicBezTo>
                      <a:pt x="554" y="1412"/>
                      <a:pt x="403" y="1497"/>
                      <a:pt x="941" y="1220"/>
                    </a:cubicBezTo>
                    <a:cubicBezTo>
                      <a:pt x="1205" y="1082"/>
                      <a:pt x="2931" y="183"/>
                      <a:pt x="3155" y="13"/>
                    </a:cubicBezTo>
                    <a:cubicBezTo>
                      <a:pt x="3158" y="10"/>
                      <a:pt x="3155" y="0"/>
                      <a:pt x="314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0" name="Google Shape;2850;p22"/>
              <p:cNvSpPr/>
              <p:nvPr/>
            </p:nvSpPr>
            <p:spPr>
              <a:xfrm>
                <a:off x="11727312" y="2571464"/>
                <a:ext cx="575765" cy="1739240"/>
              </a:xfrm>
              <a:custGeom>
                <a:rect b="b" l="l" r="r" t="t"/>
                <a:pathLst>
                  <a:path extrusionOk="0" h="15922" w="5271">
                    <a:moveTo>
                      <a:pt x="19" y="1"/>
                    </a:moveTo>
                    <a:cubicBezTo>
                      <a:pt x="11" y="1"/>
                      <a:pt x="1" y="8"/>
                      <a:pt x="3" y="18"/>
                    </a:cubicBezTo>
                    <a:cubicBezTo>
                      <a:pt x="166" y="540"/>
                      <a:pt x="327" y="1069"/>
                      <a:pt x="289" y="1622"/>
                    </a:cubicBezTo>
                    <a:cubicBezTo>
                      <a:pt x="276" y="1890"/>
                      <a:pt x="201" y="2147"/>
                      <a:pt x="207" y="2415"/>
                    </a:cubicBezTo>
                    <a:cubicBezTo>
                      <a:pt x="223" y="2682"/>
                      <a:pt x="270" y="2943"/>
                      <a:pt x="342" y="3201"/>
                    </a:cubicBezTo>
                    <a:cubicBezTo>
                      <a:pt x="594" y="4286"/>
                      <a:pt x="861" y="5368"/>
                      <a:pt x="1147" y="6441"/>
                    </a:cubicBezTo>
                    <a:cubicBezTo>
                      <a:pt x="1434" y="7516"/>
                      <a:pt x="1742" y="8589"/>
                      <a:pt x="2063" y="9652"/>
                    </a:cubicBezTo>
                    <a:cubicBezTo>
                      <a:pt x="2220" y="10171"/>
                      <a:pt x="2365" y="10699"/>
                      <a:pt x="2591" y="11193"/>
                    </a:cubicBezTo>
                    <a:cubicBezTo>
                      <a:pt x="2814" y="11690"/>
                      <a:pt x="3097" y="12159"/>
                      <a:pt x="3362" y="12630"/>
                    </a:cubicBezTo>
                    <a:cubicBezTo>
                      <a:pt x="3912" y="13609"/>
                      <a:pt x="4466" y="14584"/>
                      <a:pt x="5032" y="15549"/>
                    </a:cubicBezTo>
                    <a:cubicBezTo>
                      <a:pt x="5101" y="15672"/>
                      <a:pt x="5176" y="15798"/>
                      <a:pt x="5249" y="15920"/>
                    </a:cubicBezTo>
                    <a:cubicBezTo>
                      <a:pt x="5251" y="15921"/>
                      <a:pt x="5253" y="15921"/>
                      <a:pt x="5255" y="15921"/>
                    </a:cubicBezTo>
                    <a:cubicBezTo>
                      <a:pt x="5264" y="15921"/>
                      <a:pt x="5270" y="15916"/>
                      <a:pt x="5268" y="15908"/>
                    </a:cubicBezTo>
                    <a:cubicBezTo>
                      <a:pt x="4742" y="14917"/>
                      <a:pt x="4198" y="13936"/>
                      <a:pt x="3651" y="12948"/>
                    </a:cubicBezTo>
                    <a:cubicBezTo>
                      <a:pt x="3384" y="12464"/>
                      <a:pt x="3101" y="11986"/>
                      <a:pt x="2846" y="11495"/>
                    </a:cubicBezTo>
                    <a:cubicBezTo>
                      <a:pt x="2607" y="11008"/>
                      <a:pt x="2409" y="10498"/>
                      <a:pt x="2261" y="9979"/>
                    </a:cubicBezTo>
                    <a:cubicBezTo>
                      <a:pt x="1934" y="8919"/>
                      <a:pt x="1626" y="7856"/>
                      <a:pt x="1336" y="6787"/>
                    </a:cubicBezTo>
                    <a:cubicBezTo>
                      <a:pt x="1047" y="5717"/>
                      <a:pt x="770" y="4645"/>
                      <a:pt x="515" y="3563"/>
                    </a:cubicBezTo>
                    <a:cubicBezTo>
                      <a:pt x="452" y="3295"/>
                      <a:pt x="380" y="3025"/>
                      <a:pt x="330" y="2758"/>
                    </a:cubicBezTo>
                    <a:cubicBezTo>
                      <a:pt x="283" y="2484"/>
                      <a:pt x="283" y="2204"/>
                      <a:pt x="330" y="1927"/>
                    </a:cubicBezTo>
                    <a:cubicBezTo>
                      <a:pt x="371" y="1672"/>
                      <a:pt x="374" y="1408"/>
                      <a:pt x="339" y="1154"/>
                    </a:cubicBezTo>
                    <a:cubicBezTo>
                      <a:pt x="298" y="899"/>
                      <a:pt x="235" y="647"/>
                      <a:pt x="157" y="399"/>
                    </a:cubicBezTo>
                    <a:cubicBezTo>
                      <a:pt x="119" y="270"/>
                      <a:pt x="65" y="141"/>
                      <a:pt x="28" y="9"/>
                    </a:cubicBezTo>
                    <a:cubicBezTo>
                      <a:pt x="28" y="3"/>
                      <a:pt x="24" y="1"/>
                      <a:pt x="1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1" name="Google Shape;2851;p22"/>
              <p:cNvSpPr/>
              <p:nvPr/>
            </p:nvSpPr>
            <p:spPr>
              <a:xfrm>
                <a:off x="11095402" y="1922950"/>
                <a:ext cx="302465" cy="389423"/>
              </a:xfrm>
              <a:custGeom>
                <a:rect b="b" l="l" r="r" t="t"/>
                <a:pathLst>
                  <a:path extrusionOk="0" h="3565" w="2769">
                    <a:moveTo>
                      <a:pt x="2479" y="1"/>
                    </a:moveTo>
                    <a:cubicBezTo>
                      <a:pt x="2305" y="1"/>
                      <a:pt x="2033" y="174"/>
                      <a:pt x="1636" y="558"/>
                    </a:cubicBezTo>
                    <a:cubicBezTo>
                      <a:pt x="1035" y="1156"/>
                      <a:pt x="488" y="1803"/>
                      <a:pt x="0" y="2495"/>
                    </a:cubicBezTo>
                    <a:lnTo>
                      <a:pt x="1853" y="3565"/>
                    </a:lnTo>
                    <a:cubicBezTo>
                      <a:pt x="1853" y="3565"/>
                      <a:pt x="2620" y="1785"/>
                      <a:pt x="2715" y="850"/>
                    </a:cubicBezTo>
                    <a:cubicBezTo>
                      <a:pt x="2769" y="316"/>
                      <a:pt x="2713" y="1"/>
                      <a:pt x="2479"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2" name="Google Shape;2852;p22"/>
              <p:cNvSpPr/>
              <p:nvPr/>
            </p:nvSpPr>
            <p:spPr>
              <a:xfrm>
                <a:off x="11181259" y="1902195"/>
                <a:ext cx="641522" cy="793811"/>
              </a:xfrm>
              <a:custGeom>
                <a:rect b="b" l="l" r="r" t="t"/>
                <a:pathLst>
                  <a:path extrusionOk="0" h="7267" w="5873">
                    <a:moveTo>
                      <a:pt x="2240" y="0"/>
                    </a:moveTo>
                    <a:cubicBezTo>
                      <a:pt x="1895" y="0"/>
                      <a:pt x="1461" y="136"/>
                      <a:pt x="1325" y="270"/>
                    </a:cubicBezTo>
                    <a:cubicBezTo>
                      <a:pt x="1205" y="393"/>
                      <a:pt x="938" y="1166"/>
                      <a:pt x="765" y="1808"/>
                    </a:cubicBezTo>
                    <a:cubicBezTo>
                      <a:pt x="413" y="3091"/>
                      <a:pt x="1" y="7170"/>
                      <a:pt x="86" y="7249"/>
                    </a:cubicBezTo>
                    <a:cubicBezTo>
                      <a:pt x="97" y="7261"/>
                      <a:pt x="206" y="7266"/>
                      <a:pt x="385" y="7266"/>
                    </a:cubicBezTo>
                    <a:cubicBezTo>
                      <a:pt x="1560" y="7266"/>
                      <a:pt x="5776" y="7040"/>
                      <a:pt x="5800" y="7007"/>
                    </a:cubicBezTo>
                    <a:cubicBezTo>
                      <a:pt x="5873" y="6906"/>
                      <a:pt x="3916" y="1025"/>
                      <a:pt x="2608" y="87"/>
                    </a:cubicBezTo>
                    <a:cubicBezTo>
                      <a:pt x="2523" y="26"/>
                      <a:pt x="2390" y="0"/>
                      <a:pt x="224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3" name="Google Shape;2853;p22"/>
              <p:cNvSpPr/>
              <p:nvPr/>
            </p:nvSpPr>
            <p:spPr>
              <a:xfrm>
                <a:off x="11264385" y="2098705"/>
                <a:ext cx="21082" cy="5789"/>
              </a:xfrm>
              <a:custGeom>
                <a:rect b="b" l="l" r="r" t="t"/>
                <a:pathLst>
                  <a:path extrusionOk="0" h="53" w="193">
                    <a:moveTo>
                      <a:pt x="121" y="1"/>
                    </a:moveTo>
                    <a:cubicBezTo>
                      <a:pt x="84" y="1"/>
                      <a:pt x="47" y="4"/>
                      <a:pt x="10" y="6"/>
                    </a:cubicBezTo>
                    <a:cubicBezTo>
                      <a:pt x="7" y="21"/>
                      <a:pt x="1" y="37"/>
                      <a:pt x="1" y="53"/>
                    </a:cubicBezTo>
                    <a:lnTo>
                      <a:pt x="20" y="53"/>
                    </a:lnTo>
                    <a:cubicBezTo>
                      <a:pt x="79" y="43"/>
                      <a:pt x="136" y="28"/>
                      <a:pt x="193" y="6"/>
                    </a:cubicBezTo>
                    <a:cubicBezTo>
                      <a:pt x="169" y="2"/>
                      <a:pt x="145" y="1"/>
                      <a:pt x="121"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4" name="Google Shape;2854;p22"/>
              <p:cNvSpPr/>
              <p:nvPr/>
            </p:nvSpPr>
            <p:spPr>
              <a:xfrm>
                <a:off x="11445820" y="1975600"/>
                <a:ext cx="23813" cy="31350"/>
              </a:xfrm>
              <a:custGeom>
                <a:rect b="b" l="l" r="r" t="t"/>
                <a:pathLst>
                  <a:path extrusionOk="0" h="287" w="218">
                    <a:moveTo>
                      <a:pt x="218" y="0"/>
                    </a:moveTo>
                    <a:cubicBezTo>
                      <a:pt x="170" y="35"/>
                      <a:pt x="126" y="79"/>
                      <a:pt x="92" y="129"/>
                    </a:cubicBezTo>
                    <a:cubicBezTo>
                      <a:pt x="57" y="177"/>
                      <a:pt x="26" y="233"/>
                      <a:pt x="1" y="287"/>
                    </a:cubicBezTo>
                    <a:cubicBezTo>
                      <a:pt x="48" y="252"/>
                      <a:pt x="92" y="205"/>
                      <a:pt x="126" y="158"/>
                    </a:cubicBezTo>
                    <a:cubicBezTo>
                      <a:pt x="167" y="107"/>
                      <a:pt x="192" y="54"/>
                      <a:pt x="21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5" name="Google Shape;2855;p22"/>
              <p:cNvSpPr/>
              <p:nvPr/>
            </p:nvSpPr>
            <p:spPr>
              <a:xfrm>
                <a:off x="11361602" y="2068666"/>
                <a:ext cx="31787" cy="23813"/>
              </a:xfrm>
              <a:custGeom>
                <a:rect b="b" l="l" r="r" t="t"/>
                <a:pathLst>
                  <a:path extrusionOk="0" h="218" w="291">
                    <a:moveTo>
                      <a:pt x="1" y="1"/>
                    </a:moveTo>
                    <a:cubicBezTo>
                      <a:pt x="36" y="48"/>
                      <a:pt x="80" y="92"/>
                      <a:pt x="133" y="127"/>
                    </a:cubicBezTo>
                    <a:cubicBezTo>
                      <a:pt x="177" y="161"/>
                      <a:pt x="234" y="193"/>
                      <a:pt x="290" y="218"/>
                    </a:cubicBezTo>
                    <a:cubicBezTo>
                      <a:pt x="253" y="171"/>
                      <a:pt x="212" y="127"/>
                      <a:pt x="158" y="92"/>
                    </a:cubicBezTo>
                    <a:cubicBezTo>
                      <a:pt x="111" y="51"/>
                      <a:pt x="58" y="23"/>
                      <a:pt x="1"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6" name="Google Shape;2856;p22"/>
              <p:cNvSpPr/>
              <p:nvPr/>
            </p:nvSpPr>
            <p:spPr>
              <a:xfrm>
                <a:off x="11294970" y="1886466"/>
                <a:ext cx="174881" cy="143316"/>
              </a:xfrm>
              <a:custGeom>
                <a:rect b="b" l="l" r="r" t="t"/>
                <a:pathLst>
                  <a:path extrusionOk="0" h="1312" w="1601">
                    <a:moveTo>
                      <a:pt x="928" y="1"/>
                    </a:moveTo>
                    <a:cubicBezTo>
                      <a:pt x="747" y="1"/>
                      <a:pt x="556" y="48"/>
                      <a:pt x="394" y="169"/>
                    </a:cubicBezTo>
                    <a:cubicBezTo>
                      <a:pt x="174" y="332"/>
                      <a:pt x="1" y="1181"/>
                      <a:pt x="510" y="1301"/>
                    </a:cubicBezTo>
                    <a:cubicBezTo>
                      <a:pt x="543" y="1308"/>
                      <a:pt x="576" y="1312"/>
                      <a:pt x="609" y="1312"/>
                    </a:cubicBezTo>
                    <a:cubicBezTo>
                      <a:pt x="1077" y="1312"/>
                      <a:pt x="1493" y="595"/>
                      <a:pt x="1554" y="357"/>
                    </a:cubicBezTo>
                    <a:cubicBezTo>
                      <a:pt x="1600" y="186"/>
                      <a:pt x="1286" y="1"/>
                      <a:pt x="92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7" name="Google Shape;2857;p22"/>
              <p:cNvSpPr/>
              <p:nvPr/>
            </p:nvSpPr>
            <p:spPr>
              <a:xfrm>
                <a:off x="11298793" y="1780401"/>
                <a:ext cx="165706" cy="235401"/>
              </a:xfrm>
              <a:custGeom>
                <a:rect b="b" l="l" r="r" t="t"/>
                <a:pathLst>
                  <a:path extrusionOk="0" h="2155" w="1517">
                    <a:moveTo>
                      <a:pt x="1277" y="1"/>
                    </a:moveTo>
                    <a:lnTo>
                      <a:pt x="0" y="457"/>
                    </a:lnTo>
                    <a:cubicBezTo>
                      <a:pt x="101" y="709"/>
                      <a:pt x="170" y="976"/>
                      <a:pt x="211" y="1246"/>
                    </a:cubicBezTo>
                    <a:cubicBezTo>
                      <a:pt x="214" y="1278"/>
                      <a:pt x="214" y="1306"/>
                      <a:pt x="211" y="1338"/>
                    </a:cubicBezTo>
                    <a:lnTo>
                      <a:pt x="211" y="1353"/>
                    </a:lnTo>
                    <a:cubicBezTo>
                      <a:pt x="202" y="1508"/>
                      <a:pt x="243" y="2115"/>
                      <a:pt x="544" y="2152"/>
                    </a:cubicBezTo>
                    <a:cubicBezTo>
                      <a:pt x="556" y="2154"/>
                      <a:pt x="568" y="2155"/>
                      <a:pt x="580" y="2155"/>
                    </a:cubicBezTo>
                    <a:cubicBezTo>
                      <a:pt x="894" y="2155"/>
                      <a:pt x="1343" y="1653"/>
                      <a:pt x="1504" y="1268"/>
                    </a:cubicBezTo>
                    <a:cubicBezTo>
                      <a:pt x="1516" y="1240"/>
                      <a:pt x="1447" y="970"/>
                      <a:pt x="1378" y="639"/>
                    </a:cubicBezTo>
                    <a:cubicBezTo>
                      <a:pt x="1340" y="438"/>
                      <a:pt x="1296" y="212"/>
                      <a:pt x="1277" y="1"/>
                    </a:cubicBezTo>
                    <a:close/>
                  </a:path>
                </a:pathLst>
              </a:custGeom>
              <a:solidFill>
                <a:srgbClr val="AB6E3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8" name="Google Shape;2858;p22"/>
              <p:cNvSpPr/>
              <p:nvPr/>
            </p:nvSpPr>
            <p:spPr>
              <a:xfrm>
                <a:off x="11298789" y="1782366"/>
                <a:ext cx="133154" cy="144736"/>
              </a:xfrm>
              <a:custGeom>
                <a:rect b="b" l="l" r="r" t="t"/>
                <a:pathLst>
                  <a:path extrusionOk="0" h="1325" w="1219">
                    <a:moveTo>
                      <a:pt x="1218" y="1"/>
                    </a:moveTo>
                    <a:lnTo>
                      <a:pt x="1" y="428"/>
                    </a:lnTo>
                    <a:cubicBezTo>
                      <a:pt x="102" y="686"/>
                      <a:pt x="174" y="947"/>
                      <a:pt x="212" y="1221"/>
                    </a:cubicBezTo>
                    <a:cubicBezTo>
                      <a:pt x="215" y="1252"/>
                      <a:pt x="215" y="1277"/>
                      <a:pt x="212" y="1309"/>
                    </a:cubicBezTo>
                    <a:lnTo>
                      <a:pt x="212" y="1325"/>
                    </a:lnTo>
                    <a:cubicBezTo>
                      <a:pt x="256" y="1325"/>
                      <a:pt x="303" y="1322"/>
                      <a:pt x="347" y="1318"/>
                    </a:cubicBezTo>
                    <a:cubicBezTo>
                      <a:pt x="1105" y="1224"/>
                      <a:pt x="1206" y="268"/>
                      <a:pt x="1218" y="1"/>
                    </a:cubicBezTo>
                    <a:close/>
                  </a:path>
                </a:pathLst>
              </a:custGeom>
              <a:solidFill>
                <a:srgbClr val="423542">
                  <a:alpha val="3921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9" name="Google Shape;2859;p22"/>
              <p:cNvSpPr/>
              <p:nvPr/>
            </p:nvSpPr>
            <p:spPr>
              <a:xfrm>
                <a:off x="11181914" y="1548063"/>
                <a:ext cx="265763" cy="351518"/>
              </a:xfrm>
              <a:custGeom>
                <a:rect b="b" l="l" r="r" t="t"/>
                <a:pathLst>
                  <a:path extrusionOk="0" h="3218" w="2433">
                    <a:moveTo>
                      <a:pt x="1185" y="1"/>
                    </a:moveTo>
                    <a:cubicBezTo>
                      <a:pt x="915" y="1"/>
                      <a:pt x="650" y="88"/>
                      <a:pt x="460" y="269"/>
                    </a:cubicBezTo>
                    <a:cubicBezTo>
                      <a:pt x="127" y="587"/>
                      <a:pt x="1" y="2373"/>
                      <a:pt x="429" y="2883"/>
                    </a:cubicBezTo>
                    <a:cubicBezTo>
                      <a:pt x="622" y="3115"/>
                      <a:pt x="881" y="3218"/>
                      <a:pt x="1146" y="3218"/>
                    </a:cubicBezTo>
                    <a:cubicBezTo>
                      <a:pt x="1484" y="3218"/>
                      <a:pt x="1831" y="3051"/>
                      <a:pt x="2067" y="2773"/>
                    </a:cubicBezTo>
                    <a:cubicBezTo>
                      <a:pt x="2363" y="2436"/>
                      <a:pt x="2432" y="1068"/>
                      <a:pt x="2234" y="618"/>
                    </a:cubicBezTo>
                    <a:cubicBezTo>
                      <a:pt x="2053" y="218"/>
                      <a:pt x="1612" y="1"/>
                      <a:pt x="1185" y="1"/>
                    </a:cubicBezTo>
                    <a:close/>
                  </a:path>
                </a:pathLst>
              </a:custGeom>
              <a:solidFill>
                <a:srgbClr val="AB6E3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0" name="Google Shape;2860;p22"/>
              <p:cNvSpPr/>
              <p:nvPr/>
            </p:nvSpPr>
            <p:spPr>
              <a:xfrm>
                <a:off x="11310153" y="1723382"/>
                <a:ext cx="12125" cy="26981"/>
              </a:xfrm>
              <a:custGeom>
                <a:rect b="b" l="l" r="r" t="t"/>
                <a:pathLst>
                  <a:path extrusionOk="0" h="247" w="111">
                    <a:moveTo>
                      <a:pt x="19" y="1"/>
                    </a:moveTo>
                    <a:lnTo>
                      <a:pt x="19" y="1"/>
                    </a:lnTo>
                    <a:cubicBezTo>
                      <a:pt x="0" y="89"/>
                      <a:pt x="10" y="230"/>
                      <a:pt x="110" y="246"/>
                    </a:cubicBezTo>
                    <a:lnTo>
                      <a:pt x="110" y="240"/>
                    </a:lnTo>
                    <a:cubicBezTo>
                      <a:pt x="28" y="208"/>
                      <a:pt x="19" y="98"/>
                      <a:pt x="28" y="10"/>
                    </a:cubicBezTo>
                    <a:cubicBezTo>
                      <a:pt x="28" y="4"/>
                      <a:pt x="19" y="1"/>
                      <a:pt x="1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1" name="Google Shape;2861;p22"/>
              <p:cNvSpPr/>
              <p:nvPr/>
            </p:nvSpPr>
            <p:spPr>
              <a:xfrm>
                <a:off x="11304255" y="1713441"/>
                <a:ext cx="30694" cy="32771"/>
              </a:xfrm>
              <a:custGeom>
                <a:rect b="b" l="l" r="r" t="t"/>
                <a:pathLst>
                  <a:path extrusionOk="0" h="300" w="281">
                    <a:moveTo>
                      <a:pt x="130" y="1"/>
                    </a:moveTo>
                    <a:cubicBezTo>
                      <a:pt x="5" y="1"/>
                      <a:pt x="1" y="300"/>
                      <a:pt x="135" y="300"/>
                    </a:cubicBezTo>
                    <a:cubicBezTo>
                      <a:pt x="136" y="300"/>
                      <a:pt x="138" y="299"/>
                      <a:pt x="139" y="299"/>
                    </a:cubicBezTo>
                    <a:cubicBezTo>
                      <a:pt x="274" y="296"/>
                      <a:pt x="281" y="1"/>
                      <a:pt x="13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2" name="Google Shape;2862;p22"/>
              <p:cNvSpPr/>
              <p:nvPr/>
            </p:nvSpPr>
            <p:spPr>
              <a:xfrm>
                <a:off x="11239371" y="1723054"/>
                <a:ext cx="12780" cy="26544"/>
              </a:xfrm>
              <a:custGeom>
                <a:rect b="b" l="l" r="r" t="t"/>
                <a:pathLst>
                  <a:path extrusionOk="0" h="243" w="117">
                    <a:moveTo>
                      <a:pt x="104" y="1"/>
                    </a:moveTo>
                    <a:lnTo>
                      <a:pt x="102" y="4"/>
                    </a:lnTo>
                    <a:lnTo>
                      <a:pt x="102" y="4"/>
                    </a:lnTo>
                    <a:cubicBezTo>
                      <a:pt x="100" y="6"/>
                      <a:pt x="95" y="9"/>
                      <a:pt x="95" y="13"/>
                    </a:cubicBezTo>
                    <a:cubicBezTo>
                      <a:pt x="95" y="16"/>
                      <a:pt x="95" y="20"/>
                      <a:pt x="95" y="23"/>
                    </a:cubicBezTo>
                    <a:lnTo>
                      <a:pt x="95" y="23"/>
                    </a:lnTo>
                    <a:lnTo>
                      <a:pt x="52" y="122"/>
                    </a:lnTo>
                    <a:lnTo>
                      <a:pt x="95" y="25"/>
                    </a:lnTo>
                    <a:lnTo>
                      <a:pt x="95" y="25"/>
                    </a:lnTo>
                    <a:cubicBezTo>
                      <a:pt x="93" y="111"/>
                      <a:pt x="78" y="211"/>
                      <a:pt x="2" y="239"/>
                    </a:cubicBezTo>
                    <a:lnTo>
                      <a:pt x="2" y="239"/>
                    </a:lnTo>
                    <a:lnTo>
                      <a:pt x="52" y="122"/>
                    </a:lnTo>
                    <a:lnTo>
                      <a:pt x="0" y="240"/>
                    </a:lnTo>
                    <a:cubicBezTo>
                      <a:pt x="1" y="240"/>
                      <a:pt x="1" y="239"/>
                      <a:pt x="2" y="239"/>
                    </a:cubicBezTo>
                    <a:lnTo>
                      <a:pt x="2" y="239"/>
                    </a:lnTo>
                    <a:lnTo>
                      <a:pt x="0" y="243"/>
                    </a:lnTo>
                    <a:cubicBezTo>
                      <a:pt x="107" y="227"/>
                      <a:pt x="117" y="86"/>
                      <a:pt x="10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3" name="Google Shape;2863;p22"/>
              <p:cNvSpPr/>
              <p:nvPr/>
            </p:nvSpPr>
            <p:spPr>
              <a:xfrm>
                <a:off x="11223860" y="1712349"/>
                <a:ext cx="31131" cy="32552"/>
              </a:xfrm>
              <a:custGeom>
                <a:rect b="b" l="l" r="r" t="t"/>
                <a:pathLst>
                  <a:path extrusionOk="0" h="298" w="285">
                    <a:moveTo>
                      <a:pt x="152" y="1"/>
                    </a:moveTo>
                    <a:cubicBezTo>
                      <a:pt x="13" y="1"/>
                      <a:pt x="0" y="288"/>
                      <a:pt x="139" y="297"/>
                    </a:cubicBezTo>
                    <a:cubicBezTo>
                      <a:pt x="142" y="297"/>
                      <a:pt x="145" y="297"/>
                      <a:pt x="147" y="297"/>
                    </a:cubicBezTo>
                    <a:cubicBezTo>
                      <a:pt x="278" y="297"/>
                      <a:pt x="284" y="10"/>
                      <a:pt x="161" y="1"/>
                    </a:cubicBezTo>
                    <a:cubicBezTo>
                      <a:pt x="158" y="1"/>
                      <a:pt x="155" y="1"/>
                      <a:pt x="15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4" name="Google Shape;2864;p22"/>
              <p:cNvSpPr/>
              <p:nvPr/>
            </p:nvSpPr>
            <p:spPr>
              <a:xfrm>
                <a:off x="11304910" y="1675647"/>
                <a:ext cx="36921" cy="23267"/>
              </a:xfrm>
              <a:custGeom>
                <a:rect b="b" l="l" r="r" t="t"/>
                <a:pathLst>
                  <a:path extrusionOk="0" h="213" w="338">
                    <a:moveTo>
                      <a:pt x="123" y="0"/>
                    </a:moveTo>
                    <a:cubicBezTo>
                      <a:pt x="91" y="0"/>
                      <a:pt x="58" y="10"/>
                      <a:pt x="29" y="29"/>
                    </a:cubicBezTo>
                    <a:cubicBezTo>
                      <a:pt x="10" y="48"/>
                      <a:pt x="1" y="79"/>
                      <a:pt x="17" y="104"/>
                    </a:cubicBezTo>
                    <a:cubicBezTo>
                      <a:pt x="45" y="136"/>
                      <a:pt x="86" y="158"/>
                      <a:pt x="127" y="167"/>
                    </a:cubicBezTo>
                    <a:cubicBezTo>
                      <a:pt x="168" y="183"/>
                      <a:pt x="202" y="199"/>
                      <a:pt x="243" y="211"/>
                    </a:cubicBezTo>
                    <a:cubicBezTo>
                      <a:pt x="247" y="212"/>
                      <a:pt x="252" y="213"/>
                      <a:pt x="256" y="213"/>
                    </a:cubicBezTo>
                    <a:cubicBezTo>
                      <a:pt x="268" y="213"/>
                      <a:pt x="280" y="210"/>
                      <a:pt x="293" y="205"/>
                    </a:cubicBezTo>
                    <a:cubicBezTo>
                      <a:pt x="325" y="189"/>
                      <a:pt x="338" y="148"/>
                      <a:pt x="322" y="117"/>
                    </a:cubicBezTo>
                    <a:cubicBezTo>
                      <a:pt x="290" y="64"/>
                      <a:pt x="243" y="29"/>
                      <a:pt x="187" y="13"/>
                    </a:cubicBezTo>
                    <a:cubicBezTo>
                      <a:pt x="167" y="4"/>
                      <a:pt x="145" y="0"/>
                      <a:pt x="12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5" name="Google Shape;2865;p22"/>
              <p:cNvSpPr/>
              <p:nvPr/>
            </p:nvSpPr>
            <p:spPr>
              <a:xfrm>
                <a:off x="11220146" y="1674008"/>
                <a:ext cx="36156" cy="22065"/>
              </a:xfrm>
              <a:custGeom>
                <a:rect b="b" l="l" r="r" t="t"/>
                <a:pathLst>
                  <a:path extrusionOk="0" h="202" w="331">
                    <a:moveTo>
                      <a:pt x="212" y="0"/>
                    </a:moveTo>
                    <a:cubicBezTo>
                      <a:pt x="194" y="0"/>
                      <a:pt x="177" y="3"/>
                      <a:pt x="161" y="9"/>
                    </a:cubicBezTo>
                    <a:cubicBezTo>
                      <a:pt x="107" y="22"/>
                      <a:pt x="54" y="53"/>
                      <a:pt x="19" y="101"/>
                    </a:cubicBezTo>
                    <a:cubicBezTo>
                      <a:pt x="0" y="132"/>
                      <a:pt x="13" y="173"/>
                      <a:pt x="44" y="189"/>
                    </a:cubicBezTo>
                    <a:cubicBezTo>
                      <a:pt x="57" y="198"/>
                      <a:pt x="69" y="201"/>
                      <a:pt x="82" y="201"/>
                    </a:cubicBezTo>
                    <a:cubicBezTo>
                      <a:pt x="123" y="195"/>
                      <a:pt x="161" y="185"/>
                      <a:pt x="201" y="170"/>
                    </a:cubicBezTo>
                    <a:cubicBezTo>
                      <a:pt x="242" y="167"/>
                      <a:pt x="283" y="148"/>
                      <a:pt x="315" y="119"/>
                    </a:cubicBezTo>
                    <a:cubicBezTo>
                      <a:pt x="330" y="94"/>
                      <a:pt x="330" y="63"/>
                      <a:pt x="315" y="41"/>
                    </a:cubicBezTo>
                    <a:cubicBezTo>
                      <a:pt x="285" y="13"/>
                      <a:pt x="248" y="0"/>
                      <a:pt x="21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6" name="Google Shape;2866;p22"/>
              <p:cNvSpPr/>
              <p:nvPr/>
            </p:nvSpPr>
            <p:spPr>
              <a:xfrm>
                <a:off x="11298793" y="1816885"/>
                <a:ext cx="21082" cy="9940"/>
              </a:xfrm>
              <a:custGeom>
                <a:rect b="b" l="l" r="r" t="t"/>
                <a:pathLst>
                  <a:path extrusionOk="0" h="91" w="193">
                    <a:moveTo>
                      <a:pt x="184" y="1"/>
                    </a:moveTo>
                    <a:cubicBezTo>
                      <a:pt x="182" y="1"/>
                      <a:pt x="181" y="2"/>
                      <a:pt x="180" y="3"/>
                    </a:cubicBezTo>
                    <a:lnTo>
                      <a:pt x="175" y="4"/>
                    </a:lnTo>
                    <a:lnTo>
                      <a:pt x="175" y="4"/>
                    </a:lnTo>
                    <a:cubicBezTo>
                      <a:pt x="176" y="4"/>
                      <a:pt x="176" y="4"/>
                      <a:pt x="176" y="3"/>
                    </a:cubicBezTo>
                    <a:lnTo>
                      <a:pt x="176" y="3"/>
                    </a:lnTo>
                    <a:lnTo>
                      <a:pt x="0" y="35"/>
                    </a:lnTo>
                    <a:cubicBezTo>
                      <a:pt x="2" y="36"/>
                      <a:pt x="3" y="36"/>
                      <a:pt x="5" y="37"/>
                    </a:cubicBezTo>
                    <a:lnTo>
                      <a:pt x="5" y="37"/>
                    </a:lnTo>
                    <a:lnTo>
                      <a:pt x="175" y="4"/>
                    </a:lnTo>
                    <a:lnTo>
                      <a:pt x="175" y="4"/>
                    </a:lnTo>
                    <a:cubicBezTo>
                      <a:pt x="151" y="23"/>
                      <a:pt x="132" y="54"/>
                      <a:pt x="98" y="57"/>
                    </a:cubicBezTo>
                    <a:cubicBezTo>
                      <a:pt x="65" y="57"/>
                      <a:pt x="35" y="51"/>
                      <a:pt x="5" y="37"/>
                    </a:cubicBezTo>
                    <a:lnTo>
                      <a:pt x="5" y="37"/>
                    </a:lnTo>
                    <a:lnTo>
                      <a:pt x="0" y="38"/>
                    </a:lnTo>
                    <a:cubicBezTo>
                      <a:pt x="22" y="70"/>
                      <a:pt x="56" y="91"/>
                      <a:pt x="95" y="91"/>
                    </a:cubicBezTo>
                    <a:cubicBezTo>
                      <a:pt x="102" y="91"/>
                      <a:pt x="109" y="90"/>
                      <a:pt x="117" y="88"/>
                    </a:cubicBezTo>
                    <a:cubicBezTo>
                      <a:pt x="158" y="82"/>
                      <a:pt x="183" y="44"/>
                      <a:pt x="192" y="7"/>
                    </a:cubicBezTo>
                    <a:cubicBezTo>
                      <a:pt x="192" y="4"/>
                      <a:pt x="188" y="1"/>
                      <a:pt x="18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7" name="Google Shape;2867;p22"/>
              <p:cNvSpPr/>
              <p:nvPr/>
            </p:nvSpPr>
            <p:spPr>
              <a:xfrm>
                <a:off x="11247126" y="1675756"/>
                <a:ext cx="58986" cy="125293"/>
              </a:xfrm>
              <a:custGeom>
                <a:rect b="b" l="l" r="r" t="t"/>
                <a:pathLst>
                  <a:path extrusionOk="0" h="1147" w="540">
                    <a:moveTo>
                      <a:pt x="139" y="1"/>
                    </a:moveTo>
                    <a:cubicBezTo>
                      <a:pt x="135" y="1"/>
                      <a:pt x="131" y="3"/>
                      <a:pt x="131" y="9"/>
                    </a:cubicBezTo>
                    <a:cubicBezTo>
                      <a:pt x="55" y="320"/>
                      <a:pt x="11" y="638"/>
                      <a:pt x="2" y="959"/>
                    </a:cubicBezTo>
                    <a:cubicBezTo>
                      <a:pt x="0" y="968"/>
                      <a:pt x="6" y="971"/>
                      <a:pt x="17" y="971"/>
                    </a:cubicBezTo>
                    <a:cubicBezTo>
                      <a:pt x="53" y="971"/>
                      <a:pt x="137" y="934"/>
                      <a:pt x="159" y="924"/>
                    </a:cubicBezTo>
                    <a:lnTo>
                      <a:pt x="159" y="924"/>
                    </a:lnTo>
                    <a:cubicBezTo>
                      <a:pt x="159" y="924"/>
                      <a:pt x="149" y="1034"/>
                      <a:pt x="149" y="1107"/>
                    </a:cubicBezTo>
                    <a:lnTo>
                      <a:pt x="149" y="1113"/>
                    </a:lnTo>
                    <a:lnTo>
                      <a:pt x="149" y="1126"/>
                    </a:lnTo>
                    <a:cubicBezTo>
                      <a:pt x="153" y="1132"/>
                      <a:pt x="159" y="1141"/>
                      <a:pt x="168" y="1145"/>
                    </a:cubicBezTo>
                    <a:lnTo>
                      <a:pt x="209" y="1145"/>
                    </a:lnTo>
                    <a:cubicBezTo>
                      <a:pt x="228" y="1146"/>
                      <a:pt x="247" y="1147"/>
                      <a:pt x="266" y="1147"/>
                    </a:cubicBezTo>
                    <a:cubicBezTo>
                      <a:pt x="285" y="1147"/>
                      <a:pt x="304" y="1146"/>
                      <a:pt x="322" y="1145"/>
                    </a:cubicBezTo>
                    <a:cubicBezTo>
                      <a:pt x="410" y="1132"/>
                      <a:pt x="489" y="1082"/>
                      <a:pt x="536" y="1012"/>
                    </a:cubicBezTo>
                    <a:cubicBezTo>
                      <a:pt x="539" y="1003"/>
                      <a:pt x="530" y="997"/>
                      <a:pt x="524" y="990"/>
                    </a:cubicBezTo>
                    <a:cubicBezTo>
                      <a:pt x="442" y="1058"/>
                      <a:pt x="341" y="1093"/>
                      <a:pt x="235" y="1093"/>
                    </a:cubicBezTo>
                    <a:cubicBezTo>
                      <a:pt x="222" y="1093"/>
                      <a:pt x="209" y="1092"/>
                      <a:pt x="197" y="1091"/>
                    </a:cubicBezTo>
                    <a:cubicBezTo>
                      <a:pt x="193" y="1060"/>
                      <a:pt x="225" y="849"/>
                      <a:pt x="212" y="849"/>
                    </a:cubicBezTo>
                    <a:lnTo>
                      <a:pt x="212" y="849"/>
                    </a:lnTo>
                    <a:cubicBezTo>
                      <a:pt x="162" y="858"/>
                      <a:pt x="112" y="874"/>
                      <a:pt x="64" y="893"/>
                    </a:cubicBezTo>
                    <a:cubicBezTo>
                      <a:pt x="74" y="597"/>
                      <a:pt x="137" y="305"/>
                      <a:pt x="146" y="9"/>
                    </a:cubicBezTo>
                    <a:cubicBezTo>
                      <a:pt x="148" y="4"/>
                      <a:pt x="143" y="1"/>
                      <a:pt x="13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8" name="Google Shape;2868;p22"/>
              <p:cNvSpPr/>
              <p:nvPr/>
            </p:nvSpPr>
            <p:spPr>
              <a:xfrm>
                <a:off x="11277820" y="1785207"/>
                <a:ext cx="36484" cy="27309"/>
              </a:xfrm>
              <a:custGeom>
                <a:rect b="b" l="l" r="r" t="t"/>
                <a:pathLst>
                  <a:path extrusionOk="0" h="250" w="334">
                    <a:moveTo>
                      <a:pt x="274" y="1"/>
                    </a:moveTo>
                    <a:cubicBezTo>
                      <a:pt x="199" y="76"/>
                      <a:pt x="104" y="124"/>
                      <a:pt x="0" y="139"/>
                    </a:cubicBezTo>
                    <a:cubicBezTo>
                      <a:pt x="45" y="187"/>
                      <a:pt x="101" y="221"/>
                      <a:pt x="158" y="240"/>
                    </a:cubicBezTo>
                    <a:cubicBezTo>
                      <a:pt x="175" y="246"/>
                      <a:pt x="192" y="249"/>
                      <a:pt x="210" y="249"/>
                    </a:cubicBezTo>
                    <a:cubicBezTo>
                      <a:pt x="227" y="249"/>
                      <a:pt x="244" y="246"/>
                      <a:pt x="262" y="240"/>
                    </a:cubicBezTo>
                    <a:cubicBezTo>
                      <a:pt x="334" y="218"/>
                      <a:pt x="328" y="152"/>
                      <a:pt x="312" y="92"/>
                    </a:cubicBezTo>
                    <a:cubicBezTo>
                      <a:pt x="306" y="61"/>
                      <a:pt x="290" y="29"/>
                      <a:pt x="27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9" name="Google Shape;2869;p22"/>
              <p:cNvSpPr/>
              <p:nvPr/>
            </p:nvSpPr>
            <p:spPr>
              <a:xfrm>
                <a:off x="11294970" y="1795257"/>
                <a:ext cx="19334" cy="17259"/>
              </a:xfrm>
              <a:custGeom>
                <a:rect b="b" l="l" r="r" t="t"/>
                <a:pathLst>
                  <a:path extrusionOk="0" h="158" w="177">
                    <a:moveTo>
                      <a:pt x="155" y="0"/>
                    </a:moveTo>
                    <a:lnTo>
                      <a:pt x="155" y="0"/>
                    </a:lnTo>
                    <a:cubicBezTo>
                      <a:pt x="73" y="6"/>
                      <a:pt x="10" y="69"/>
                      <a:pt x="1" y="148"/>
                    </a:cubicBezTo>
                    <a:cubicBezTo>
                      <a:pt x="18" y="154"/>
                      <a:pt x="35" y="157"/>
                      <a:pt x="53" y="157"/>
                    </a:cubicBezTo>
                    <a:cubicBezTo>
                      <a:pt x="70" y="157"/>
                      <a:pt x="87" y="154"/>
                      <a:pt x="105" y="148"/>
                    </a:cubicBezTo>
                    <a:cubicBezTo>
                      <a:pt x="177" y="126"/>
                      <a:pt x="171" y="60"/>
                      <a:pt x="155" y="0"/>
                    </a:cubicBezTo>
                    <a:close/>
                  </a:path>
                </a:pathLst>
              </a:custGeom>
              <a:solidFill>
                <a:srgbClr val="F392B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0" name="Google Shape;2870;p22"/>
              <p:cNvSpPr/>
              <p:nvPr/>
            </p:nvSpPr>
            <p:spPr>
              <a:xfrm>
                <a:off x="11154825" y="1521520"/>
                <a:ext cx="331193" cy="224369"/>
              </a:xfrm>
              <a:custGeom>
                <a:rect b="b" l="l" r="r" t="t"/>
                <a:pathLst>
                  <a:path extrusionOk="0" h="2054" w="3032">
                    <a:moveTo>
                      <a:pt x="592" y="0"/>
                    </a:moveTo>
                    <a:cubicBezTo>
                      <a:pt x="587" y="0"/>
                      <a:pt x="581" y="1"/>
                      <a:pt x="576" y="3"/>
                    </a:cubicBezTo>
                    <a:cubicBezTo>
                      <a:pt x="497" y="25"/>
                      <a:pt x="460" y="308"/>
                      <a:pt x="460" y="308"/>
                    </a:cubicBezTo>
                    <a:cubicBezTo>
                      <a:pt x="460" y="308"/>
                      <a:pt x="306" y="172"/>
                      <a:pt x="219" y="172"/>
                    </a:cubicBezTo>
                    <a:cubicBezTo>
                      <a:pt x="198" y="172"/>
                      <a:pt x="180" y="180"/>
                      <a:pt x="170" y="201"/>
                    </a:cubicBezTo>
                    <a:cubicBezTo>
                      <a:pt x="117" y="305"/>
                      <a:pt x="1" y="805"/>
                      <a:pt x="438" y="984"/>
                    </a:cubicBezTo>
                    <a:cubicBezTo>
                      <a:pt x="530" y="1023"/>
                      <a:pt x="630" y="1038"/>
                      <a:pt x="728" y="1038"/>
                    </a:cubicBezTo>
                    <a:cubicBezTo>
                      <a:pt x="1093" y="1038"/>
                      <a:pt x="1454" y="830"/>
                      <a:pt x="1454" y="830"/>
                    </a:cubicBezTo>
                    <a:cubicBezTo>
                      <a:pt x="1520" y="1280"/>
                      <a:pt x="2111" y="1405"/>
                      <a:pt x="2111" y="1405"/>
                    </a:cubicBezTo>
                    <a:cubicBezTo>
                      <a:pt x="2111" y="1405"/>
                      <a:pt x="2149" y="2034"/>
                      <a:pt x="2498" y="2053"/>
                    </a:cubicBezTo>
                    <a:cubicBezTo>
                      <a:pt x="2499" y="2053"/>
                      <a:pt x="2501" y="2053"/>
                      <a:pt x="2502" y="2053"/>
                    </a:cubicBezTo>
                    <a:cubicBezTo>
                      <a:pt x="2722" y="2053"/>
                      <a:pt x="3032" y="1058"/>
                      <a:pt x="2941" y="868"/>
                    </a:cubicBezTo>
                    <a:cubicBezTo>
                      <a:pt x="2856" y="669"/>
                      <a:pt x="2583" y="600"/>
                      <a:pt x="2583" y="600"/>
                    </a:cubicBezTo>
                    <a:cubicBezTo>
                      <a:pt x="2583" y="600"/>
                      <a:pt x="2347" y="59"/>
                      <a:pt x="1828" y="25"/>
                    </a:cubicBezTo>
                    <a:cubicBezTo>
                      <a:pt x="1784" y="23"/>
                      <a:pt x="1741" y="22"/>
                      <a:pt x="1697" y="22"/>
                    </a:cubicBezTo>
                    <a:cubicBezTo>
                      <a:pt x="1371" y="22"/>
                      <a:pt x="1047" y="64"/>
                      <a:pt x="730" y="150"/>
                    </a:cubicBezTo>
                    <a:cubicBezTo>
                      <a:pt x="730" y="150"/>
                      <a:pt x="665" y="0"/>
                      <a:pt x="59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1" name="Google Shape;2871;p22"/>
              <p:cNvSpPr/>
              <p:nvPr/>
            </p:nvSpPr>
            <p:spPr>
              <a:xfrm>
                <a:off x="11312884" y="1602461"/>
                <a:ext cx="79740" cy="69255"/>
              </a:xfrm>
              <a:custGeom>
                <a:rect b="b" l="l" r="r" t="t"/>
                <a:pathLst>
                  <a:path extrusionOk="0" h="634" w="730">
                    <a:moveTo>
                      <a:pt x="22" y="1"/>
                    </a:moveTo>
                    <a:cubicBezTo>
                      <a:pt x="0" y="95"/>
                      <a:pt x="3" y="189"/>
                      <a:pt x="32" y="274"/>
                    </a:cubicBezTo>
                    <a:cubicBezTo>
                      <a:pt x="57" y="369"/>
                      <a:pt x="117" y="450"/>
                      <a:pt x="192" y="510"/>
                    </a:cubicBezTo>
                    <a:cubicBezTo>
                      <a:pt x="268" y="567"/>
                      <a:pt x="356" y="605"/>
                      <a:pt x="450" y="620"/>
                    </a:cubicBezTo>
                    <a:cubicBezTo>
                      <a:pt x="498" y="623"/>
                      <a:pt x="535" y="633"/>
                      <a:pt x="576" y="633"/>
                    </a:cubicBezTo>
                    <a:cubicBezTo>
                      <a:pt x="581" y="633"/>
                      <a:pt x="586" y="633"/>
                      <a:pt x="592" y="633"/>
                    </a:cubicBezTo>
                    <a:cubicBezTo>
                      <a:pt x="639" y="627"/>
                      <a:pt x="683" y="627"/>
                      <a:pt x="730" y="623"/>
                    </a:cubicBezTo>
                    <a:cubicBezTo>
                      <a:pt x="683" y="620"/>
                      <a:pt x="636" y="620"/>
                      <a:pt x="592" y="614"/>
                    </a:cubicBezTo>
                    <a:cubicBezTo>
                      <a:pt x="551" y="605"/>
                      <a:pt x="504" y="601"/>
                      <a:pt x="460" y="589"/>
                    </a:cubicBezTo>
                    <a:cubicBezTo>
                      <a:pt x="375" y="570"/>
                      <a:pt x="290" y="529"/>
                      <a:pt x="217" y="479"/>
                    </a:cubicBezTo>
                    <a:cubicBezTo>
                      <a:pt x="148" y="425"/>
                      <a:pt x="95" y="350"/>
                      <a:pt x="63" y="268"/>
                    </a:cubicBezTo>
                    <a:cubicBezTo>
                      <a:pt x="35" y="180"/>
                      <a:pt x="19" y="89"/>
                      <a:pt x="2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2" name="Google Shape;2872;p22"/>
              <p:cNvSpPr/>
              <p:nvPr/>
            </p:nvSpPr>
            <p:spPr>
              <a:xfrm>
                <a:off x="11281644" y="1518461"/>
                <a:ext cx="155656" cy="75591"/>
              </a:xfrm>
              <a:custGeom>
                <a:rect b="b" l="l" r="r" t="t"/>
                <a:pathLst>
                  <a:path extrusionOk="0" h="692" w="1425">
                    <a:moveTo>
                      <a:pt x="660" y="1"/>
                    </a:moveTo>
                    <a:cubicBezTo>
                      <a:pt x="584" y="1"/>
                      <a:pt x="506" y="9"/>
                      <a:pt x="431" y="24"/>
                    </a:cubicBezTo>
                    <a:cubicBezTo>
                      <a:pt x="356" y="46"/>
                      <a:pt x="280" y="53"/>
                      <a:pt x="211" y="81"/>
                    </a:cubicBezTo>
                    <a:cubicBezTo>
                      <a:pt x="142" y="109"/>
                      <a:pt x="69" y="131"/>
                      <a:pt x="0" y="160"/>
                    </a:cubicBezTo>
                    <a:cubicBezTo>
                      <a:pt x="69" y="141"/>
                      <a:pt x="138" y="119"/>
                      <a:pt x="214" y="100"/>
                    </a:cubicBezTo>
                    <a:cubicBezTo>
                      <a:pt x="289" y="81"/>
                      <a:pt x="362" y="62"/>
                      <a:pt x="434" y="56"/>
                    </a:cubicBezTo>
                    <a:cubicBezTo>
                      <a:pt x="510" y="49"/>
                      <a:pt x="582" y="40"/>
                      <a:pt x="654" y="40"/>
                    </a:cubicBezTo>
                    <a:lnTo>
                      <a:pt x="764" y="49"/>
                    </a:lnTo>
                    <a:cubicBezTo>
                      <a:pt x="802" y="53"/>
                      <a:pt x="837" y="62"/>
                      <a:pt x="871" y="68"/>
                    </a:cubicBezTo>
                    <a:cubicBezTo>
                      <a:pt x="1016" y="100"/>
                      <a:pt x="1148" y="178"/>
                      <a:pt x="1242" y="288"/>
                    </a:cubicBezTo>
                    <a:cubicBezTo>
                      <a:pt x="1337" y="408"/>
                      <a:pt x="1400" y="543"/>
                      <a:pt x="1425" y="691"/>
                    </a:cubicBezTo>
                    <a:cubicBezTo>
                      <a:pt x="1419" y="537"/>
                      <a:pt x="1362" y="386"/>
                      <a:pt x="1274" y="270"/>
                    </a:cubicBezTo>
                    <a:cubicBezTo>
                      <a:pt x="1173" y="147"/>
                      <a:pt x="1041" y="62"/>
                      <a:pt x="887" y="24"/>
                    </a:cubicBezTo>
                    <a:cubicBezTo>
                      <a:pt x="813" y="9"/>
                      <a:pt x="737" y="1"/>
                      <a:pt x="66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3" name="Google Shape;2873;p22"/>
              <p:cNvSpPr/>
              <p:nvPr/>
            </p:nvSpPr>
            <p:spPr>
              <a:xfrm>
                <a:off x="11406606" y="1714534"/>
                <a:ext cx="42710" cy="62919"/>
              </a:xfrm>
              <a:custGeom>
                <a:rect b="b" l="l" r="r" t="t"/>
                <a:pathLst>
                  <a:path extrusionOk="0" h="576" w="391">
                    <a:moveTo>
                      <a:pt x="391" y="0"/>
                    </a:moveTo>
                    <a:cubicBezTo>
                      <a:pt x="133" y="44"/>
                      <a:pt x="1" y="349"/>
                      <a:pt x="36" y="554"/>
                    </a:cubicBezTo>
                    <a:lnTo>
                      <a:pt x="36" y="557"/>
                    </a:lnTo>
                    <a:cubicBezTo>
                      <a:pt x="36" y="568"/>
                      <a:pt x="44" y="575"/>
                      <a:pt x="52" y="575"/>
                    </a:cubicBezTo>
                    <a:cubicBezTo>
                      <a:pt x="58" y="575"/>
                      <a:pt x="63" y="572"/>
                      <a:pt x="67" y="566"/>
                    </a:cubicBezTo>
                    <a:cubicBezTo>
                      <a:pt x="83" y="519"/>
                      <a:pt x="105" y="472"/>
                      <a:pt x="130" y="428"/>
                    </a:cubicBezTo>
                    <a:cubicBezTo>
                      <a:pt x="156" y="386"/>
                      <a:pt x="205" y="359"/>
                      <a:pt x="253" y="359"/>
                    </a:cubicBezTo>
                    <a:cubicBezTo>
                      <a:pt x="263" y="359"/>
                      <a:pt x="272" y="360"/>
                      <a:pt x="281" y="362"/>
                    </a:cubicBezTo>
                    <a:lnTo>
                      <a:pt x="287" y="355"/>
                    </a:lnTo>
                    <a:cubicBezTo>
                      <a:pt x="287" y="355"/>
                      <a:pt x="287" y="352"/>
                      <a:pt x="281" y="352"/>
                    </a:cubicBezTo>
                    <a:cubicBezTo>
                      <a:pt x="271" y="346"/>
                      <a:pt x="262" y="340"/>
                      <a:pt x="249" y="337"/>
                    </a:cubicBezTo>
                    <a:cubicBezTo>
                      <a:pt x="235" y="331"/>
                      <a:pt x="219" y="328"/>
                      <a:pt x="204" y="328"/>
                    </a:cubicBezTo>
                    <a:cubicBezTo>
                      <a:pt x="151" y="328"/>
                      <a:pt x="100" y="361"/>
                      <a:pt x="83" y="412"/>
                    </a:cubicBezTo>
                    <a:cubicBezTo>
                      <a:pt x="130" y="252"/>
                      <a:pt x="196" y="91"/>
                      <a:pt x="391" y="6"/>
                    </a:cubicBezTo>
                    <a:lnTo>
                      <a:pt x="391"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4" name="Google Shape;2874;p22"/>
              <p:cNvSpPr/>
              <p:nvPr/>
            </p:nvSpPr>
            <p:spPr>
              <a:xfrm>
                <a:off x="10534056" y="1994169"/>
                <a:ext cx="1599710" cy="1196779"/>
              </a:xfrm>
              <a:custGeom>
                <a:rect b="b" l="l" r="r" t="t"/>
                <a:pathLst>
                  <a:path extrusionOk="0" h="10956" w="14645">
                    <a:moveTo>
                      <a:pt x="13163" y="0"/>
                    </a:moveTo>
                    <a:lnTo>
                      <a:pt x="0" y="2240"/>
                    </a:lnTo>
                    <a:lnTo>
                      <a:pt x="1481" y="10955"/>
                    </a:lnTo>
                    <a:lnTo>
                      <a:pt x="14644" y="8719"/>
                    </a:lnTo>
                    <a:lnTo>
                      <a:pt x="13163"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5" name="Google Shape;2875;p22"/>
              <p:cNvSpPr/>
              <p:nvPr/>
            </p:nvSpPr>
            <p:spPr>
              <a:xfrm>
                <a:off x="10532636" y="1991002"/>
                <a:ext cx="1605609" cy="1202350"/>
              </a:xfrm>
              <a:custGeom>
                <a:rect b="b" l="l" r="r" t="t"/>
                <a:pathLst>
                  <a:path extrusionOk="0" h="11007" w="14699">
                    <a:moveTo>
                      <a:pt x="13151" y="51"/>
                    </a:moveTo>
                    <a:lnTo>
                      <a:pt x="14626" y="8726"/>
                    </a:lnTo>
                    <a:lnTo>
                      <a:pt x="1504" y="10953"/>
                    </a:lnTo>
                    <a:lnTo>
                      <a:pt x="32" y="2281"/>
                    </a:lnTo>
                    <a:lnTo>
                      <a:pt x="13151" y="51"/>
                    </a:lnTo>
                    <a:close/>
                    <a:moveTo>
                      <a:pt x="13210" y="1"/>
                    </a:moveTo>
                    <a:lnTo>
                      <a:pt x="23" y="2240"/>
                    </a:lnTo>
                    <a:lnTo>
                      <a:pt x="0" y="2247"/>
                    </a:lnTo>
                    <a:lnTo>
                      <a:pt x="1485" y="10981"/>
                    </a:lnTo>
                    <a:lnTo>
                      <a:pt x="1485" y="11006"/>
                    </a:lnTo>
                    <a:lnTo>
                      <a:pt x="14676" y="8764"/>
                    </a:lnTo>
                    <a:lnTo>
                      <a:pt x="14698" y="8760"/>
                    </a:lnTo>
                    <a:lnTo>
                      <a:pt x="13210"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6" name="Google Shape;2876;p22"/>
              <p:cNvSpPr/>
              <p:nvPr/>
            </p:nvSpPr>
            <p:spPr>
              <a:xfrm>
                <a:off x="11153842" y="2426622"/>
                <a:ext cx="358064" cy="331419"/>
              </a:xfrm>
              <a:custGeom>
                <a:rect b="b" l="l" r="r" t="t"/>
                <a:pathLst>
                  <a:path extrusionOk="0" h="3034" w="3278">
                    <a:moveTo>
                      <a:pt x="1644" y="1"/>
                    </a:moveTo>
                    <a:cubicBezTo>
                      <a:pt x="1558" y="1"/>
                      <a:pt x="1471" y="8"/>
                      <a:pt x="1384" y="23"/>
                    </a:cubicBezTo>
                    <a:lnTo>
                      <a:pt x="1381" y="23"/>
                    </a:lnTo>
                    <a:cubicBezTo>
                      <a:pt x="554" y="168"/>
                      <a:pt x="0" y="951"/>
                      <a:pt x="148" y="1775"/>
                    </a:cubicBezTo>
                    <a:cubicBezTo>
                      <a:pt x="277" y="2515"/>
                      <a:pt x="917" y="3033"/>
                      <a:pt x="1641" y="3033"/>
                    </a:cubicBezTo>
                    <a:cubicBezTo>
                      <a:pt x="1726" y="3033"/>
                      <a:pt x="1813" y="3026"/>
                      <a:pt x="1900" y="3011"/>
                    </a:cubicBezTo>
                    <a:cubicBezTo>
                      <a:pt x="2727" y="2866"/>
                      <a:pt x="3277" y="2083"/>
                      <a:pt x="3136" y="1256"/>
                    </a:cubicBezTo>
                    <a:cubicBezTo>
                      <a:pt x="3009" y="519"/>
                      <a:pt x="2369" y="1"/>
                      <a:pt x="1644"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7" name="Google Shape;2877;p22"/>
              <p:cNvSpPr/>
              <p:nvPr/>
            </p:nvSpPr>
            <p:spPr>
              <a:xfrm>
                <a:off x="11252042" y="2534216"/>
                <a:ext cx="184603" cy="137855"/>
              </a:xfrm>
              <a:custGeom>
                <a:rect b="b" l="l" r="r" t="t"/>
                <a:pathLst>
                  <a:path extrusionOk="0" h="1262" w="1690">
                    <a:moveTo>
                      <a:pt x="1" y="1"/>
                    </a:moveTo>
                    <a:lnTo>
                      <a:pt x="218" y="1262"/>
                    </a:lnTo>
                    <a:lnTo>
                      <a:pt x="1690" y="362"/>
                    </a:lnTo>
                    <a:lnTo>
                      <a:pt x="1"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8" name="Google Shape;2878;p22"/>
              <p:cNvSpPr/>
              <p:nvPr/>
            </p:nvSpPr>
            <p:spPr>
              <a:xfrm>
                <a:off x="10683159" y="2872291"/>
                <a:ext cx="1450608" cy="318966"/>
              </a:xfrm>
              <a:custGeom>
                <a:rect b="b" l="l" r="r" t="t"/>
                <a:pathLst>
                  <a:path extrusionOk="0" h="2920" w="13280">
                    <a:moveTo>
                      <a:pt x="13163" y="0"/>
                    </a:moveTo>
                    <a:lnTo>
                      <a:pt x="0" y="2237"/>
                    </a:lnTo>
                    <a:lnTo>
                      <a:pt x="116" y="2919"/>
                    </a:lnTo>
                    <a:lnTo>
                      <a:pt x="13279" y="683"/>
                    </a:lnTo>
                    <a:lnTo>
                      <a:pt x="13163"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9" name="Google Shape;2879;p22"/>
              <p:cNvSpPr/>
              <p:nvPr/>
            </p:nvSpPr>
            <p:spPr>
              <a:xfrm>
                <a:off x="10774477" y="2922101"/>
                <a:ext cx="1213901" cy="227864"/>
              </a:xfrm>
              <a:custGeom>
                <a:rect b="b" l="l" r="r" t="t"/>
                <a:pathLst>
                  <a:path extrusionOk="0" h="2086" w="11113">
                    <a:moveTo>
                      <a:pt x="11078" y="1"/>
                    </a:moveTo>
                    <a:lnTo>
                      <a:pt x="1" y="1884"/>
                    </a:lnTo>
                    <a:lnTo>
                      <a:pt x="35" y="2086"/>
                    </a:lnTo>
                    <a:lnTo>
                      <a:pt x="11113" y="202"/>
                    </a:lnTo>
                    <a:lnTo>
                      <a:pt x="11078" y="1"/>
                    </a:lnTo>
                    <a:close/>
                  </a:path>
                </a:pathLst>
              </a:custGeom>
              <a:solidFill>
                <a:srgbClr val="423542">
                  <a:alpha val="2549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0" name="Google Shape;2880;p22"/>
              <p:cNvSpPr/>
              <p:nvPr/>
            </p:nvSpPr>
            <p:spPr>
              <a:xfrm>
                <a:off x="10698233" y="3120031"/>
                <a:ext cx="55053" cy="55054"/>
              </a:xfrm>
              <a:custGeom>
                <a:rect b="b" l="l" r="r" t="t"/>
                <a:pathLst>
                  <a:path extrusionOk="0" h="504" w="504">
                    <a:moveTo>
                      <a:pt x="431" y="0"/>
                    </a:moveTo>
                    <a:lnTo>
                      <a:pt x="0" y="72"/>
                    </a:lnTo>
                    <a:lnTo>
                      <a:pt x="73" y="503"/>
                    </a:lnTo>
                    <a:lnTo>
                      <a:pt x="504" y="431"/>
                    </a:lnTo>
                    <a:lnTo>
                      <a:pt x="431"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1" name="Google Shape;2881;p22"/>
              <p:cNvSpPr/>
              <p:nvPr/>
            </p:nvSpPr>
            <p:spPr>
              <a:xfrm>
                <a:off x="10710904" y="3132702"/>
                <a:ext cx="14200" cy="31678"/>
              </a:xfrm>
              <a:custGeom>
                <a:rect b="b" l="l" r="r" t="t"/>
                <a:pathLst>
                  <a:path extrusionOk="0" h="290" w="130">
                    <a:moveTo>
                      <a:pt x="83" y="1"/>
                    </a:moveTo>
                    <a:lnTo>
                      <a:pt x="1" y="16"/>
                    </a:lnTo>
                    <a:lnTo>
                      <a:pt x="48" y="290"/>
                    </a:lnTo>
                    <a:lnTo>
                      <a:pt x="130" y="277"/>
                    </a:lnTo>
                    <a:lnTo>
                      <a:pt x="83"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2" name="Google Shape;2882;p22"/>
              <p:cNvSpPr/>
              <p:nvPr/>
            </p:nvSpPr>
            <p:spPr>
              <a:xfrm>
                <a:off x="10727398" y="3129971"/>
                <a:ext cx="13873" cy="31678"/>
              </a:xfrm>
              <a:custGeom>
                <a:rect b="b" l="l" r="r" t="t"/>
                <a:pathLst>
                  <a:path extrusionOk="0" h="290" w="127">
                    <a:moveTo>
                      <a:pt x="83" y="0"/>
                    </a:moveTo>
                    <a:lnTo>
                      <a:pt x="1" y="13"/>
                    </a:lnTo>
                    <a:lnTo>
                      <a:pt x="48" y="290"/>
                    </a:lnTo>
                    <a:lnTo>
                      <a:pt x="127" y="274"/>
                    </a:lnTo>
                    <a:lnTo>
                      <a:pt x="83"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3" name="Google Shape;2883;p22"/>
              <p:cNvSpPr/>
              <p:nvPr/>
            </p:nvSpPr>
            <p:spPr>
              <a:xfrm>
                <a:off x="12002032" y="2898398"/>
                <a:ext cx="55053" cy="55054"/>
              </a:xfrm>
              <a:custGeom>
                <a:rect b="b" l="l" r="r" t="t"/>
                <a:pathLst>
                  <a:path extrusionOk="0" h="504" w="504">
                    <a:moveTo>
                      <a:pt x="432" y="0"/>
                    </a:moveTo>
                    <a:lnTo>
                      <a:pt x="1" y="73"/>
                    </a:lnTo>
                    <a:lnTo>
                      <a:pt x="76" y="504"/>
                    </a:lnTo>
                    <a:lnTo>
                      <a:pt x="504" y="431"/>
                    </a:lnTo>
                    <a:lnTo>
                      <a:pt x="432" y="0"/>
                    </a:lnTo>
                    <a:close/>
                  </a:path>
                </a:pathLst>
              </a:custGeom>
              <a:solidFill>
                <a:srgbClr val="423542">
                  <a:alpha val="2549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4" name="Google Shape;2884;p22"/>
              <p:cNvSpPr/>
              <p:nvPr/>
            </p:nvSpPr>
            <p:spPr>
              <a:xfrm>
                <a:off x="12017215" y="2911506"/>
                <a:ext cx="16494" cy="26216"/>
              </a:xfrm>
              <a:custGeom>
                <a:rect b="b" l="l" r="r" t="t"/>
                <a:pathLst>
                  <a:path extrusionOk="0" h="240" w="151">
                    <a:moveTo>
                      <a:pt x="113" y="0"/>
                    </a:moveTo>
                    <a:lnTo>
                      <a:pt x="0" y="85"/>
                    </a:lnTo>
                    <a:lnTo>
                      <a:pt x="16" y="192"/>
                    </a:lnTo>
                    <a:lnTo>
                      <a:pt x="151" y="239"/>
                    </a:lnTo>
                    <a:lnTo>
                      <a:pt x="113"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5" name="Google Shape;2885;p22"/>
              <p:cNvSpPr/>
              <p:nvPr/>
            </p:nvSpPr>
            <p:spPr>
              <a:xfrm>
                <a:off x="12058068" y="2888785"/>
                <a:ext cx="55053" cy="55054"/>
              </a:xfrm>
              <a:custGeom>
                <a:rect b="b" l="l" r="r" t="t"/>
                <a:pathLst>
                  <a:path extrusionOk="0" h="504" w="504">
                    <a:moveTo>
                      <a:pt x="431" y="0"/>
                    </a:moveTo>
                    <a:lnTo>
                      <a:pt x="0" y="76"/>
                    </a:lnTo>
                    <a:lnTo>
                      <a:pt x="73" y="504"/>
                    </a:lnTo>
                    <a:lnTo>
                      <a:pt x="504" y="431"/>
                    </a:lnTo>
                    <a:lnTo>
                      <a:pt x="431" y="0"/>
                    </a:lnTo>
                    <a:close/>
                  </a:path>
                </a:pathLst>
              </a:custGeom>
              <a:solidFill>
                <a:srgbClr val="423542">
                  <a:alpha val="2549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6" name="Google Shape;2886;p22"/>
              <p:cNvSpPr/>
              <p:nvPr/>
            </p:nvSpPr>
            <p:spPr>
              <a:xfrm>
                <a:off x="12067025" y="2899381"/>
                <a:ext cx="22720" cy="23158"/>
              </a:xfrm>
              <a:custGeom>
                <a:rect b="b" l="l" r="r" t="t"/>
                <a:pathLst>
                  <a:path extrusionOk="0" h="212" w="208">
                    <a:moveTo>
                      <a:pt x="179" y="1"/>
                    </a:moveTo>
                    <a:lnTo>
                      <a:pt x="0" y="32"/>
                    </a:lnTo>
                    <a:lnTo>
                      <a:pt x="32" y="212"/>
                    </a:lnTo>
                    <a:lnTo>
                      <a:pt x="208" y="180"/>
                    </a:lnTo>
                    <a:lnTo>
                      <a:pt x="179" y="1"/>
                    </a:ln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7" name="Google Shape;2887;p22"/>
              <p:cNvSpPr/>
              <p:nvPr/>
            </p:nvSpPr>
            <p:spPr>
              <a:xfrm>
                <a:off x="12080568" y="2911018"/>
                <a:ext cx="23157" cy="22721"/>
              </a:xfrm>
              <a:custGeom>
                <a:rect b="b" l="l" r="r" t="t"/>
                <a:pathLst>
                  <a:path extrusionOk="0" h="208" w="212">
                    <a:moveTo>
                      <a:pt x="180" y="0"/>
                    </a:moveTo>
                    <a:lnTo>
                      <a:pt x="0" y="31"/>
                    </a:lnTo>
                    <a:lnTo>
                      <a:pt x="32" y="208"/>
                    </a:lnTo>
                    <a:lnTo>
                      <a:pt x="211" y="179"/>
                    </a:lnTo>
                    <a:lnTo>
                      <a:pt x="180"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8" name="Google Shape;2888;p22"/>
              <p:cNvSpPr/>
              <p:nvPr/>
            </p:nvSpPr>
            <p:spPr>
              <a:xfrm>
                <a:off x="10773822" y="3087698"/>
                <a:ext cx="233430" cy="61609"/>
              </a:xfrm>
              <a:custGeom>
                <a:rect b="b" l="l" r="r" t="t"/>
                <a:pathLst>
                  <a:path extrusionOk="0" h="564" w="2137">
                    <a:moveTo>
                      <a:pt x="2101" y="1"/>
                    </a:moveTo>
                    <a:lnTo>
                      <a:pt x="0" y="359"/>
                    </a:lnTo>
                    <a:lnTo>
                      <a:pt x="35" y="563"/>
                    </a:lnTo>
                    <a:lnTo>
                      <a:pt x="2136" y="205"/>
                    </a:lnTo>
                    <a:cubicBezTo>
                      <a:pt x="2117" y="173"/>
                      <a:pt x="2101" y="142"/>
                      <a:pt x="2095" y="107"/>
                    </a:cubicBezTo>
                    <a:cubicBezTo>
                      <a:pt x="2089" y="73"/>
                      <a:pt x="2092" y="32"/>
                      <a:pt x="210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9" name="Google Shape;2889;p22"/>
              <p:cNvSpPr/>
              <p:nvPr/>
            </p:nvSpPr>
            <p:spPr>
              <a:xfrm>
                <a:off x="11000588" y="3072952"/>
                <a:ext cx="53305" cy="51340"/>
              </a:xfrm>
              <a:custGeom>
                <a:rect b="b" l="l" r="r" t="t"/>
                <a:pathLst>
                  <a:path extrusionOk="0" h="470" w="488">
                    <a:moveTo>
                      <a:pt x="257" y="1"/>
                    </a:moveTo>
                    <a:cubicBezTo>
                      <a:pt x="108" y="1"/>
                      <a:pt x="0" y="134"/>
                      <a:pt x="22" y="274"/>
                    </a:cubicBezTo>
                    <a:cubicBezTo>
                      <a:pt x="29" y="308"/>
                      <a:pt x="44" y="346"/>
                      <a:pt x="63" y="371"/>
                    </a:cubicBezTo>
                    <a:cubicBezTo>
                      <a:pt x="106" y="435"/>
                      <a:pt x="177" y="469"/>
                      <a:pt x="251" y="469"/>
                    </a:cubicBezTo>
                    <a:cubicBezTo>
                      <a:pt x="265" y="469"/>
                      <a:pt x="279" y="468"/>
                      <a:pt x="293" y="466"/>
                    </a:cubicBezTo>
                    <a:cubicBezTo>
                      <a:pt x="378" y="450"/>
                      <a:pt x="453" y="387"/>
                      <a:pt x="475" y="302"/>
                    </a:cubicBezTo>
                    <a:cubicBezTo>
                      <a:pt x="485" y="268"/>
                      <a:pt x="488" y="230"/>
                      <a:pt x="482" y="195"/>
                    </a:cubicBezTo>
                    <a:cubicBezTo>
                      <a:pt x="466" y="104"/>
                      <a:pt x="403" y="32"/>
                      <a:pt x="324" y="10"/>
                    </a:cubicBezTo>
                    <a:cubicBezTo>
                      <a:pt x="301" y="4"/>
                      <a:pt x="279" y="1"/>
                      <a:pt x="25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0" name="Google Shape;2890;p22"/>
              <p:cNvSpPr/>
              <p:nvPr/>
            </p:nvSpPr>
            <p:spPr>
              <a:xfrm>
                <a:off x="11445165" y="1931361"/>
                <a:ext cx="568664" cy="867544"/>
              </a:xfrm>
              <a:custGeom>
                <a:rect b="b" l="l" r="r" t="t"/>
                <a:pathLst>
                  <a:path extrusionOk="0" h="7942" w="5206">
                    <a:moveTo>
                      <a:pt x="427" y="0"/>
                    </a:moveTo>
                    <a:cubicBezTo>
                      <a:pt x="1" y="0"/>
                      <a:pt x="76" y="533"/>
                      <a:pt x="563" y="1198"/>
                    </a:cubicBezTo>
                    <a:cubicBezTo>
                      <a:pt x="1274" y="2182"/>
                      <a:pt x="2617" y="4029"/>
                      <a:pt x="2614" y="4280"/>
                    </a:cubicBezTo>
                    <a:cubicBezTo>
                      <a:pt x="2608" y="4532"/>
                      <a:pt x="1444" y="6730"/>
                      <a:pt x="1538" y="7054"/>
                    </a:cubicBezTo>
                    <a:cubicBezTo>
                      <a:pt x="1619" y="7328"/>
                      <a:pt x="3036" y="7942"/>
                      <a:pt x="3534" y="7942"/>
                    </a:cubicBezTo>
                    <a:cubicBezTo>
                      <a:pt x="3621" y="7942"/>
                      <a:pt x="3680" y="7923"/>
                      <a:pt x="3699" y="7882"/>
                    </a:cubicBezTo>
                    <a:cubicBezTo>
                      <a:pt x="4010" y="7234"/>
                      <a:pt x="5206" y="5167"/>
                      <a:pt x="4894" y="3809"/>
                    </a:cubicBezTo>
                    <a:cubicBezTo>
                      <a:pt x="4564" y="2359"/>
                      <a:pt x="1815" y="654"/>
                      <a:pt x="1186" y="283"/>
                    </a:cubicBezTo>
                    <a:cubicBezTo>
                      <a:pt x="849" y="86"/>
                      <a:pt x="597" y="0"/>
                      <a:pt x="427" y="0"/>
                    </a:cubicBezTo>
                    <a:close/>
                  </a:path>
                </a:pathLst>
              </a:custGeom>
              <a:solidFill>
                <a:srgbClr val="AB6E3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1" name="Google Shape;2891;p22"/>
              <p:cNvSpPr/>
              <p:nvPr/>
            </p:nvSpPr>
            <p:spPr>
              <a:xfrm>
                <a:off x="11433804" y="2661035"/>
                <a:ext cx="420327" cy="418698"/>
              </a:xfrm>
              <a:custGeom>
                <a:rect b="b" l="l" r="r" t="t"/>
                <a:pathLst>
                  <a:path extrusionOk="0" h="3833" w="3848">
                    <a:moveTo>
                      <a:pt x="1702" y="0"/>
                    </a:moveTo>
                    <a:cubicBezTo>
                      <a:pt x="1702" y="0"/>
                      <a:pt x="1133" y="459"/>
                      <a:pt x="875" y="727"/>
                    </a:cubicBezTo>
                    <a:cubicBezTo>
                      <a:pt x="614" y="994"/>
                      <a:pt x="0" y="2120"/>
                      <a:pt x="268" y="2287"/>
                    </a:cubicBezTo>
                    <a:cubicBezTo>
                      <a:pt x="294" y="2303"/>
                      <a:pt x="321" y="2311"/>
                      <a:pt x="349" y="2311"/>
                    </a:cubicBezTo>
                    <a:cubicBezTo>
                      <a:pt x="614" y="2311"/>
                      <a:pt x="971" y="1641"/>
                      <a:pt x="1101" y="1485"/>
                    </a:cubicBezTo>
                    <a:cubicBezTo>
                      <a:pt x="1178" y="1393"/>
                      <a:pt x="1231" y="1351"/>
                      <a:pt x="1264" y="1351"/>
                    </a:cubicBezTo>
                    <a:cubicBezTo>
                      <a:pt x="1294" y="1351"/>
                      <a:pt x="1307" y="1385"/>
                      <a:pt x="1306" y="1447"/>
                    </a:cubicBezTo>
                    <a:cubicBezTo>
                      <a:pt x="1306" y="1526"/>
                      <a:pt x="1079" y="2051"/>
                      <a:pt x="997" y="2205"/>
                    </a:cubicBezTo>
                    <a:cubicBezTo>
                      <a:pt x="809" y="2551"/>
                      <a:pt x="277" y="2847"/>
                      <a:pt x="482" y="3057"/>
                    </a:cubicBezTo>
                    <a:cubicBezTo>
                      <a:pt x="532" y="3109"/>
                      <a:pt x="595" y="3128"/>
                      <a:pt x="661" y="3128"/>
                    </a:cubicBezTo>
                    <a:cubicBezTo>
                      <a:pt x="829" y="3128"/>
                      <a:pt x="1010" y="3004"/>
                      <a:pt x="1010" y="3004"/>
                    </a:cubicBezTo>
                    <a:lnTo>
                      <a:pt x="1010" y="3004"/>
                    </a:lnTo>
                    <a:cubicBezTo>
                      <a:pt x="1010" y="3004"/>
                      <a:pt x="705" y="3403"/>
                      <a:pt x="960" y="3545"/>
                    </a:cubicBezTo>
                    <a:cubicBezTo>
                      <a:pt x="1004" y="3571"/>
                      <a:pt x="1051" y="3582"/>
                      <a:pt x="1098" y="3582"/>
                    </a:cubicBezTo>
                    <a:cubicBezTo>
                      <a:pt x="1317" y="3582"/>
                      <a:pt x="1538" y="3350"/>
                      <a:pt x="1538" y="3350"/>
                    </a:cubicBezTo>
                    <a:lnTo>
                      <a:pt x="1538" y="3350"/>
                    </a:lnTo>
                    <a:cubicBezTo>
                      <a:pt x="1538" y="3350"/>
                      <a:pt x="1271" y="3671"/>
                      <a:pt x="1529" y="3796"/>
                    </a:cubicBezTo>
                    <a:cubicBezTo>
                      <a:pt x="1584" y="3823"/>
                      <a:pt x="1642" y="3833"/>
                      <a:pt x="1699" y="3833"/>
                    </a:cubicBezTo>
                    <a:cubicBezTo>
                      <a:pt x="1916" y="3833"/>
                      <a:pt x="2123" y="3683"/>
                      <a:pt x="2123" y="3683"/>
                    </a:cubicBezTo>
                    <a:lnTo>
                      <a:pt x="2123" y="3683"/>
                    </a:lnTo>
                    <a:cubicBezTo>
                      <a:pt x="2123" y="3683"/>
                      <a:pt x="2111" y="3828"/>
                      <a:pt x="2337" y="3831"/>
                    </a:cubicBezTo>
                    <a:cubicBezTo>
                      <a:pt x="2340" y="3831"/>
                      <a:pt x="2343" y="3831"/>
                      <a:pt x="2346" y="3831"/>
                    </a:cubicBezTo>
                    <a:cubicBezTo>
                      <a:pt x="2666" y="3831"/>
                      <a:pt x="3103" y="3303"/>
                      <a:pt x="3268" y="2972"/>
                    </a:cubicBezTo>
                    <a:cubicBezTo>
                      <a:pt x="3432" y="2636"/>
                      <a:pt x="3794" y="1290"/>
                      <a:pt x="3847" y="1079"/>
                    </a:cubicBezTo>
                    <a:lnTo>
                      <a:pt x="1702" y="0"/>
                    </a:lnTo>
                    <a:close/>
                  </a:path>
                </a:pathLst>
              </a:custGeom>
              <a:solidFill>
                <a:srgbClr val="AB6E3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2" name="Google Shape;2892;p22"/>
              <p:cNvSpPr/>
              <p:nvPr/>
            </p:nvSpPr>
            <p:spPr>
              <a:xfrm>
                <a:off x="11543692" y="2858091"/>
                <a:ext cx="89898" cy="131628"/>
              </a:xfrm>
              <a:custGeom>
                <a:rect b="b" l="l" r="r" t="t"/>
                <a:pathLst>
                  <a:path extrusionOk="0" h="1205" w="823">
                    <a:moveTo>
                      <a:pt x="811" y="1"/>
                    </a:moveTo>
                    <a:cubicBezTo>
                      <a:pt x="807" y="1"/>
                      <a:pt x="803" y="2"/>
                      <a:pt x="803" y="8"/>
                    </a:cubicBezTo>
                    <a:cubicBezTo>
                      <a:pt x="611" y="561"/>
                      <a:pt x="473" y="804"/>
                      <a:pt x="13" y="1175"/>
                    </a:cubicBezTo>
                    <a:cubicBezTo>
                      <a:pt x="0" y="1190"/>
                      <a:pt x="1" y="1204"/>
                      <a:pt x="12" y="1204"/>
                    </a:cubicBezTo>
                    <a:cubicBezTo>
                      <a:pt x="16" y="1204"/>
                      <a:pt x="22" y="1202"/>
                      <a:pt x="29" y="1197"/>
                    </a:cubicBezTo>
                    <a:cubicBezTo>
                      <a:pt x="558" y="895"/>
                      <a:pt x="687" y="568"/>
                      <a:pt x="819" y="8"/>
                    </a:cubicBezTo>
                    <a:cubicBezTo>
                      <a:pt x="822" y="4"/>
                      <a:pt x="816" y="1"/>
                      <a:pt x="81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3" name="Google Shape;2893;p22"/>
              <p:cNvSpPr/>
              <p:nvPr/>
            </p:nvSpPr>
            <p:spPr>
              <a:xfrm>
                <a:off x="11597762" y="2890424"/>
                <a:ext cx="94814" cy="140149"/>
              </a:xfrm>
              <a:custGeom>
                <a:rect b="b" l="l" r="r" t="t"/>
                <a:pathLst>
                  <a:path extrusionOk="0" h="1283" w="868">
                    <a:moveTo>
                      <a:pt x="856" y="0"/>
                    </a:moveTo>
                    <a:cubicBezTo>
                      <a:pt x="854" y="0"/>
                      <a:pt x="852" y="1"/>
                      <a:pt x="852" y="4"/>
                    </a:cubicBezTo>
                    <a:cubicBezTo>
                      <a:pt x="610" y="570"/>
                      <a:pt x="462" y="828"/>
                      <a:pt x="15" y="1256"/>
                    </a:cubicBezTo>
                    <a:cubicBezTo>
                      <a:pt x="1" y="1271"/>
                      <a:pt x="7" y="1282"/>
                      <a:pt x="19" y="1282"/>
                    </a:cubicBezTo>
                    <a:cubicBezTo>
                      <a:pt x="25" y="1282"/>
                      <a:pt x="33" y="1279"/>
                      <a:pt x="41" y="1272"/>
                    </a:cubicBezTo>
                    <a:cubicBezTo>
                      <a:pt x="541" y="904"/>
                      <a:pt x="679" y="580"/>
                      <a:pt x="868" y="7"/>
                    </a:cubicBezTo>
                    <a:cubicBezTo>
                      <a:pt x="868" y="5"/>
                      <a:pt x="860" y="0"/>
                      <a:pt x="85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4" name="Google Shape;2894;p22"/>
              <p:cNvSpPr/>
              <p:nvPr/>
            </p:nvSpPr>
            <p:spPr>
              <a:xfrm>
                <a:off x="11664176" y="2918715"/>
                <a:ext cx="85420" cy="145938"/>
              </a:xfrm>
              <a:custGeom>
                <a:rect b="b" l="l" r="r" t="t"/>
                <a:pathLst>
                  <a:path extrusionOk="0" h="1336" w="782">
                    <a:moveTo>
                      <a:pt x="776" y="0"/>
                    </a:moveTo>
                    <a:cubicBezTo>
                      <a:pt x="769" y="0"/>
                      <a:pt x="763" y="0"/>
                      <a:pt x="763" y="6"/>
                    </a:cubicBezTo>
                    <a:cubicBezTo>
                      <a:pt x="603" y="585"/>
                      <a:pt x="420" y="865"/>
                      <a:pt x="21" y="1312"/>
                    </a:cubicBezTo>
                    <a:cubicBezTo>
                      <a:pt x="5" y="1328"/>
                      <a:pt x="1" y="1335"/>
                      <a:pt x="5" y="1335"/>
                    </a:cubicBezTo>
                    <a:cubicBezTo>
                      <a:pt x="9" y="1335"/>
                      <a:pt x="18" y="1331"/>
                      <a:pt x="30" y="1321"/>
                    </a:cubicBezTo>
                    <a:cubicBezTo>
                      <a:pt x="452" y="966"/>
                      <a:pt x="672" y="617"/>
                      <a:pt x="782" y="13"/>
                    </a:cubicBezTo>
                    <a:cubicBezTo>
                      <a:pt x="782" y="6"/>
                      <a:pt x="782" y="0"/>
                      <a:pt x="77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5" name="Google Shape;2895;p22"/>
              <p:cNvSpPr/>
              <p:nvPr/>
            </p:nvSpPr>
            <p:spPr>
              <a:xfrm>
                <a:off x="11444946" y="1930268"/>
                <a:ext cx="370298" cy="351518"/>
              </a:xfrm>
              <a:custGeom>
                <a:rect b="b" l="l" r="r" t="t"/>
                <a:pathLst>
                  <a:path extrusionOk="0" h="3218" w="3390">
                    <a:moveTo>
                      <a:pt x="385" y="1"/>
                    </a:moveTo>
                    <a:cubicBezTo>
                      <a:pt x="28" y="1"/>
                      <a:pt x="1" y="319"/>
                      <a:pt x="433" y="1120"/>
                    </a:cubicBezTo>
                    <a:cubicBezTo>
                      <a:pt x="851" y="1862"/>
                      <a:pt x="1326" y="2560"/>
                      <a:pt x="1864" y="3218"/>
                    </a:cubicBezTo>
                    <a:lnTo>
                      <a:pt x="3390" y="1721"/>
                    </a:lnTo>
                    <a:cubicBezTo>
                      <a:pt x="3390" y="1721"/>
                      <a:pt x="1880" y="500"/>
                      <a:pt x="1009" y="161"/>
                    </a:cubicBezTo>
                    <a:cubicBezTo>
                      <a:pt x="748" y="58"/>
                      <a:pt x="537" y="1"/>
                      <a:pt x="385"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6" name="Google Shape;2896;p22"/>
              <p:cNvSpPr/>
              <p:nvPr/>
            </p:nvSpPr>
            <p:spPr>
              <a:xfrm>
                <a:off x="10461526" y="2319464"/>
                <a:ext cx="322345" cy="412034"/>
              </a:xfrm>
              <a:custGeom>
                <a:rect b="b" l="l" r="r" t="t"/>
                <a:pathLst>
                  <a:path extrusionOk="0" h="3772" w="2951">
                    <a:moveTo>
                      <a:pt x="607" y="1"/>
                    </a:moveTo>
                    <a:cubicBezTo>
                      <a:pt x="466" y="419"/>
                      <a:pt x="51" y="963"/>
                      <a:pt x="48" y="1293"/>
                    </a:cubicBezTo>
                    <a:cubicBezTo>
                      <a:pt x="41" y="1460"/>
                      <a:pt x="148" y="1608"/>
                      <a:pt x="306" y="1665"/>
                    </a:cubicBezTo>
                    <a:cubicBezTo>
                      <a:pt x="306" y="1665"/>
                      <a:pt x="0" y="1860"/>
                      <a:pt x="48" y="2158"/>
                    </a:cubicBezTo>
                    <a:cubicBezTo>
                      <a:pt x="73" y="2313"/>
                      <a:pt x="340" y="2407"/>
                      <a:pt x="340" y="2407"/>
                    </a:cubicBezTo>
                    <a:cubicBezTo>
                      <a:pt x="340" y="2407"/>
                      <a:pt x="104" y="2577"/>
                      <a:pt x="158" y="2841"/>
                    </a:cubicBezTo>
                    <a:cubicBezTo>
                      <a:pt x="205" y="3049"/>
                      <a:pt x="466" y="3108"/>
                      <a:pt x="466" y="3108"/>
                    </a:cubicBezTo>
                    <a:cubicBezTo>
                      <a:pt x="466" y="3108"/>
                      <a:pt x="315" y="3376"/>
                      <a:pt x="431" y="3571"/>
                    </a:cubicBezTo>
                    <a:cubicBezTo>
                      <a:pt x="511" y="3706"/>
                      <a:pt x="771" y="3772"/>
                      <a:pt x="1089" y="3772"/>
                    </a:cubicBezTo>
                    <a:cubicBezTo>
                      <a:pt x="1713" y="3772"/>
                      <a:pt x="2560" y="3519"/>
                      <a:pt x="2690" y="3052"/>
                    </a:cubicBezTo>
                    <a:cubicBezTo>
                      <a:pt x="2751" y="2828"/>
                      <a:pt x="2569" y="2792"/>
                      <a:pt x="2445" y="2792"/>
                    </a:cubicBezTo>
                    <a:cubicBezTo>
                      <a:pt x="2386" y="2792"/>
                      <a:pt x="2340" y="2800"/>
                      <a:pt x="2340" y="2800"/>
                    </a:cubicBezTo>
                    <a:cubicBezTo>
                      <a:pt x="2340" y="2800"/>
                      <a:pt x="2951" y="2536"/>
                      <a:pt x="2916" y="2158"/>
                    </a:cubicBezTo>
                    <a:cubicBezTo>
                      <a:pt x="2894" y="1939"/>
                      <a:pt x="2692" y="1893"/>
                      <a:pt x="2527" y="1893"/>
                    </a:cubicBezTo>
                    <a:cubicBezTo>
                      <a:pt x="2408" y="1893"/>
                      <a:pt x="2309" y="1916"/>
                      <a:pt x="2309" y="1916"/>
                    </a:cubicBezTo>
                    <a:cubicBezTo>
                      <a:pt x="2309" y="1916"/>
                      <a:pt x="2900" y="1655"/>
                      <a:pt x="2825" y="1265"/>
                    </a:cubicBezTo>
                    <a:cubicBezTo>
                      <a:pt x="2788" y="1078"/>
                      <a:pt x="2648" y="1028"/>
                      <a:pt x="2509" y="1028"/>
                    </a:cubicBezTo>
                    <a:cubicBezTo>
                      <a:pt x="2351" y="1028"/>
                      <a:pt x="2196" y="1092"/>
                      <a:pt x="2196" y="1092"/>
                    </a:cubicBezTo>
                    <a:cubicBezTo>
                      <a:pt x="2196" y="1092"/>
                      <a:pt x="2570" y="771"/>
                      <a:pt x="2444" y="488"/>
                    </a:cubicBezTo>
                    <a:cubicBezTo>
                      <a:pt x="2395" y="378"/>
                      <a:pt x="2305" y="336"/>
                      <a:pt x="2192" y="336"/>
                    </a:cubicBezTo>
                    <a:cubicBezTo>
                      <a:pt x="1839" y="336"/>
                      <a:pt x="1257" y="742"/>
                      <a:pt x="932" y="742"/>
                    </a:cubicBezTo>
                    <a:cubicBezTo>
                      <a:pt x="919" y="742"/>
                      <a:pt x="906" y="741"/>
                      <a:pt x="894" y="740"/>
                    </a:cubicBezTo>
                    <a:lnTo>
                      <a:pt x="780" y="13"/>
                    </a:lnTo>
                    <a:lnTo>
                      <a:pt x="607" y="1"/>
                    </a:lnTo>
                    <a:close/>
                  </a:path>
                </a:pathLst>
              </a:custGeom>
              <a:solidFill>
                <a:srgbClr val="AB6E3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7" name="Google Shape;2897;p22"/>
              <p:cNvSpPr/>
              <p:nvPr/>
            </p:nvSpPr>
            <p:spPr>
              <a:xfrm>
                <a:off x="10516142" y="2621711"/>
                <a:ext cx="207105" cy="43476"/>
              </a:xfrm>
              <a:custGeom>
                <a:rect b="b" l="l" r="r" t="t"/>
                <a:pathLst>
                  <a:path extrusionOk="0" h="398" w="1896">
                    <a:moveTo>
                      <a:pt x="1868" y="1"/>
                    </a:moveTo>
                    <a:cubicBezTo>
                      <a:pt x="1866" y="1"/>
                      <a:pt x="1864" y="1"/>
                      <a:pt x="1863" y="2"/>
                    </a:cubicBezTo>
                    <a:cubicBezTo>
                      <a:pt x="1262" y="209"/>
                      <a:pt x="642" y="332"/>
                      <a:pt x="10" y="363"/>
                    </a:cubicBezTo>
                    <a:cubicBezTo>
                      <a:pt x="1" y="363"/>
                      <a:pt x="1" y="373"/>
                      <a:pt x="10" y="373"/>
                    </a:cubicBezTo>
                    <a:cubicBezTo>
                      <a:pt x="141" y="390"/>
                      <a:pt x="273" y="398"/>
                      <a:pt x="405" y="398"/>
                    </a:cubicBezTo>
                    <a:cubicBezTo>
                      <a:pt x="914" y="398"/>
                      <a:pt x="1420" y="274"/>
                      <a:pt x="1875" y="36"/>
                    </a:cubicBezTo>
                    <a:cubicBezTo>
                      <a:pt x="1895" y="28"/>
                      <a:pt x="1886" y="1"/>
                      <a:pt x="186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8" name="Google Shape;2898;p22"/>
              <p:cNvSpPr/>
              <p:nvPr/>
            </p:nvSpPr>
            <p:spPr>
              <a:xfrm>
                <a:off x="10497245" y="2526570"/>
                <a:ext cx="222725" cy="59642"/>
              </a:xfrm>
              <a:custGeom>
                <a:rect b="b" l="l" r="r" t="t"/>
                <a:pathLst>
                  <a:path extrusionOk="0" h="546" w="2039">
                    <a:moveTo>
                      <a:pt x="2028" y="0"/>
                    </a:moveTo>
                    <a:cubicBezTo>
                      <a:pt x="2025" y="0"/>
                      <a:pt x="2021" y="2"/>
                      <a:pt x="2017" y="5"/>
                    </a:cubicBezTo>
                    <a:cubicBezTo>
                      <a:pt x="1601" y="259"/>
                      <a:pt x="595" y="498"/>
                      <a:pt x="4" y="514"/>
                    </a:cubicBezTo>
                    <a:cubicBezTo>
                      <a:pt x="1" y="514"/>
                      <a:pt x="1" y="520"/>
                      <a:pt x="1" y="523"/>
                    </a:cubicBezTo>
                    <a:lnTo>
                      <a:pt x="4" y="527"/>
                    </a:lnTo>
                    <a:cubicBezTo>
                      <a:pt x="112" y="539"/>
                      <a:pt x="224" y="546"/>
                      <a:pt x="339" y="546"/>
                    </a:cubicBezTo>
                    <a:cubicBezTo>
                      <a:pt x="903" y="546"/>
                      <a:pt x="1528" y="389"/>
                      <a:pt x="2017" y="36"/>
                    </a:cubicBezTo>
                    <a:cubicBezTo>
                      <a:pt x="2032" y="23"/>
                      <a:pt x="2039" y="0"/>
                      <a:pt x="202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9" name="Google Shape;2899;p22"/>
              <p:cNvSpPr/>
              <p:nvPr/>
            </p:nvSpPr>
            <p:spPr>
              <a:xfrm>
                <a:off x="10496590" y="2434814"/>
                <a:ext cx="211911" cy="70675"/>
              </a:xfrm>
              <a:custGeom>
                <a:rect b="b" l="l" r="r" t="t"/>
                <a:pathLst>
                  <a:path extrusionOk="0" h="647" w="1940">
                    <a:moveTo>
                      <a:pt x="1927" y="0"/>
                    </a:moveTo>
                    <a:cubicBezTo>
                      <a:pt x="1925" y="0"/>
                      <a:pt x="1924" y="1"/>
                      <a:pt x="1922" y="2"/>
                    </a:cubicBezTo>
                    <a:cubicBezTo>
                      <a:pt x="1340" y="388"/>
                      <a:pt x="695" y="546"/>
                      <a:pt x="7" y="612"/>
                    </a:cubicBezTo>
                    <a:cubicBezTo>
                      <a:pt x="0" y="612"/>
                      <a:pt x="0" y="624"/>
                      <a:pt x="7" y="627"/>
                    </a:cubicBezTo>
                    <a:cubicBezTo>
                      <a:pt x="83" y="641"/>
                      <a:pt x="164" y="647"/>
                      <a:pt x="247" y="647"/>
                    </a:cubicBezTo>
                    <a:cubicBezTo>
                      <a:pt x="540" y="647"/>
                      <a:pt x="860" y="574"/>
                      <a:pt x="1117" y="499"/>
                    </a:cubicBezTo>
                    <a:cubicBezTo>
                      <a:pt x="1425" y="410"/>
                      <a:pt x="1705" y="247"/>
                      <a:pt x="1935" y="24"/>
                    </a:cubicBezTo>
                    <a:cubicBezTo>
                      <a:pt x="1940" y="15"/>
                      <a:pt x="1936" y="0"/>
                      <a:pt x="1927"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3" name="Shape 1243"/>
        <p:cNvGrpSpPr/>
        <p:nvPr/>
      </p:nvGrpSpPr>
      <p:grpSpPr>
        <a:xfrm>
          <a:off x="0" y="0"/>
          <a:ext cx="0" cy="0"/>
          <a:chOff x="0" y="0"/>
          <a:chExt cx="0" cy="0"/>
        </a:xfrm>
      </p:grpSpPr>
      <p:sp>
        <p:nvSpPr>
          <p:cNvPr id="1244" name="Google Shape;1244;p4"/>
          <p:cNvSpPr txBox="1"/>
          <p:nvPr>
            <p:ph type="title"/>
          </p:nvPr>
        </p:nvSpPr>
        <p:spPr>
          <a:xfrm>
            <a:off x="724050" y="2366550"/>
            <a:ext cx="4350600" cy="1457400"/>
          </a:xfrm>
          <a:prstGeom prst="rect">
            <a:avLst/>
          </a:prstGeom>
          <a:noFill/>
          <a:ln>
            <a:noFill/>
          </a:ln>
        </p:spPr>
        <p:txBody>
          <a:bodyPr anchorCtr="0" anchor="b" bIns="91425" lIns="91425" spcFirstLastPara="1" rIns="91425" wrap="square" tIns="91425">
            <a:noAutofit/>
          </a:bodyPr>
          <a:lstStyle/>
          <a:p>
            <a:pPr indent="0" lvl="0" marL="0" rtl="0" algn="l">
              <a:lnSpc>
                <a:spcPct val="90000"/>
              </a:lnSpc>
              <a:spcBef>
                <a:spcPts val="0"/>
              </a:spcBef>
              <a:spcAft>
                <a:spcPts val="0"/>
              </a:spcAft>
              <a:buClr>
                <a:schemeClr val="dk1"/>
              </a:buClr>
              <a:buSzPts val="1100"/>
              <a:buFont typeface="Arial"/>
              <a:buNone/>
            </a:pPr>
            <a:r>
              <a:rPr lang="en"/>
              <a:t>Proyecto</a:t>
            </a:r>
            <a:endParaRPr/>
          </a:p>
          <a:p>
            <a:pPr indent="0" lvl="0" marL="0" rtl="0" algn="l">
              <a:lnSpc>
                <a:spcPct val="90000"/>
              </a:lnSpc>
              <a:spcBef>
                <a:spcPts val="0"/>
              </a:spcBef>
              <a:spcAft>
                <a:spcPts val="0"/>
              </a:spcAft>
              <a:buClr>
                <a:schemeClr val="dk1"/>
              </a:buClr>
              <a:buSzPts val="1100"/>
              <a:buFont typeface="Arial"/>
              <a:buNone/>
            </a:pPr>
            <a:r>
              <a:rPr lang="en">
                <a:solidFill>
                  <a:schemeClr val="accent2"/>
                </a:solidFill>
              </a:rPr>
              <a:t>SGCalerías</a:t>
            </a:r>
            <a:endParaRPr>
              <a:solidFill>
                <a:schemeClr val="accent2"/>
              </a:solidFill>
            </a:endParaRPr>
          </a:p>
        </p:txBody>
      </p:sp>
      <p:sp>
        <p:nvSpPr>
          <p:cNvPr id="1245" name="Google Shape;1245;p4"/>
          <p:cNvSpPr txBox="1"/>
          <p:nvPr>
            <p:ph idx="2" type="title"/>
          </p:nvPr>
        </p:nvSpPr>
        <p:spPr>
          <a:xfrm>
            <a:off x="724050" y="997850"/>
            <a:ext cx="1223100" cy="1223100"/>
          </a:xfrm>
          <a:prstGeom prst="rect">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0"/>
              <a:buNone/>
            </a:pPr>
            <a:r>
              <a:rPr lang="en"/>
              <a:t>01</a:t>
            </a:r>
            <a:endParaRPr/>
          </a:p>
        </p:txBody>
      </p:sp>
      <p:sp>
        <p:nvSpPr>
          <p:cNvPr id="1246" name="Google Shape;1246;p4"/>
          <p:cNvSpPr txBox="1"/>
          <p:nvPr>
            <p:ph idx="1" type="subTitle"/>
          </p:nvPr>
        </p:nvSpPr>
        <p:spPr>
          <a:xfrm>
            <a:off x="724050" y="3884700"/>
            <a:ext cx="4350600" cy="4098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rgbClr val="2A2A2A"/>
                </a:solidFill>
                <a:latin typeface="Arial"/>
                <a:ea typeface="Arial"/>
                <a:cs typeface="Arial"/>
                <a:sym typeface="Arial"/>
              </a:rPr>
              <a:t>Sistema de gestión de condominios</a:t>
            </a:r>
            <a:endParaRPr>
              <a:solidFill>
                <a:srgbClr val="2A2A2A"/>
              </a:solidFill>
              <a:latin typeface="Arial"/>
              <a:ea typeface="Arial"/>
              <a:cs typeface="Arial"/>
              <a:sym typeface="Arial"/>
            </a:endParaRPr>
          </a:p>
          <a:p>
            <a:pPr indent="0" lvl="0" marL="0" rtl="0" algn="l">
              <a:lnSpc>
                <a:spcPct val="100000"/>
              </a:lnSpc>
              <a:spcBef>
                <a:spcPts val="0"/>
              </a:spcBef>
              <a:spcAft>
                <a:spcPts val="1600"/>
              </a:spcAft>
              <a:buClr>
                <a:schemeClr val="dk1"/>
              </a:buClr>
              <a:buSzPts val="1100"/>
              <a:buFont typeface="Arial"/>
              <a:buNone/>
            </a:pPr>
            <a:r>
              <a:t/>
            </a:r>
            <a:endParaRPr/>
          </a:p>
        </p:txBody>
      </p:sp>
      <p:grpSp>
        <p:nvGrpSpPr>
          <p:cNvPr id="1247" name="Google Shape;1247;p4"/>
          <p:cNvGrpSpPr/>
          <p:nvPr/>
        </p:nvGrpSpPr>
        <p:grpSpPr>
          <a:xfrm>
            <a:off x="-550087" y="3004336"/>
            <a:ext cx="1189500" cy="2244987"/>
            <a:chOff x="3909834" y="3583857"/>
            <a:chExt cx="650676" cy="1228044"/>
          </a:xfrm>
        </p:grpSpPr>
        <p:sp>
          <p:nvSpPr>
            <p:cNvPr id="1248" name="Google Shape;1248;p4"/>
            <p:cNvSpPr/>
            <p:nvPr/>
          </p:nvSpPr>
          <p:spPr>
            <a:xfrm>
              <a:off x="4253350" y="3901705"/>
              <a:ext cx="307160" cy="575646"/>
            </a:xfrm>
            <a:custGeom>
              <a:rect b="b" l="l" r="r" t="t"/>
              <a:pathLst>
                <a:path extrusionOk="0" h="4687" w="2501">
                  <a:moveTo>
                    <a:pt x="2346" y="1"/>
                  </a:moveTo>
                  <a:cubicBezTo>
                    <a:pt x="2332" y="1"/>
                    <a:pt x="2318" y="6"/>
                    <a:pt x="2309" y="16"/>
                  </a:cubicBezTo>
                  <a:cubicBezTo>
                    <a:pt x="1302" y="1374"/>
                    <a:pt x="255" y="2956"/>
                    <a:pt x="0" y="4661"/>
                  </a:cubicBezTo>
                  <a:cubicBezTo>
                    <a:pt x="0" y="4676"/>
                    <a:pt x="15" y="4687"/>
                    <a:pt x="27" y="4687"/>
                  </a:cubicBezTo>
                  <a:cubicBezTo>
                    <a:pt x="35" y="4687"/>
                    <a:pt x="43" y="4682"/>
                    <a:pt x="44" y="4671"/>
                  </a:cubicBezTo>
                  <a:cubicBezTo>
                    <a:pt x="157" y="4205"/>
                    <a:pt x="308" y="3749"/>
                    <a:pt x="488" y="3306"/>
                  </a:cubicBezTo>
                  <a:cubicBezTo>
                    <a:pt x="1148" y="3126"/>
                    <a:pt x="1796" y="2975"/>
                    <a:pt x="2142" y="2318"/>
                  </a:cubicBezTo>
                  <a:cubicBezTo>
                    <a:pt x="2501" y="1645"/>
                    <a:pt x="2453" y="767"/>
                    <a:pt x="2387" y="31"/>
                  </a:cubicBezTo>
                  <a:cubicBezTo>
                    <a:pt x="2382" y="10"/>
                    <a:pt x="2364" y="1"/>
                    <a:pt x="2346"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9" name="Google Shape;1249;p4"/>
            <p:cNvSpPr/>
            <p:nvPr/>
          </p:nvSpPr>
          <p:spPr>
            <a:xfrm>
              <a:off x="4224734" y="3583857"/>
              <a:ext cx="215540" cy="861565"/>
            </a:xfrm>
            <a:custGeom>
              <a:rect b="b" l="l" r="r" t="t"/>
              <a:pathLst>
                <a:path extrusionOk="0" h="7015" w="1755">
                  <a:moveTo>
                    <a:pt x="1288" y="1"/>
                  </a:moveTo>
                  <a:cubicBezTo>
                    <a:pt x="1283" y="1"/>
                    <a:pt x="1279" y="1"/>
                    <a:pt x="1274" y="3"/>
                  </a:cubicBezTo>
                  <a:cubicBezTo>
                    <a:pt x="1142" y="37"/>
                    <a:pt x="717" y="1018"/>
                    <a:pt x="607" y="1346"/>
                  </a:cubicBezTo>
                  <a:cubicBezTo>
                    <a:pt x="422" y="1880"/>
                    <a:pt x="287" y="2431"/>
                    <a:pt x="205" y="2994"/>
                  </a:cubicBezTo>
                  <a:cubicBezTo>
                    <a:pt x="0" y="4312"/>
                    <a:pt x="16" y="5667"/>
                    <a:pt x="120" y="7001"/>
                  </a:cubicBezTo>
                  <a:cubicBezTo>
                    <a:pt x="120" y="7010"/>
                    <a:pt x="128" y="7015"/>
                    <a:pt x="137" y="7015"/>
                  </a:cubicBezTo>
                  <a:cubicBezTo>
                    <a:pt x="146" y="7015"/>
                    <a:pt x="154" y="7010"/>
                    <a:pt x="154" y="7001"/>
                  </a:cubicBezTo>
                  <a:cubicBezTo>
                    <a:pt x="158" y="6438"/>
                    <a:pt x="154" y="5872"/>
                    <a:pt x="161" y="5309"/>
                  </a:cubicBezTo>
                  <a:cubicBezTo>
                    <a:pt x="309" y="5019"/>
                    <a:pt x="614" y="4862"/>
                    <a:pt x="831" y="4626"/>
                  </a:cubicBezTo>
                  <a:cubicBezTo>
                    <a:pt x="985" y="4456"/>
                    <a:pt x="1120" y="4267"/>
                    <a:pt x="1230" y="4066"/>
                  </a:cubicBezTo>
                  <a:cubicBezTo>
                    <a:pt x="1491" y="3588"/>
                    <a:pt x="1648" y="3060"/>
                    <a:pt x="1696" y="2519"/>
                  </a:cubicBezTo>
                  <a:cubicBezTo>
                    <a:pt x="1754" y="1926"/>
                    <a:pt x="1534" y="1"/>
                    <a:pt x="1288"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0" name="Google Shape;1250;p4"/>
            <p:cNvSpPr/>
            <p:nvPr/>
          </p:nvSpPr>
          <p:spPr>
            <a:xfrm>
              <a:off x="3909834" y="3985220"/>
              <a:ext cx="293037" cy="437967"/>
            </a:xfrm>
            <a:custGeom>
              <a:rect b="b" l="l" r="r" t="t"/>
              <a:pathLst>
                <a:path extrusionOk="0" h="3566" w="2386">
                  <a:moveTo>
                    <a:pt x="57" y="0"/>
                  </a:moveTo>
                  <a:cubicBezTo>
                    <a:pt x="38" y="0"/>
                    <a:pt x="21" y="9"/>
                    <a:pt x="10" y="28"/>
                  </a:cubicBezTo>
                  <a:cubicBezTo>
                    <a:pt x="7" y="40"/>
                    <a:pt x="1" y="53"/>
                    <a:pt x="1" y="65"/>
                  </a:cubicBezTo>
                  <a:cubicBezTo>
                    <a:pt x="80" y="685"/>
                    <a:pt x="331" y="1270"/>
                    <a:pt x="721" y="1757"/>
                  </a:cubicBezTo>
                  <a:cubicBezTo>
                    <a:pt x="882" y="1949"/>
                    <a:pt x="1083" y="2103"/>
                    <a:pt x="1306" y="2214"/>
                  </a:cubicBezTo>
                  <a:cubicBezTo>
                    <a:pt x="1558" y="2339"/>
                    <a:pt x="1825" y="2481"/>
                    <a:pt x="2086" y="2588"/>
                  </a:cubicBezTo>
                  <a:cubicBezTo>
                    <a:pt x="2212" y="2905"/>
                    <a:pt x="2303" y="3233"/>
                    <a:pt x="2360" y="3566"/>
                  </a:cubicBezTo>
                  <a:cubicBezTo>
                    <a:pt x="2369" y="3538"/>
                    <a:pt x="2376" y="3506"/>
                    <a:pt x="2385" y="3475"/>
                  </a:cubicBezTo>
                  <a:cubicBezTo>
                    <a:pt x="2215" y="2031"/>
                    <a:pt x="1284" y="798"/>
                    <a:pt x="89" y="9"/>
                  </a:cubicBezTo>
                  <a:cubicBezTo>
                    <a:pt x="79" y="3"/>
                    <a:pt x="68" y="0"/>
                    <a:pt x="57"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251" name="Google Shape;1251;p4"/>
            <p:cNvGrpSpPr/>
            <p:nvPr/>
          </p:nvGrpSpPr>
          <p:grpSpPr>
            <a:xfrm>
              <a:off x="3959943" y="3626229"/>
              <a:ext cx="573425" cy="768837"/>
              <a:chOff x="3959943" y="3626229"/>
              <a:chExt cx="573425" cy="768837"/>
            </a:xfrm>
          </p:grpSpPr>
          <p:sp>
            <p:nvSpPr>
              <p:cNvPr id="1252" name="Google Shape;1252;p4"/>
              <p:cNvSpPr/>
              <p:nvPr/>
            </p:nvSpPr>
            <p:spPr>
              <a:xfrm>
                <a:off x="4313898" y="3953902"/>
                <a:ext cx="219470" cy="355679"/>
              </a:xfrm>
              <a:custGeom>
                <a:rect b="b" l="l" r="r" t="t"/>
                <a:pathLst>
                  <a:path extrusionOk="0" h="2896" w="1787">
                    <a:moveTo>
                      <a:pt x="1780" y="0"/>
                    </a:moveTo>
                    <a:cubicBezTo>
                      <a:pt x="1778" y="0"/>
                      <a:pt x="1777" y="1"/>
                      <a:pt x="1775" y="3"/>
                    </a:cubicBezTo>
                    <a:cubicBezTo>
                      <a:pt x="1036" y="833"/>
                      <a:pt x="454" y="1852"/>
                      <a:pt x="7" y="2865"/>
                    </a:cubicBezTo>
                    <a:cubicBezTo>
                      <a:pt x="1" y="2882"/>
                      <a:pt x="11" y="2896"/>
                      <a:pt x="24" y="2896"/>
                    </a:cubicBezTo>
                    <a:cubicBezTo>
                      <a:pt x="30" y="2896"/>
                      <a:pt x="37" y="2892"/>
                      <a:pt x="42" y="2884"/>
                    </a:cubicBezTo>
                    <a:cubicBezTo>
                      <a:pt x="98" y="2789"/>
                      <a:pt x="152" y="2692"/>
                      <a:pt x="202" y="2597"/>
                    </a:cubicBezTo>
                    <a:lnTo>
                      <a:pt x="297" y="2550"/>
                    </a:lnTo>
                    <a:cubicBezTo>
                      <a:pt x="303" y="2547"/>
                      <a:pt x="297" y="2544"/>
                      <a:pt x="293" y="2544"/>
                    </a:cubicBezTo>
                    <a:cubicBezTo>
                      <a:pt x="265" y="2553"/>
                      <a:pt x="240" y="2569"/>
                      <a:pt x="212" y="2585"/>
                    </a:cubicBezTo>
                    <a:cubicBezTo>
                      <a:pt x="322" y="2387"/>
                      <a:pt x="432" y="2182"/>
                      <a:pt x="542" y="1981"/>
                    </a:cubicBezTo>
                    <a:cubicBezTo>
                      <a:pt x="948" y="1701"/>
                      <a:pt x="1287" y="1295"/>
                      <a:pt x="1602" y="918"/>
                    </a:cubicBezTo>
                    <a:cubicBezTo>
                      <a:pt x="1606" y="911"/>
                      <a:pt x="1603" y="905"/>
                      <a:pt x="1598" y="905"/>
                    </a:cubicBezTo>
                    <a:cubicBezTo>
                      <a:pt x="1596" y="905"/>
                      <a:pt x="1594" y="906"/>
                      <a:pt x="1592" y="908"/>
                    </a:cubicBezTo>
                    <a:cubicBezTo>
                      <a:pt x="1278" y="1264"/>
                      <a:pt x="910" y="1569"/>
                      <a:pt x="576" y="1906"/>
                    </a:cubicBezTo>
                    <a:cubicBezTo>
                      <a:pt x="935" y="1248"/>
                      <a:pt x="1300" y="603"/>
                      <a:pt x="1784" y="12"/>
                    </a:cubicBezTo>
                    <a:cubicBezTo>
                      <a:pt x="1786" y="5"/>
                      <a:pt x="1784" y="0"/>
                      <a:pt x="178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3" name="Google Shape;1253;p4"/>
              <p:cNvSpPr/>
              <p:nvPr/>
            </p:nvSpPr>
            <p:spPr>
              <a:xfrm>
                <a:off x="4354305" y="4199412"/>
                <a:ext cx="98006" cy="65953"/>
              </a:xfrm>
              <a:custGeom>
                <a:rect b="b" l="l" r="r" t="t"/>
                <a:pathLst>
                  <a:path extrusionOk="0" h="537" w="798">
                    <a:moveTo>
                      <a:pt x="782" y="1"/>
                    </a:moveTo>
                    <a:cubicBezTo>
                      <a:pt x="540" y="196"/>
                      <a:pt x="282" y="363"/>
                      <a:pt x="12" y="517"/>
                    </a:cubicBezTo>
                    <a:cubicBezTo>
                      <a:pt x="1" y="522"/>
                      <a:pt x="9" y="537"/>
                      <a:pt x="19" y="537"/>
                    </a:cubicBezTo>
                    <a:cubicBezTo>
                      <a:pt x="21" y="537"/>
                      <a:pt x="22" y="536"/>
                      <a:pt x="24" y="536"/>
                    </a:cubicBezTo>
                    <a:cubicBezTo>
                      <a:pt x="298" y="394"/>
                      <a:pt x="559" y="218"/>
                      <a:pt x="795" y="13"/>
                    </a:cubicBezTo>
                    <a:cubicBezTo>
                      <a:pt x="798" y="7"/>
                      <a:pt x="792" y="1"/>
                      <a:pt x="78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4" name="Google Shape;1254;p4"/>
              <p:cNvSpPr/>
              <p:nvPr/>
            </p:nvSpPr>
            <p:spPr>
              <a:xfrm>
                <a:off x="4237875" y="3626229"/>
                <a:ext cx="149220" cy="548871"/>
              </a:xfrm>
              <a:custGeom>
                <a:rect b="b" l="l" r="r" t="t"/>
                <a:pathLst>
                  <a:path extrusionOk="0" h="4469" w="1215">
                    <a:moveTo>
                      <a:pt x="1091" y="1"/>
                    </a:moveTo>
                    <a:cubicBezTo>
                      <a:pt x="1087" y="1"/>
                      <a:pt x="1084" y="4"/>
                      <a:pt x="1082" y="7"/>
                    </a:cubicBezTo>
                    <a:cubicBezTo>
                      <a:pt x="702" y="670"/>
                      <a:pt x="513" y="1372"/>
                      <a:pt x="349" y="2114"/>
                    </a:cubicBezTo>
                    <a:cubicBezTo>
                      <a:pt x="202" y="2806"/>
                      <a:pt x="41" y="3520"/>
                      <a:pt x="10" y="4234"/>
                    </a:cubicBezTo>
                    <a:cubicBezTo>
                      <a:pt x="0" y="4240"/>
                      <a:pt x="0" y="4246"/>
                      <a:pt x="10" y="4259"/>
                    </a:cubicBezTo>
                    <a:cubicBezTo>
                      <a:pt x="0" y="4328"/>
                      <a:pt x="0" y="4394"/>
                      <a:pt x="0" y="4457"/>
                    </a:cubicBezTo>
                    <a:cubicBezTo>
                      <a:pt x="0" y="4464"/>
                      <a:pt x="9" y="4469"/>
                      <a:pt x="17" y="4469"/>
                    </a:cubicBezTo>
                    <a:cubicBezTo>
                      <a:pt x="27" y="4469"/>
                      <a:pt x="36" y="4462"/>
                      <a:pt x="25" y="4445"/>
                    </a:cubicBezTo>
                    <a:cubicBezTo>
                      <a:pt x="35" y="4363"/>
                      <a:pt x="44" y="4319"/>
                      <a:pt x="60" y="4237"/>
                    </a:cubicBezTo>
                    <a:cubicBezTo>
                      <a:pt x="623" y="3856"/>
                      <a:pt x="985" y="3293"/>
                      <a:pt x="1214" y="2664"/>
                    </a:cubicBezTo>
                    <a:lnTo>
                      <a:pt x="1211" y="2664"/>
                    </a:lnTo>
                    <a:cubicBezTo>
                      <a:pt x="975" y="3275"/>
                      <a:pt x="560" y="3765"/>
                      <a:pt x="66" y="4187"/>
                    </a:cubicBezTo>
                    <a:cubicBezTo>
                      <a:pt x="107" y="3913"/>
                      <a:pt x="145" y="3639"/>
                      <a:pt x="186" y="3363"/>
                    </a:cubicBezTo>
                    <a:cubicBezTo>
                      <a:pt x="198" y="3344"/>
                      <a:pt x="205" y="3328"/>
                      <a:pt x="217" y="3309"/>
                    </a:cubicBezTo>
                    <a:cubicBezTo>
                      <a:pt x="220" y="3306"/>
                      <a:pt x="220" y="3300"/>
                      <a:pt x="217" y="3300"/>
                    </a:cubicBezTo>
                    <a:cubicBezTo>
                      <a:pt x="216" y="3298"/>
                      <a:pt x="213" y="3297"/>
                      <a:pt x="211" y="3297"/>
                    </a:cubicBezTo>
                    <a:cubicBezTo>
                      <a:pt x="209" y="3297"/>
                      <a:pt x="208" y="3298"/>
                      <a:pt x="208" y="3300"/>
                    </a:cubicBezTo>
                    <a:cubicBezTo>
                      <a:pt x="202" y="3306"/>
                      <a:pt x="198" y="3312"/>
                      <a:pt x="189" y="3322"/>
                    </a:cubicBezTo>
                    <a:cubicBezTo>
                      <a:pt x="268" y="2781"/>
                      <a:pt x="362" y="2237"/>
                      <a:pt x="497" y="1705"/>
                    </a:cubicBezTo>
                    <a:lnTo>
                      <a:pt x="500" y="1705"/>
                    </a:lnTo>
                    <a:cubicBezTo>
                      <a:pt x="544" y="1655"/>
                      <a:pt x="582" y="1595"/>
                      <a:pt x="617" y="1535"/>
                    </a:cubicBezTo>
                    <a:cubicBezTo>
                      <a:pt x="626" y="1524"/>
                      <a:pt x="617" y="1513"/>
                      <a:pt x="607" y="1513"/>
                    </a:cubicBezTo>
                    <a:cubicBezTo>
                      <a:pt x="603" y="1513"/>
                      <a:pt x="598" y="1515"/>
                      <a:pt x="595" y="1520"/>
                    </a:cubicBezTo>
                    <a:cubicBezTo>
                      <a:pt x="566" y="1554"/>
                      <a:pt x="535" y="1595"/>
                      <a:pt x="513" y="1633"/>
                    </a:cubicBezTo>
                    <a:cubicBezTo>
                      <a:pt x="648" y="1076"/>
                      <a:pt x="846" y="532"/>
                      <a:pt x="1101" y="19"/>
                    </a:cubicBezTo>
                    <a:cubicBezTo>
                      <a:pt x="1104" y="10"/>
                      <a:pt x="1101" y="7"/>
                      <a:pt x="1098" y="4"/>
                    </a:cubicBezTo>
                    <a:cubicBezTo>
                      <a:pt x="1095" y="2"/>
                      <a:pt x="1093" y="1"/>
                      <a:pt x="109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5" name="Google Shape;1255;p4"/>
              <p:cNvSpPr/>
              <p:nvPr/>
            </p:nvSpPr>
            <p:spPr>
              <a:xfrm>
                <a:off x="4266491" y="3807997"/>
                <a:ext cx="124657" cy="213702"/>
              </a:xfrm>
              <a:custGeom>
                <a:rect b="b" l="l" r="r" t="t"/>
                <a:pathLst>
                  <a:path extrusionOk="0" h="1740" w="1015">
                    <a:moveTo>
                      <a:pt x="1004" y="1"/>
                    </a:moveTo>
                    <a:cubicBezTo>
                      <a:pt x="1002" y="1"/>
                      <a:pt x="1000" y="2"/>
                      <a:pt x="1000" y="5"/>
                    </a:cubicBezTo>
                    <a:cubicBezTo>
                      <a:pt x="717" y="606"/>
                      <a:pt x="384" y="1178"/>
                      <a:pt x="3" y="1722"/>
                    </a:cubicBezTo>
                    <a:cubicBezTo>
                      <a:pt x="0" y="1725"/>
                      <a:pt x="3" y="1735"/>
                      <a:pt x="6" y="1738"/>
                    </a:cubicBezTo>
                    <a:cubicBezTo>
                      <a:pt x="7" y="1739"/>
                      <a:pt x="9" y="1739"/>
                      <a:pt x="10" y="1739"/>
                    </a:cubicBezTo>
                    <a:cubicBezTo>
                      <a:pt x="14" y="1739"/>
                      <a:pt x="20" y="1737"/>
                      <a:pt x="22" y="1735"/>
                    </a:cubicBezTo>
                    <a:cubicBezTo>
                      <a:pt x="459" y="1244"/>
                      <a:pt x="783" y="621"/>
                      <a:pt x="1013" y="8"/>
                    </a:cubicBezTo>
                    <a:cubicBezTo>
                      <a:pt x="1015" y="6"/>
                      <a:pt x="1008" y="1"/>
                      <a:pt x="100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6" name="Google Shape;1256;p4"/>
              <p:cNvSpPr/>
              <p:nvPr/>
            </p:nvSpPr>
            <p:spPr>
              <a:xfrm>
                <a:off x="4327899" y="3689848"/>
                <a:ext cx="59074" cy="104395"/>
              </a:xfrm>
              <a:custGeom>
                <a:rect b="b" l="l" r="r" t="t"/>
                <a:pathLst>
                  <a:path extrusionOk="0" h="850" w="481">
                    <a:moveTo>
                      <a:pt x="469" y="0"/>
                    </a:moveTo>
                    <a:cubicBezTo>
                      <a:pt x="467" y="0"/>
                      <a:pt x="466" y="2"/>
                      <a:pt x="466" y="4"/>
                    </a:cubicBezTo>
                    <a:cubicBezTo>
                      <a:pt x="321" y="288"/>
                      <a:pt x="157" y="549"/>
                      <a:pt x="3" y="825"/>
                    </a:cubicBezTo>
                    <a:cubicBezTo>
                      <a:pt x="0" y="832"/>
                      <a:pt x="3" y="844"/>
                      <a:pt x="10" y="847"/>
                    </a:cubicBezTo>
                    <a:cubicBezTo>
                      <a:pt x="12" y="849"/>
                      <a:pt x="15" y="850"/>
                      <a:pt x="17" y="850"/>
                    </a:cubicBezTo>
                    <a:cubicBezTo>
                      <a:pt x="23" y="850"/>
                      <a:pt x="27" y="846"/>
                      <a:pt x="32" y="841"/>
                    </a:cubicBezTo>
                    <a:cubicBezTo>
                      <a:pt x="211" y="580"/>
                      <a:pt x="362" y="303"/>
                      <a:pt x="478" y="11"/>
                    </a:cubicBezTo>
                    <a:cubicBezTo>
                      <a:pt x="480" y="6"/>
                      <a:pt x="473" y="0"/>
                      <a:pt x="46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7" name="Google Shape;1257;p4"/>
              <p:cNvSpPr/>
              <p:nvPr/>
            </p:nvSpPr>
            <p:spPr>
              <a:xfrm>
                <a:off x="3985980" y="3688128"/>
                <a:ext cx="219102" cy="706938"/>
              </a:xfrm>
              <a:custGeom>
                <a:rect b="b" l="l" r="r" t="t"/>
                <a:pathLst>
                  <a:path extrusionOk="0" h="5756" w="1784">
                    <a:moveTo>
                      <a:pt x="340" y="0"/>
                    </a:moveTo>
                    <a:cubicBezTo>
                      <a:pt x="325" y="0"/>
                      <a:pt x="310" y="7"/>
                      <a:pt x="299" y="22"/>
                    </a:cubicBezTo>
                    <a:cubicBezTo>
                      <a:pt x="293" y="25"/>
                      <a:pt x="293" y="28"/>
                      <a:pt x="290" y="31"/>
                    </a:cubicBezTo>
                    <a:cubicBezTo>
                      <a:pt x="1" y="773"/>
                      <a:pt x="101" y="1651"/>
                      <a:pt x="350" y="2390"/>
                    </a:cubicBezTo>
                    <a:cubicBezTo>
                      <a:pt x="482" y="2793"/>
                      <a:pt x="677" y="3170"/>
                      <a:pt x="919" y="3513"/>
                    </a:cubicBezTo>
                    <a:cubicBezTo>
                      <a:pt x="1167" y="3849"/>
                      <a:pt x="1482" y="4145"/>
                      <a:pt x="1686" y="4526"/>
                    </a:cubicBezTo>
                    <a:cubicBezTo>
                      <a:pt x="1677" y="4900"/>
                      <a:pt x="1636" y="5271"/>
                      <a:pt x="1557" y="5636"/>
                    </a:cubicBezTo>
                    <a:cubicBezTo>
                      <a:pt x="1561" y="5674"/>
                      <a:pt x="1567" y="5714"/>
                      <a:pt x="1573" y="5755"/>
                    </a:cubicBezTo>
                    <a:cubicBezTo>
                      <a:pt x="1686" y="5356"/>
                      <a:pt x="1752" y="4938"/>
                      <a:pt x="1768" y="4522"/>
                    </a:cubicBezTo>
                    <a:cubicBezTo>
                      <a:pt x="1774" y="4510"/>
                      <a:pt x="1774" y="4494"/>
                      <a:pt x="1768" y="4482"/>
                    </a:cubicBezTo>
                    <a:cubicBezTo>
                      <a:pt x="1784" y="3925"/>
                      <a:pt x="1743" y="3362"/>
                      <a:pt x="1646" y="2811"/>
                    </a:cubicBezTo>
                    <a:cubicBezTo>
                      <a:pt x="1473" y="1777"/>
                      <a:pt x="1092" y="786"/>
                      <a:pt x="372" y="12"/>
                    </a:cubicBezTo>
                    <a:cubicBezTo>
                      <a:pt x="362" y="4"/>
                      <a:pt x="351" y="0"/>
                      <a:pt x="34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8" name="Google Shape;1258;p4"/>
              <p:cNvSpPr/>
              <p:nvPr/>
            </p:nvSpPr>
            <p:spPr>
              <a:xfrm>
                <a:off x="4038913" y="3731359"/>
                <a:ext cx="152291" cy="461303"/>
              </a:xfrm>
              <a:custGeom>
                <a:rect b="b" l="l" r="r" t="t"/>
                <a:pathLst>
                  <a:path extrusionOk="0" h="3756" w="1240">
                    <a:moveTo>
                      <a:pt x="19" y="1"/>
                    </a:moveTo>
                    <a:cubicBezTo>
                      <a:pt x="17" y="1"/>
                      <a:pt x="16" y="1"/>
                      <a:pt x="16" y="3"/>
                    </a:cubicBezTo>
                    <a:cubicBezTo>
                      <a:pt x="7" y="3"/>
                      <a:pt x="0" y="12"/>
                      <a:pt x="0" y="19"/>
                    </a:cubicBezTo>
                    <a:cubicBezTo>
                      <a:pt x="211" y="396"/>
                      <a:pt x="397" y="786"/>
                      <a:pt x="551" y="1186"/>
                    </a:cubicBezTo>
                    <a:cubicBezTo>
                      <a:pt x="501" y="1135"/>
                      <a:pt x="453" y="1085"/>
                      <a:pt x="406" y="1035"/>
                    </a:cubicBezTo>
                    <a:cubicBezTo>
                      <a:pt x="290" y="899"/>
                      <a:pt x="192" y="755"/>
                      <a:pt x="92" y="613"/>
                    </a:cubicBezTo>
                    <a:cubicBezTo>
                      <a:pt x="89" y="610"/>
                      <a:pt x="87" y="609"/>
                      <a:pt x="85" y="609"/>
                    </a:cubicBezTo>
                    <a:cubicBezTo>
                      <a:pt x="82" y="609"/>
                      <a:pt x="82" y="614"/>
                      <a:pt x="82" y="616"/>
                    </a:cubicBezTo>
                    <a:cubicBezTo>
                      <a:pt x="208" y="868"/>
                      <a:pt x="406" y="1044"/>
                      <a:pt x="579" y="1255"/>
                    </a:cubicBezTo>
                    <a:cubicBezTo>
                      <a:pt x="721" y="1623"/>
                      <a:pt x="837" y="2000"/>
                      <a:pt x="938" y="2387"/>
                    </a:cubicBezTo>
                    <a:lnTo>
                      <a:pt x="922" y="2365"/>
                    </a:lnTo>
                    <a:cubicBezTo>
                      <a:pt x="919" y="2362"/>
                      <a:pt x="916" y="2360"/>
                      <a:pt x="913" y="2360"/>
                    </a:cubicBezTo>
                    <a:cubicBezTo>
                      <a:pt x="902" y="2360"/>
                      <a:pt x="893" y="2377"/>
                      <a:pt x="900" y="2387"/>
                    </a:cubicBezTo>
                    <a:lnTo>
                      <a:pt x="957" y="2450"/>
                    </a:lnTo>
                    <a:cubicBezTo>
                      <a:pt x="1032" y="2727"/>
                      <a:pt x="1086" y="3016"/>
                      <a:pt x="1136" y="3302"/>
                    </a:cubicBezTo>
                    <a:cubicBezTo>
                      <a:pt x="872" y="3048"/>
                      <a:pt x="623" y="2771"/>
                      <a:pt x="387" y="2485"/>
                    </a:cubicBezTo>
                    <a:cubicBezTo>
                      <a:pt x="385" y="2483"/>
                      <a:pt x="382" y="2482"/>
                      <a:pt x="381" y="2482"/>
                    </a:cubicBezTo>
                    <a:cubicBezTo>
                      <a:pt x="376" y="2482"/>
                      <a:pt x="375" y="2486"/>
                      <a:pt x="375" y="2491"/>
                    </a:cubicBezTo>
                    <a:cubicBezTo>
                      <a:pt x="573" y="2834"/>
                      <a:pt x="865" y="3120"/>
                      <a:pt x="1148" y="3387"/>
                    </a:cubicBezTo>
                    <a:cubicBezTo>
                      <a:pt x="1164" y="3504"/>
                      <a:pt x="1183" y="3620"/>
                      <a:pt x="1199" y="3740"/>
                    </a:cubicBezTo>
                    <a:cubicBezTo>
                      <a:pt x="1199" y="3751"/>
                      <a:pt x="1207" y="3756"/>
                      <a:pt x="1215" y="3756"/>
                    </a:cubicBezTo>
                    <a:cubicBezTo>
                      <a:pt x="1227" y="3756"/>
                      <a:pt x="1240" y="3747"/>
                      <a:pt x="1240" y="3733"/>
                    </a:cubicBezTo>
                    <a:cubicBezTo>
                      <a:pt x="1180" y="2425"/>
                      <a:pt x="708" y="1110"/>
                      <a:pt x="26" y="3"/>
                    </a:cubicBezTo>
                    <a:cubicBezTo>
                      <a:pt x="22" y="1"/>
                      <a:pt x="20" y="1"/>
                      <a:pt x="1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9" name="Google Shape;1259;p4"/>
              <p:cNvSpPr/>
              <p:nvPr/>
            </p:nvSpPr>
            <p:spPr>
              <a:xfrm>
                <a:off x="4056353" y="3898881"/>
                <a:ext cx="86216" cy="111273"/>
              </a:xfrm>
              <a:custGeom>
                <a:rect b="b" l="l" r="r" t="t"/>
                <a:pathLst>
                  <a:path extrusionOk="0" h="906" w="702">
                    <a:moveTo>
                      <a:pt x="12" y="0"/>
                    </a:moveTo>
                    <a:cubicBezTo>
                      <a:pt x="6" y="0"/>
                      <a:pt x="0" y="8"/>
                      <a:pt x="9" y="17"/>
                    </a:cubicBezTo>
                    <a:cubicBezTo>
                      <a:pt x="192" y="337"/>
                      <a:pt x="421" y="636"/>
                      <a:pt x="686" y="904"/>
                    </a:cubicBezTo>
                    <a:cubicBezTo>
                      <a:pt x="687" y="905"/>
                      <a:pt x="689" y="906"/>
                      <a:pt x="690" y="906"/>
                    </a:cubicBezTo>
                    <a:cubicBezTo>
                      <a:pt x="692" y="906"/>
                      <a:pt x="694" y="905"/>
                      <a:pt x="695" y="904"/>
                    </a:cubicBezTo>
                    <a:cubicBezTo>
                      <a:pt x="701" y="900"/>
                      <a:pt x="701" y="894"/>
                      <a:pt x="695" y="891"/>
                    </a:cubicBezTo>
                    <a:cubicBezTo>
                      <a:pt x="491" y="586"/>
                      <a:pt x="239" y="303"/>
                      <a:pt x="19" y="4"/>
                    </a:cubicBezTo>
                    <a:cubicBezTo>
                      <a:pt x="17" y="1"/>
                      <a:pt x="15" y="0"/>
                      <a:pt x="1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0" name="Google Shape;1260;p4"/>
              <p:cNvSpPr/>
              <p:nvPr/>
            </p:nvSpPr>
            <p:spPr>
              <a:xfrm>
                <a:off x="3959943" y="4043435"/>
                <a:ext cx="190363" cy="233722"/>
              </a:xfrm>
              <a:custGeom>
                <a:rect b="b" l="l" r="r" t="t"/>
                <a:pathLst>
                  <a:path extrusionOk="0" h="1903" w="1550">
                    <a:moveTo>
                      <a:pt x="12" y="0"/>
                    </a:moveTo>
                    <a:cubicBezTo>
                      <a:pt x="5" y="0"/>
                      <a:pt x="1" y="12"/>
                      <a:pt x="8" y="19"/>
                    </a:cubicBezTo>
                    <a:cubicBezTo>
                      <a:pt x="128" y="123"/>
                      <a:pt x="238" y="230"/>
                      <a:pt x="345" y="340"/>
                    </a:cubicBezTo>
                    <a:cubicBezTo>
                      <a:pt x="279" y="296"/>
                      <a:pt x="206" y="261"/>
                      <a:pt x="134" y="233"/>
                    </a:cubicBezTo>
                    <a:cubicBezTo>
                      <a:pt x="128" y="233"/>
                      <a:pt x="121" y="246"/>
                      <a:pt x="128" y="249"/>
                    </a:cubicBezTo>
                    <a:cubicBezTo>
                      <a:pt x="219" y="299"/>
                      <a:pt x="313" y="346"/>
                      <a:pt x="404" y="400"/>
                    </a:cubicBezTo>
                    <a:cubicBezTo>
                      <a:pt x="596" y="598"/>
                      <a:pt x="779" y="809"/>
                      <a:pt x="942" y="1029"/>
                    </a:cubicBezTo>
                    <a:cubicBezTo>
                      <a:pt x="678" y="903"/>
                      <a:pt x="426" y="768"/>
                      <a:pt x="181" y="620"/>
                    </a:cubicBezTo>
                    <a:cubicBezTo>
                      <a:pt x="175" y="620"/>
                      <a:pt x="169" y="620"/>
                      <a:pt x="169" y="623"/>
                    </a:cubicBezTo>
                    <a:cubicBezTo>
                      <a:pt x="169" y="626"/>
                      <a:pt x="169" y="632"/>
                      <a:pt x="172" y="636"/>
                    </a:cubicBezTo>
                    <a:cubicBezTo>
                      <a:pt x="423" y="827"/>
                      <a:pt x="700" y="985"/>
                      <a:pt x="993" y="1095"/>
                    </a:cubicBezTo>
                    <a:cubicBezTo>
                      <a:pt x="1103" y="1243"/>
                      <a:pt x="1206" y="1397"/>
                      <a:pt x="1307" y="1557"/>
                    </a:cubicBezTo>
                    <a:cubicBezTo>
                      <a:pt x="1194" y="1513"/>
                      <a:pt x="1071" y="1475"/>
                      <a:pt x="961" y="1422"/>
                    </a:cubicBezTo>
                    <a:cubicBezTo>
                      <a:pt x="835" y="1356"/>
                      <a:pt x="722" y="1271"/>
                      <a:pt x="615" y="1177"/>
                    </a:cubicBezTo>
                    <a:cubicBezTo>
                      <a:pt x="614" y="1176"/>
                      <a:pt x="613" y="1176"/>
                      <a:pt x="613" y="1176"/>
                    </a:cubicBezTo>
                    <a:cubicBezTo>
                      <a:pt x="608" y="1176"/>
                      <a:pt x="606" y="1183"/>
                      <a:pt x="609" y="1186"/>
                    </a:cubicBezTo>
                    <a:cubicBezTo>
                      <a:pt x="813" y="1365"/>
                      <a:pt x="1078" y="1557"/>
                      <a:pt x="1345" y="1611"/>
                    </a:cubicBezTo>
                    <a:cubicBezTo>
                      <a:pt x="1398" y="1699"/>
                      <a:pt x="1458" y="1793"/>
                      <a:pt x="1512" y="1894"/>
                    </a:cubicBezTo>
                    <a:cubicBezTo>
                      <a:pt x="1516" y="1900"/>
                      <a:pt x="1521" y="1902"/>
                      <a:pt x="1527" y="1902"/>
                    </a:cubicBezTo>
                    <a:cubicBezTo>
                      <a:pt x="1538" y="1902"/>
                      <a:pt x="1549" y="1891"/>
                      <a:pt x="1543" y="1878"/>
                    </a:cubicBezTo>
                    <a:cubicBezTo>
                      <a:pt x="1203" y="1136"/>
                      <a:pt x="675" y="491"/>
                      <a:pt x="18" y="3"/>
                    </a:cubicBezTo>
                    <a:cubicBezTo>
                      <a:pt x="16" y="1"/>
                      <a:pt x="13" y="0"/>
                      <a:pt x="1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1" name="Google Shape;1261;p4"/>
              <p:cNvSpPr/>
              <p:nvPr/>
            </p:nvSpPr>
            <p:spPr>
              <a:xfrm>
                <a:off x="3963259" y="4106563"/>
                <a:ext cx="7369" cy="5404"/>
              </a:xfrm>
              <a:custGeom>
                <a:rect b="b" l="l" r="r" t="t"/>
                <a:pathLst>
                  <a:path extrusionOk="0" h="44" w="60">
                    <a:moveTo>
                      <a:pt x="3" y="1"/>
                    </a:moveTo>
                    <a:cubicBezTo>
                      <a:pt x="1" y="1"/>
                      <a:pt x="0" y="2"/>
                      <a:pt x="0" y="2"/>
                    </a:cubicBezTo>
                    <a:cubicBezTo>
                      <a:pt x="0" y="8"/>
                      <a:pt x="0" y="11"/>
                      <a:pt x="3" y="15"/>
                    </a:cubicBezTo>
                    <a:cubicBezTo>
                      <a:pt x="19" y="27"/>
                      <a:pt x="35" y="33"/>
                      <a:pt x="50" y="43"/>
                    </a:cubicBezTo>
                    <a:cubicBezTo>
                      <a:pt x="51" y="43"/>
                      <a:pt x="51" y="43"/>
                      <a:pt x="51" y="43"/>
                    </a:cubicBezTo>
                    <a:cubicBezTo>
                      <a:pt x="55" y="43"/>
                      <a:pt x="59" y="33"/>
                      <a:pt x="53" y="33"/>
                    </a:cubicBezTo>
                    <a:cubicBezTo>
                      <a:pt x="38" y="21"/>
                      <a:pt x="22" y="11"/>
                      <a:pt x="6" y="2"/>
                    </a:cubicBezTo>
                    <a:cubicBezTo>
                      <a:pt x="5" y="1"/>
                      <a:pt x="4" y="1"/>
                      <a:pt x="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262" name="Google Shape;1262;p4"/>
            <p:cNvSpPr/>
            <p:nvPr/>
          </p:nvSpPr>
          <p:spPr>
            <a:xfrm>
              <a:off x="4028474" y="4359810"/>
              <a:ext cx="406149" cy="452091"/>
            </a:xfrm>
            <a:custGeom>
              <a:rect b="b" l="l" r="r" t="t"/>
              <a:pathLst>
                <a:path extrusionOk="0" h="3681" w="3307">
                  <a:moveTo>
                    <a:pt x="321" y="0"/>
                  </a:moveTo>
                  <a:lnTo>
                    <a:pt x="268" y="667"/>
                  </a:lnTo>
                  <a:lnTo>
                    <a:pt x="1" y="3680"/>
                  </a:lnTo>
                  <a:lnTo>
                    <a:pt x="3306" y="3680"/>
                  </a:lnTo>
                  <a:lnTo>
                    <a:pt x="3039" y="667"/>
                  </a:lnTo>
                  <a:lnTo>
                    <a:pt x="2979"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3" name="Google Shape;1263;p4"/>
            <p:cNvSpPr/>
            <p:nvPr/>
          </p:nvSpPr>
          <p:spPr>
            <a:xfrm>
              <a:off x="4070231" y="4359810"/>
              <a:ext cx="322267" cy="77375"/>
            </a:xfrm>
            <a:custGeom>
              <a:rect b="b" l="l" r="r" t="t"/>
              <a:pathLst>
                <a:path extrusionOk="0" h="630" w="2624">
                  <a:moveTo>
                    <a:pt x="57" y="0"/>
                  </a:moveTo>
                  <a:lnTo>
                    <a:pt x="0" y="629"/>
                  </a:lnTo>
                  <a:lnTo>
                    <a:pt x="2623" y="629"/>
                  </a:lnTo>
                  <a:lnTo>
                    <a:pt x="257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4" name="Google Shape;1264;p4"/>
            <p:cNvSpPr/>
            <p:nvPr/>
          </p:nvSpPr>
          <p:spPr>
            <a:xfrm>
              <a:off x="4052423" y="4304911"/>
              <a:ext cx="363655" cy="77375"/>
            </a:xfrm>
            <a:custGeom>
              <a:rect b="b" l="l" r="r" t="t"/>
              <a:pathLst>
                <a:path extrusionOk="0" h="630" w="2961">
                  <a:moveTo>
                    <a:pt x="1" y="1"/>
                  </a:moveTo>
                  <a:lnTo>
                    <a:pt x="1" y="630"/>
                  </a:lnTo>
                  <a:lnTo>
                    <a:pt x="2960" y="630"/>
                  </a:lnTo>
                  <a:lnTo>
                    <a:pt x="2960"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65" name="Google Shape;1265;p4"/>
          <p:cNvGrpSpPr/>
          <p:nvPr/>
        </p:nvGrpSpPr>
        <p:grpSpPr>
          <a:xfrm>
            <a:off x="3844800" y="4756477"/>
            <a:ext cx="1458875" cy="23926"/>
            <a:chOff x="-2278825" y="1262800"/>
            <a:chExt cx="1458875" cy="45049"/>
          </a:xfrm>
        </p:grpSpPr>
        <p:sp>
          <p:nvSpPr>
            <p:cNvPr id="1266" name="Google Shape;1266;p4"/>
            <p:cNvSpPr/>
            <p:nvPr/>
          </p:nvSpPr>
          <p:spPr>
            <a:xfrm>
              <a:off x="-2278825" y="1262800"/>
              <a:ext cx="285404" cy="45049"/>
            </a:xfrm>
            <a:custGeom>
              <a:rect b="b" l="l" r="r" t="t"/>
              <a:pathLst>
                <a:path extrusionOk="0" h="538" w="8869">
                  <a:moveTo>
                    <a:pt x="1" y="1"/>
                  </a:moveTo>
                  <a:lnTo>
                    <a:pt x="1" y="538"/>
                  </a:lnTo>
                  <a:lnTo>
                    <a:pt x="8868" y="538"/>
                  </a:lnTo>
                  <a:lnTo>
                    <a:pt x="8868"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7" name="Google Shape;1267;p4"/>
            <p:cNvSpPr/>
            <p:nvPr/>
          </p:nvSpPr>
          <p:spPr>
            <a:xfrm>
              <a:off x="-1886778" y="1262800"/>
              <a:ext cx="285404" cy="45049"/>
            </a:xfrm>
            <a:custGeom>
              <a:rect b="b" l="l" r="r" t="t"/>
              <a:pathLst>
                <a:path extrusionOk="0" h="538" w="8869">
                  <a:moveTo>
                    <a:pt x="1" y="1"/>
                  </a:moveTo>
                  <a:lnTo>
                    <a:pt x="1" y="538"/>
                  </a:lnTo>
                  <a:lnTo>
                    <a:pt x="8868" y="538"/>
                  </a:lnTo>
                  <a:lnTo>
                    <a:pt x="8868"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8" name="Google Shape;1268;p4"/>
            <p:cNvSpPr/>
            <p:nvPr/>
          </p:nvSpPr>
          <p:spPr>
            <a:xfrm>
              <a:off x="-1496018" y="1262800"/>
              <a:ext cx="285404" cy="45049"/>
            </a:xfrm>
            <a:custGeom>
              <a:rect b="b" l="l" r="r" t="t"/>
              <a:pathLst>
                <a:path extrusionOk="0" h="538" w="8869">
                  <a:moveTo>
                    <a:pt x="1" y="1"/>
                  </a:moveTo>
                  <a:lnTo>
                    <a:pt x="1" y="538"/>
                  </a:lnTo>
                  <a:lnTo>
                    <a:pt x="8869" y="538"/>
                  </a:lnTo>
                  <a:lnTo>
                    <a:pt x="8869"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9" name="Google Shape;1269;p4"/>
            <p:cNvSpPr/>
            <p:nvPr/>
          </p:nvSpPr>
          <p:spPr>
            <a:xfrm>
              <a:off x="-1105354" y="1262800"/>
              <a:ext cx="285404" cy="45049"/>
            </a:xfrm>
            <a:custGeom>
              <a:rect b="b" l="l" r="r" t="t"/>
              <a:pathLst>
                <a:path extrusionOk="0" h="538" w="8869">
                  <a:moveTo>
                    <a:pt x="0" y="1"/>
                  </a:moveTo>
                  <a:lnTo>
                    <a:pt x="0" y="538"/>
                  </a:lnTo>
                  <a:lnTo>
                    <a:pt x="8868" y="538"/>
                  </a:lnTo>
                  <a:lnTo>
                    <a:pt x="8868"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270" name="Google Shape;1270;p4"/>
          <p:cNvPicPr preferRelativeResize="0"/>
          <p:nvPr>
            <p:ph idx="3" type="pic"/>
          </p:nvPr>
        </p:nvPicPr>
        <p:blipFill rotWithShape="1">
          <a:blip r:embed="rId3">
            <a:alphaModFix/>
          </a:blip>
          <a:srcRect b="0" l="22537" r="22531" t="0"/>
          <a:stretch/>
        </p:blipFill>
        <p:spPr>
          <a:xfrm>
            <a:off x="5505600" y="724875"/>
            <a:ext cx="3168900" cy="3846000"/>
          </a:xfrm>
          <a:prstGeom prst="rect">
            <a:avLst/>
          </a:prstGeom>
          <a:noFill/>
          <a:ln>
            <a:noFill/>
          </a:ln>
        </p:spPr>
      </p:pic>
      <p:grpSp>
        <p:nvGrpSpPr>
          <p:cNvPr id="1271" name="Google Shape;1271;p4"/>
          <p:cNvGrpSpPr/>
          <p:nvPr/>
        </p:nvGrpSpPr>
        <p:grpSpPr>
          <a:xfrm>
            <a:off x="4179806" y="1129478"/>
            <a:ext cx="1460536" cy="608542"/>
            <a:chOff x="9283781" y="3515453"/>
            <a:chExt cx="1460536" cy="608542"/>
          </a:xfrm>
        </p:grpSpPr>
        <p:sp>
          <p:nvSpPr>
            <p:cNvPr id="1272" name="Google Shape;1272;p4"/>
            <p:cNvSpPr/>
            <p:nvPr/>
          </p:nvSpPr>
          <p:spPr>
            <a:xfrm>
              <a:off x="9293721" y="3515453"/>
              <a:ext cx="1450596" cy="607887"/>
            </a:xfrm>
            <a:custGeom>
              <a:rect b="b" l="l" r="r" t="t"/>
              <a:pathLst>
                <a:path extrusionOk="0" h="5565" w="13280">
                  <a:moveTo>
                    <a:pt x="1" y="0"/>
                  </a:moveTo>
                  <a:lnTo>
                    <a:pt x="1" y="5564"/>
                  </a:lnTo>
                  <a:lnTo>
                    <a:pt x="13280" y="5564"/>
                  </a:lnTo>
                  <a:lnTo>
                    <a:pt x="13280"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3" name="Google Shape;1273;p4"/>
            <p:cNvSpPr/>
            <p:nvPr/>
          </p:nvSpPr>
          <p:spPr>
            <a:xfrm>
              <a:off x="9283781" y="3515453"/>
              <a:ext cx="1460209" cy="607887"/>
            </a:xfrm>
            <a:custGeom>
              <a:rect b="b" l="l" r="r" t="t"/>
              <a:pathLst>
                <a:path extrusionOk="0" h="5565" w="13368">
                  <a:moveTo>
                    <a:pt x="1" y="0"/>
                  </a:moveTo>
                  <a:lnTo>
                    <a:pt x="1" y="5564"/>
                  </a:lnTo>
                  <a:lnTo>
                    <a:pt x="89" y="5564"/>
                  </a:lnTo>
                  <a:lnTo>
                    <a:pt x="89" y="92"/>
                  </a:lnTo>
                  <a:lnTo>
                    <a:pt x="13368" y="92"/>
                  </a:lnTo>
                  <a:lnTo>
                    <a:pt x="13368"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4" name="Google Shape;1274;p4"/>
            <p:cNvSpPr/>
            <p:nvPr/>
          </p:nvSpPr>
          <p:spPr>
            <a:xfrm>
              <a:off x="9290663" y="3515453"/>
              <a:ext cx="1452672" cy="608542"/>
            </a:xfrm>
            <a:custGeom>
              <a:rect b="b" l="l" r="r" t="t"/>
              <a:pathLst>
                <a:path extrusionOk="0" h="5571" w="13299">
                  <a:moveTo>
                    <a:pt x="16" y="0"/>
                  </a:moveTo>
                  <a:lnTo>
                    <a:pt x="1" y="41"/>
                  </a:lnTo>
                  <a:lnTo>
                    <a:pt x="13280" y="5570"/>
                  </a:lnTo>
                  <a:lnTo>
                    <a:pt x="13299" y="5530"/>
                  </a:lnTo>
                  <a:lnTo>
                    <a:pt x="16"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5" name="Google Shape;1275;p4"/>
            <p:cNvSpPr/>
            <p:nvPr/>
          </p:nvSpPr>
          <p:spPr>
            <a:xfrm>
              <a:off x="9290663" y="3515453"/>
              <a:ext cx="1452672" cy="608542"/>
            </a:xfrm>
            <a:custGeom>
              <a:rect b="b" l="l" r="r" t="t"/>
              <a:pathLst>
                <a:path extrusionOk="0" h="5571" w="13299">
                  <a:moveTo>
                    <a:pt x="13280" y="0"/>
                  </a:moveTo>
                  <a:lnTo>
                    <a:pt x="1" y="5530"/>
                  </a:lnTo>
                  <a:lnTo>
                    <a:pt x="16" y="5570"/>
                  </a:lnTo>
                  <a:lnTo>
                    <a:pt x="13299" y="41"/>
                  </a:lnTo>
                  <a:lnTo>
                    <a:pt x="13280"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9" name="Shape 1279"/>
        <p:cNvGrpSpPr/>
        <p:nvPr/>
      </p:nvGrpSpPr>
      <p:grpSpPr>
        <a:xfrm>
          <a:off x="0" y="0"/>
          <a:ext cx="0" cy="0"/>
          <a:chOff x="0" y="0"/>
          <a:chExt cx="0" cy="0"/>
        </a:xfrm>
      </p:grpSpPr>
      <p:sp>
        <p:nvSpPr>
          <p:cNvPr id="1280" name="Google Shape;1280;p5"/>
          <p:cNvSpPr txBox="1"/>
          <p:nvPr>
            <p:ph type="title"/>
          </p:nvPr>
        </p:nvSpPr>
        <p:spPr>
          <a:xfrm>
            <a:off x="2001450" y="948950"/>
            <a:ext cx="5141100" cy="13227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400"/>
              <a:buNone/>
            </a:pPr>
            <a:r>
              <a:rPr lang="en"/>
              <a:t>Contexto</a:t>
            </a:r>
            <a:endParaRPr/>
          </a:p>
          <a:p>
            <a:pPr indent="0" lvl="0" marL="0" rtl="0" algn="ctr">
              <a:lnSpc>
                <a:spcPct val="100000"/>
              </a:lnSpc>
              <a:spcBef>
                <a:spcPts val="0"/>
              </a:spcBef>
              <a:spcAft>
                <a:spcPts val="0"/>
              </a:spcAft>
              <a:buSzPts val="2400"/>
              <a:buNone/>
            </a:pPr>
            <a:r>
              <a:rPr lang="en"/>
              <a:t> </a:t>
            </a:r>
            <a:r>
              <a:rPr lang="en">
                <a:solidFill>
                  <a:schemeClr val="accent2"/>
                </a:solidFill>
              </a:rPr>
              <a:t>Introducción al caso</a:t>
            </a:r>
            <a:endParaRPr>
              <a:solidFill>
                <a:schemeClr val="accent2"/>
              </a:solidFill>
            </a:endParaRPr>
          </a:p>
        </p:txBody>
      </p:sp>
      <p:sp>
        <p:nvSpPr>
          <p:cNvPr id="1281" name="Google Shape;1281;p5"/>
          <p:cNvSpPr txBox="1"/>
          <p:nvPr>
            <p:ph idx="1" type="subTitle"/>
          </p:nvPr>
        </p:nvSpPr>
        <p:spPr>
          <a:xfrm>
            <a:off x="2075050" y="2212013"/>
            <a:ext cx="5011200" cy="118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Nuestro proyecto de título consiste en el desarrollo del Sistema de Gestión de Condominios </a:t>
            </a:r>
            <a:r>
              <a:rPr b="1" lang="en"/>
              <a:t>“SGCalerias”</a:t>
            </a:r>
            <a:r>
              <a:rPr lang="en"/>
              <a:t>. Este sistema está diseñado para optimizar la administración de condominios al integrar funcionalidades avanzadas como la gestión de gastos comunes, convenios de pago, una billetera digital, pagos en línea, administración de propiedades, y la generación de reportes detallados. </a:t>
            </a:r>
            <a:endParaRPr/>
          </a:p>
          <a:p>
            <a:pPr indent="0" lvl="0" marL="0" rtl="0" algn="ctr">
              <a:spcBef>
                <a:spcPts val="0"/>
              </a:spcBef>
              <a:spcAft>
                <a:spcPts val="0"/>
              </a:spcAft>
              <a:buNone/>
            </a:pPr>
            <a:r>
              <a:t/>
            </a:r>
            <a:endParaRPr/>
          </a:p>
          <a:p>
            <a:pPr indent="0" lvl="0" marL="0" rtl="0" algn="ctr">
              <a:lnSpc>
                <a:spcPct val="100000"/>
              </a:lnSpc>
              <a:spcBef>
                <a:spcPts val="0"/>
              </a:spcBef>
              <a:spcAft>
                <a:spcPts val="0"/>
              </a:spcAft>
              <a:buClr>
                <a:schemeClr val="dk1"/>
              </a:buClr>
              <a:buSzPts val="1100"/>
              <a:buFont typeface="Arial"/>
              <a:buNone/>
            </a:pPr>
            <a:r>
              <a:t/>
            </a:r>
            <a:endParaRPr/>
          </a:p>
        </p:txBody>
      </p:sp>
      <p:grpSp>
        <p:nvGrpSpPr>
          <p:cNvPr id="1282" name="Google Shape;1282;p5"/>
          <p:cNvGrpSpPr/>
          <p:nvPr/>
        </p:nvGrpSpPr>
        <p:grpSpPr>
          <a:xfrm>
            <a:off x="423441" y="797783"/>
            <a:ext cx="1569571" cy="1074845"/>
            <a:chOff x="4354825" y="2560575"/>
            <a:chExt cx="284900" cy="195100"/>
          </a:xfrm>
        </p:grpSpPr>
        <p:sp>
          <p:nvSpPr>
            <p:cNvPr id="1283" name="Google Shape;1283;p5"/>
            <p:cNvSpPr/>
            <p:nvPr/>
          </p:nvSpPr>
          <p:spPr>
            <a:xfrm>
              <a:off x="4354825" y="2560575"/>
              <a:ext cx="284900" cy="195100"/>
            </a:xfrm>
            <a:custGeom>
              <a:rect b="b" l="l" r="r" t="t"/>
              <a:pathLst>
                <a:path extrusionOk="0" h="7804" w="11396">
                  <a:moveTo>
                    <a:pt x="11304" y="89"/>
                  </a:moveTo>
                  <a:lnTo>
                    <a:pt x="11304" y="7713"/>
                  </a:lnTo>
                  <a:lnTo>
                    <a:pt x="91" y="7713"/>
                  </a:lnTo>
                  <a:lnTo>
                    <a:pt x="91" y="89"/>
                  </a:lnTo>
                  <a:close/>
                  <a:moveTo>
                    <a:pt x="0" y="1"/>
                  </a:moveTo>
                  <a:lnTo>
                    <a:pt x="0" y="7804"/>
                  </a:lnTo>
                  <a:lnTo>
                    <a:pt x="11395" y="7804"/>
                  </a:lnTo>
                  <a:lnTo>
                    <a:pt x="11395"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4" name="Google Shape;1284;p5"/>
            <p:cNvSpPr/>
            <p:nvPr/>
          </p:nvSpPr>
          <p:spPr>
            <a:xfrm>
              <a:off x="4366850" y="2568525"/>
              <a:ext cx="11275" cy="11175"/>
            </a:xfrm>
            <a:custGeom>
              <a:rect b="b" l="l" r="r" t="t"/>
              <a:pathLst>
                <a:path extrusionOk="0" h="447" w="451">
                  <a:moveTo>
                    <a:pt x="224" y="0"/>
                  </a:moveTo>
                  <a:cubicBezTo>
                    <a:pt x="101" y="0"/>
                    <a:pt x="0" y="101"/>
                    <a:pt x="0" y="224"/>
                  </a:cubicBezTo>
                  <a:cubicBezTo>
                    <a:pt x="0" y="346"/>
                    <a:pt x="98" y="447"/>
                    <a:pt x="224" y="447"/>
                  </a:cubicBezTo>
                  <a:cubicBezTo>
                    <a:pt x="350" y="447"/>
                    <a:pt x="450" y="349"/>
                    <a:pt x="450" y="224"/>
                  </a:cubicBezTo>
                  <a:cubicBezTo>
                    <a:pt x="450" y="101"/>
                    <a:pt x="350" y="0"/>
                    <a:pt x="22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5" name="Google Shape;1285;p5"/>
            <p:cNvSpPr/>
            <p:nvPr/>
          </p:nvSpPr>
          <p:spPr>
            <a:xfrm>
              <a:off x="4389800" y="2568525"/>
              <a:ext cx="11350" cy="11175"/>
            </a:xfrm>
            <a:custGeom>
              <a:rect b="b" l="l" r="r" t="t"/>
              <a:pathLst>
                <a:path extrusionOk="0" h="447" w="454">
                  <a:moveTo>
                    <a:pt x="230" y="0"/>
                  </a:moveTo>
                  <a:cubicBezTo>
                    <a:pt x="105" y="0"/>
                    <a:pt x="1" y="101"/>
                    <a:pt x="1" y="224"/>
                  </a:cubicBezTo>
                  <a:cubicBezTo>
                    <a:pt x="1" y="346"/>
                    <a:pt x="105" y="447"/>
                    <a:pt x="230" y="447"/>
                  </a:cubicBezTo>
                  <a:cubicBezTo>
                    <a:pt x="350" y="447"/>
                    <a:pt x="454" y="349"/>
                    <a:pt x="454" y="224"/>
                  </a:cubicBezTo>
                  <a:cubicBezTo>
                    <a:pt x="454" y="101"/>
                    <a:pt x="356" y="0"/>
                    <a:pt x="23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6" name="Google Shape;1286;p5"/>
            <p:cNvSpPr/>
            <p:nvPr/>
          </p:nvSpPr>
          <p:spPr>
            <a:xfrm>
              <a:off x="4412925" y="2568525"/>
              <a:ext cx="11350" cy="11175"/>
            </a:xfrm>
            <a:custGeom>
              <a:rect b="b" l="l" r="r" t="t"/>
              <a:pathLst>
                <a:path extrusionOk="0" h="447" w="454">
                  <a:moveTo>
                    <a:pt x="227" y="0"/>
                  </a:moveTo>
                  <a:cubicBezTo>
                    <a:pt x="101" y="0"/>
                    <a:pt x="1" y="101"/>
                    <a:pt x="1" y="224"/>
                  </a:cubicBezTo>
                  <a:cubicBezTo>
                    <a:pt x="1" y="346"/>
                    <a:pt x="101" y="447"/>
                    <a:pt x="227" y="447"/>
                  </a:cubicBezTo>
                  <a:cubicBezTo>
                    <a:pt x="350" y="447"/>
                    <a:pt x="454" y="349"/>
                    <a:pt x="454" y="224"/>
                  </a:cubicBezTo>
                  <a:cubicBezTo>
                    <a:pt x="454" y="101"/>
                    <a:pt x="353" y="0"/>
                    <a:pt x="227"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7" name="Google Shape;1287;p5"/>
            <p:cNvSpPr/>
            <p:nvPr/>
          </p:nvSpPr>
          <p:spPr>
            <a:xfrm>
              <a:off x="4357100" y="2585200"/>
              <a:ext cx="282625" cy="2300"/>
            </a:xfrm>
            <a:custGeom>
              <a:rect b="b" l="l" r="r" t="t"/>
              <a:pathLst>
                <a:path extrusionOk="0" h="92" w="11305">
                  <a:moveTo>
                    <a:pt x="0" y="0"/>
                  </a:moveTo>
                  <a:lnTo>
                    <a:pt x="0" y="91"/>
                  </a:lnTo>
                  <a:lnTo>
                    <a:pt x="11304" y="91"/>
                  </a:lnTo>
                  <a:lnTo>
                    <a:pt x="11304"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88" name="Google Shape;1288;p5"/>
          <p:cNvGrpSpPr/>
          <p:nvPr/>
        </p:nvGrpSpPr>
        <p:grpSpPr>
          <a:xfrm>
            <a:off x="795693" y="1495392"/>
            <a:ext cx="734264" cy="734260"/>
            <a:chOff x="5229219" y="135375"/>
            <a:chExt cx="330407" cy="330406"/>
          </a:xfrm>
        </p:grpSpPr>
        <p:sp>
          <p:nvSpPr>
            <p:cNvPr id="1289" name="Google Shape;1289;p5"/>
            <p:cNvSpPr/>
            <p:nvPr/>
          </p:nvSpPr>
          <p:spPr>
            <a:xfrm>
              <a:off x="5534850" y="445150"/>
              <a:ext cx="4098" cy="3960"/>
            </a:xfrm>
            <a:custGeom>
              <a:rect b="b" l="l" r="r" t="t"/>
              <a:pathLst>
                <a:path extrusionOk="0" h="86" w="89">
                  <a:moveTo>
                    <a:pt x="0" y="1"/>
                  </a:moveTo>
                  <a:lnTo>
                    <a:pt x="0" y="86"/>
                  </a:lnTo>
                  <a:lnTo>
                    <a:pt x="88" y="86"/>
                  </a:lnTo>
                  <a:lnTo>
                    <a:pt x="88" y="1"/>
                  </a:ln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0" name="Google Shape;1290;p5"/>
            <p:cNvSpPr/>
            <p:nvPr/>
          </p:nvSpPr>
          <p:spPr>
            <a:xfrm>
              <a:off x="5257908" y="444874"/>
              <a:ext cx="268425" cy="4237"/>
            </a:xfrm>
            <a:custGeom>
              <a:rect b="b" l="l" r="r" t="t"/>
              <a:pathLst>
                <a:path extrusionOk="0" h="92" w="5829">
                  <a:moveTo>
                    <a:pt x="0" y="1"/>
                  </a:moveTo>
                  <a:lnTo>
                    <a:pt x="0" y="92"/>
                  </a:lnTo>
                  <a:lnTo>
                    <a:pt x="183" y="92"/>
                  </a:lnTo>
                  <a:lnTo>
                    <a:pt x="183" y="1"/>
                  </a:lnTo>
                  <a:close/>
                  <a:moveTo>
                    <a:pt x="359" y="1"/>
                  </a:moveTo>
                  <a:lnTo>
                    <a:pt x="359" y="92"/>
                  </a:lnTo>
                  <a:lnTo>
                    <a:pt x="541" y="92"/>
                  </a:lnTo>
                  <a:lnTo>
                    <a:pt x="541" y="1"/>
                  </a:lnTo>
                  <a:close/>
                  <a:moveTo>
                    <a:pt x="721" y="1"/>
                  </a:moveTo>
                  <a:lnTo>
                    <a:pt x="721" y="92"/>
                  </a:lnTo>
                  <a:lnTo>
                    <a:pt x="903" y="92"/>
                  </a:lnTo>
                  <a:lnTo>
                    <a:pt x="903" y="1"/>
                  </a:lnTo>
                  <a:close/>
                  <a:moveTo>
                    <a:pt x="1079" y="1"/>
                  </a:moveTo>
                  <a:lnTo>
                    <a:pt x="1079" y="92"/>
                  </a:lnTo>
                  <a:lnTo>
                    <a:pt x="1258" y="92"/>
                  </a:lnTo>
                  <a:lnTo>
                    <a:pt x="1258" y="1"/>
                  </a:lnTo>
                  <a:close/>
                  <a:moveTo>
                    <a:pt x="1438" y="1"/>
                  </a:moveTo>
                  <a:lnTo>
                    <a:pt x="1438" y="92"/>
                  </a:lnTo>
                  <a:lnTo>
                    <a:pt x="1617" y="92"/>
                  </a:lnTo>
                  <a:lnTo>
                    <a:pt x="1617" y="1"/>
                  </a:lnTo>
                  <a:close/>
                  <a:moveTo>
                    <a:pt x="1799" y="1"/>
                  </a:moveTo>
                  <a:lnTo>
                    <a:pt x="1799" y="92"/>
                  </a:lnTo>
                  <a:lnTo>
                    <a:pt x="1972" y="92"/>
                  </a:lnTo>
                  <a:lnTo>
                    <a:pt x="1972" y="1"/>
                  </a:lnTo>
                  <a:close/>
                  <a:moveTo>
                    <a:pt x="2155" y="1"/>
                  </a:moveTo>
                  <a:lnTo>
                    <a:pt x="2155" y="92"/>
                  </a:lnTo>
                  <a:lnTo>
                    <a:pt x="2328" y="92"/>
                  </a:lnTo>
                  <a:lnTo>
                    <a:pt x="2328" y="1"/>
                  </a:lnTo>
                  <a:close/>
                  <a:moveTo>
                    <a:pt x="2513" y="1"/>
                  </a:moveTo>
                  <a:lnTo>
                    <a:pt x="2513" y="92"/>
                  </a:lnTo>
                  <a:lnTo>
                    <a:pt x="2696" y="92"/>
                  </a:lnTo>
                  <a:lnTo>
                    <a:pt x="2696" y="1"/>
                  </a:lnTo>
                  <a:close/>
                  <a:moveTo>
                    <a:pt x="2872" y="1"/>
                  </a:moveTo>
                  <a:lnTo>
                    <a:pt x="2872" y="92"/>
                  </a:lnTo>
                  <a:lnTo>
                    <a:pt x="3051" y="92"/>
                  </a:lnTo>
                  <a:lnTo>
                    <a:pt x="3051" y="1"/>
                  </a:lnTo>
                  <a:close/>
                  <a:moveTo>
                    <a:pt x="3234" y="1"/>
                  </a:moveTo>
                  <a:lnTo>
                    <a:pt x="3234" y="92"/>
                  </a:lnTo>
                  <a:lnTo>
                    <a:pt x="3413" y="92"/>
                  </a:lnTo>
                  <a:lnTo>
                    <a:pt x="3413" y="1"/>
                  </a:lnTo>
                  <a:close/>
                  <a:moveTo>
                    <a:pt x="3501" y="1"/>
                  </a:moveTo>
                  <a:lnTo>
                    <a:pt x="3501" y="92"/>
                  </a:lnTo>
                  <a:lnTo>
                    <a:pt x="3680" y="92"/>
                  </a:lnTo>
                  <a:lnTo>
                    <a:pt x="3680" y="1"/>
                  </a:lnTo>
                  <a:close/>
                  <a:moveTo>
                    <a:pt x="3860" y="1"/>
                  </a:moveTo>
                  <a:lnTo>
                    <a:pt x="3860" y="92"/>
                  </a:lnTo>
                  <a:lnTo>
                    <a:pt x="4039" y="92"/>
                  </a:lnTo>
                  <a:lnTo>
                    <a:pt x="4039" y="1"/>
                  </a:lnTo>
                  <a:close/>
                  <a:moveTo>
                    <a:pt x="4221" y="1"/>
                  </a:moveTo>
                  <a:lnTo>
                    <a:pt x="4221" y="92"/>
                  </a:lnTo>
                  <a:lnTo>
                    <a:pt x="4401" y="92"/>
                  </a:lnTo>
                  <a:lnTo>
                    <a:pt x="4401" y="1"/>
                  </a:lnTo>
                  <a:close/>
                  <a:moveTo>
                    <a:pt x="4577" y="1"/>
                  </a:moveTo>
                  <a:lnTo>
                    <a:pt x="4577" y="92"/>
                  </a:lnTo>
                  <a:lnTo>
                    <a:pt x="4759" y="92"/>
                  </a:lnTo>
                  <a:lnTo>
                    <a:pt x="4759" y="1"/>
                  </a:lnTo>
                  <a:close/>
                  <a:moveTo>
                    <a:pt x="4935" y="1"/>
                  </a:moveTo>
                  <a:lnTo>
                    <a:pt x="4935" y="92"/>
                  </a:lnTo>
                  <a:lnTo>
                    <a:pt x="5118" y="92"/>
                  </a:lnTo>
                  <a:lnTo>
                    <a:pt x="5118" y="1"/>
                  </a:lnTo>
                  <a:close/>
                  <a:moveTo>
                    <a:pt x="5297" y="1"/>
                  </a:moveTo>
                  <a:lnTo>
                    <a:pt x="5297" y="92"/>
                  </a:lnTo>
                  <a:lnTo>
                    <a:pt x="5470" y="92"/>
                  </a:lnTo>
                  <a:lnTo>
                    <a:pt x="5470" y="1"/>
                  </a:lnTo>
                  <a:close/>
                  <a:moveTo>
                    <a:pt x="5655" y="1"/>
                  </a:moveTo>
                  <a:lnTo>
                    <a:pt x="5655" y="92"/>
                  </a:lnTo>
                  <a:lnTo>
                    <a:pt x="5828" y="92"/>
                  </a:lnTo>
                  <a:lnTo>
                    <a:pt x="5828"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1" name="Google Shape;1291;p5"/>
            <p:cNvSpPr/>
            <p:nvPr/>
          </p:nvSpPr>
          <p:spPr>
            <a:xfrm>
              <a:off x="5245613" y="445150"/>
              <a:ext cx="4237" cy="3960"/>
            </a:xfrm>
            <a:custGeom>
              <a:rect b="b" l="l" r="r" t="t"/>
              <a:pathLst>
                <a:path extrusionOk="0" h="86" w="92">
                  <a:moveTo>
                    <a:pt x="0" y="1"/>
                  </a:moveTo>
                  <a:lnTo>
                    <a:pt x="0" y="86"/>
                  </a:lnTo>
                  <a:lnTo>
                    <a:pt x="91" y="86"/>
                  </a:lnTo>
                  <a:lnTo>
                    <a:pt x="91" y="1"/>
                  </a:ln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2" name="Google Shape;1292;p5"/>
            <p:cNvSpPr/>
            <p:nvPr/>
          </p:nvSpPr>
          <p:spPr>
            <a:xfrm>
              <a:off x="5245613" y="168254"/>
              <a:ext cx="4237" cy="264373"/>
            </a:xfrm>
            <a:custGeom>
              <a:rect b="b" l="l" r="r" t="t"/>
              <a:pathLst>
                <a:path extrusionOk="0" h="5741" w="92">
                  <a:moveTo>
                    <a:pt x="0" y="0"/>
                  </a:moveTo>
                  <a:lnTo>
                    <a:pt x="0" y="183"/>
                  </a:lnTo>
                  <a:lnTo>
                    <a:pt x="91" y="183"/>
                  </a:lnTo>
                  <a:lnTo>
                    <a:pt x="91" y="0"/>
                  </a:lnTo>
                  <a:close/>
                  <a:moveTo>
                    <a:pt x="0" y="359"/>
                  </a:moveTo>
                  <a:lnTo>
                    <a:pt x="0" y="541"/>
                  </a:lnTo>
                  <a:lnTo>
                    <a:pt x="91" y="541"/>
                  </a:lnTo>
                  <a:lnTo>
                    <a:pt x="91" y="359"/>
                  </a:lnTo>
                  <a:close/>
                  <a:moveTo>
                    <a:pt x="0" y="717"/>
                  </a:moveTo>
                  <a:lnTo>
                    <a:pt x="0" y="897"/>
                  </a:lnTo>
                  <a:lnTo>
                    <a:pt x="91" y="897"/>
                  </a:lnTo>
                  <a:lnTo>
                    <a:pt x="91" y="717"/>
                  </a:lnTo>
                  <a:close/>
                  <a:moveTo>
                    <a:pt x="0" y="1076"/>
                  </a:moveTo>
                  <a:lnTo>
                    <a:pt x="0" y="1255"/>
                  </a:lnTo>
                  <a:lnTo>
                    <a:pt x="91" y="1255"/>
                  </a:lnTo>
                  <a:lnTo>
                    <a:pt x="91" y="1076"/>
                  </a:lnTo>
                  <a:close/>
                  <a:moveTo>
                    <a:pt x="0" y="1438"/>
                  </a:moveTo>
                  <a:lnTo>
                    <a:pt x="0" y="1617"/>
                  </a:lnTo>
                  <a:lnTo>
                    <a:pt x="91" y="1617"/>
                  </a:lnTo>
                  <a:lnTo>
                    <a:pt x="91" y="1438"/>
                  </a:lnTo>
                  <a:close/>
                  <a:moveTo>
                    <a:pt x="0" y="1705"/>
                  </a:moveTo>
                  <a:lnTo>
                    <a:pt x="0" y="1884"/>
                  </a:lnTo>
                  <a:lnTo>
                    <a:pt x="91" y="1884"/>
                  </a:lnTo>
                  <a:lnTo>
                    <a:pt x="91" y="1705"/>
                  </a:lnTo>
                  <a:close/>
                  <a:moveTo>
                    <a:pt x="0" y="2060"/>
                  </a:moveTo>
                  <a:lnTo>
                    <a:pt x="0" y="2243"/>
                  </a:lnTo>
                  <a:lnTo>
                    <a:pt x="91" y="2243"/>
                  </a:lnTo>
                  <a:lnTo>
                    <a:pt x="91" y="2060"/>
                  </a:lnTo>
                  <a:close/>
                  <a:moveTo>
                    <a:pt x="0" y="2422"/>
                  </a:moveTo>
                  <a:lnTo>
                    <a:pt x="0" y="2605"/>
                  </a:lnTo>
                  <a:lnTo>
                    <a:pt x="91" y="2605"/>
                  </a:lnTo>
                  <a:lnTo>
                    <a:pt x="91" y="2422"/>
                  </a:lnTo>
                  <a:close/>
                  <a:moveTo>
                    <a:pt x="0" y="2781"/>
                  </a:moveTo>
                  <a:lnTo>
                    <a:pt x="0" y="2963"/>
                  </a:lnTo>
                  <a:lnTo>
                    <a:pt x="91" y="2963"/>
                  </a:lnTo>
                  <a:lnTo>
                    <a:pt x="91" y="2781"/>
                  </a:lnTo>
                  <a:close/>
                  <a:moveTo>
                    <a:pt x="0" y="3139"/>
                  </a:moveTo>
                  <a:lnTo>
                    <a:pt x="0" y="3319"/>
                  </a:lnTo>
                  <a:lnTo>
                    <a:pt x="91" y="3319"/>
                  </a:lnTo>
                  <a:lnTo>
                    <a:pt x="91" y="3139"/>
                  </a:lnTo>
                  <a:close/>
                  <a:moveTo>
                    <a:pt x="0" y="3498"/>
                  </a:moveTo>
                  <a:lnTo>
                    <a:pt x="0" y="3677"/>
                  </a:lnTo>
                  <a:lnTo>
                    <a:pt x="91" y="3677"/>
                  </a:lnTo>
                  <a:lnTo>
                    <a:pt x="91" y="3498"/>
                  </a:lnTo>
                  <a:close/>
                  <a:moveTo>
                    <a:pt x="0" y="3859"/>
                  </a:moveTo>
                  <a:lnTo>
                    <a:pt x="0" y="4039"/>
                  </a:lnTo>
                  <a:lnTo>
                    <a:pt x="91" y="4039"/>
                  </a:lnTo>
                  <a:lnTo>
                    <a:pt x="91" y="3859"/>
                  </a:lnTo>
                  <a:close/>
                  <a:moveTo>
                    <a:pt x="0" y="4215"/>
                  </a:moveTo>
                  <a:lnTo>
                    <a:pt x="0" y="4397"/>
                  </a:lnTo>
                  <a:lnTo>
                    <a:pt x="91" y="4397"/>
                  </a:lnTo>
                  <a:lnTo>
                    <a:pt x="91" y="4215"/>
                  </a:lnTo>
                  <a:close/>
                  <a:moveTo>
                    <a:pt x="0" y="4573"/>
                  </a:moveTo>
                  <a:lnTo>
                    <a:pt x="0" y="4756"/>
                  </a:lnTo>
                  <a:lnTo>
                    <a:pt x="91" y="4756"/>
                  </a:lnTo>
                  <a:lnTo>
                    <a:pt x="91" y="4573"/>
                  </a:lnTo>
                  <a:close/>
                  <a:moveTo>
                    <a:pt x="0" y="4932"/>
                  </a:moveTo>
                  <a:lnTo>
                    <a:pt x="0" y="5111"/>
                  </a:lnTo>
                  <a:lnTo>
                    <a:pt x="91" y="5111"/>
                  </a:lnTo>
                  <a:lnTo>
                    <a:pt x="91" y="4932"/>
                  </a:lnTo>
                  <a:close/>
                  <a:moveTo>
                    <a:pt x="0" y="5203"/>
                  </a:moveTo>
                  <a:lnTo>
                    <a:pt x="0" y="5385"/>
                  </a:lnTo>
                  <a:lnTo>
                    <a:pt x="91" y="5385"/>
                  </a:lnTo>
                  <a:lnTo>
                    <a:pt x="91" y="5203"/>
                  </a:lnTo>
                  <a:close/>
                  <a:moveTo>
                    <a:pt x="0" y="5561"/>
                  </a:moveTo>
                  <a:lnTo>
                    <a:pt x="0" y="5740"/>
                  </a:lnTo>
                  <a:lnTo>
                    <a:pt x="91" y="5740"/>
                  </a:lnTo>
                  <a:lnTo>
                    <a:pt x="91" y="556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3" name="Google Shape;1293;p5"/>
            <p:cNvSpPr/>
            <p:nvPr/>
          </p:nvSpPr>
          <p:spPr>
            <a:xfrm>
              <a:off x="5245613" y="155775"/>
              <a:ext cx="4237" cy="4283"/>
            </a:xfrm>
            <a:custGeom>
              <a:rect b="b" l="l" r="r" t="t"/>
              <a:pathLst>
                <a:path extrusionOk="0" h="93" w="92">
                  <a:moveTo>
                    <a:pt x="0" y="1"/>
                  </a:moveTo>
                  <a:lnTo>
                    <a:pt x="0" y="92"/>
                  </a:lnTo>
                  <a:lnTo>
                    <a:pt x="91" y="92"/>
                  </a:lnTo>
                  <a:lnTo>
                    <a:pt x="91" y="1"/>
                  </a:ln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4" name="Google Shape;1294;p5"/>
            <p:cNvSpPr/>
            <p:nvPr/>
          </p:nvSpPr>
          <p:spPr>
            <a:xfrm>
              <a:off x="5257908" y="155775"/>
              <a:ext cx="268425" cy="4283"/>
            </a:xfrm>
            <a:custGeom>
              <a:rect b="b" l="l" r="r" t="t"/>
              <a:pathLst>
                <a:path extrusionOk="0" h="93" w="5829">
                  <a:moveTo>
                    <a:pt x="0" y="1"/>
                  </a:moveTo>
                  <a:lnTo>
                    <a:pt x="0" y="92"/>
                  </a:lnTo>
                  <a:lnTo>
                    <a:pt x="183" y="92"/>
                  </a:lnTo>
                  <a:lnTo>
                    <a:pt x="183" y="1"/>
                  </a:lnTo>
                  <a:close/>
                  <a:moveTo>
                    <a:pt x="359" y="1"/>
                  </a:moveTo>
                  <a:lnTo>
                    <a:pt x="359" y="92"/>
                  </a:lnTo>
                  <a:lnTo>
                    <a:pt x="541" y="92"/>
                  </a:lnTo>
                  <a:lnTo>
                    <a:pt x="541" y="1"/>
                  </a:lnTo>
                  <a:close/>
                  <a:moveTo>
                    <a:pt x="721" y="1"/>
                  </a:moveTo>
                  <a:lnTo>
                    <a:pt x="721" y="92"/>
                  </a:lnTo>
                  <a:lnTo>
                    <a:pt x="903" y="92"/>
                  </a:lnTo>
                  <a:lnTo>
                    <a:pt x="903" y="1"/>
                  </a:lnTo>
                  <a:close/>
                  <a:moveTo>
                    <a:pt x="1079" y="1"/>
                  </a:moveTo>
                  <a:lnTo>
                    <a:pt x="1079" y="92"/>
                  </a:lnTo>
                  <a:lnTo>
                    <a:pt x="1258" y="92"/>
                  </a:lnTo>
                  <a:lnTo>
                    <a:pt x="1258" y="1"/>
                  </a:lnTo>
                  <a:close/>
                  <a:moveTo>
                    <a:pt x="1438" y="1"/>
                  </a:moveTo>
                  <a:lnTo>
                    <a:pt x="1438" y="92"/>
                  </a:lnTo>
                  <a:lnTo>
                    <a:pt x="1617" y="92"/>
                  </a:lnTo>
                  <a:lnTo>
                    <a:pt x="1617" y="1"/>
                  </a:lnTo>
                  <a:close/>
                  <a:moveTo>
                    <a:pt x="1799" y="1"/>
                  </a:moveTo>
                  <a:lnTo>
                    <a:pt x="1799" y="92"/>
                  </a:lnTo>
                  <a:lnTo>
                    <a:pt x="1972" y="92"/>
                  </a:lnTo>
                  <a:lnTo>
                    <a:pt x="1972" y="1"/>
                  </a:lnTo>
                  <a:close/>
                  <a:moveTo>
                    <a:pt x="2155" y="1"/>
                  </a:moveTo>
                  <a:lnTo>
                    <a:pt x="2155" y="92"/>
                  </a:lnTo>
                  <a:lnTo>
                    <a:pt x="2328" y="92"/>
                  </a:lnTo>
                  <a:lnTo>
                    <a:pt x="2328" y="1"/>
                  </a:lnTo>
                  <a:close/>
                  <a:moveTo>
                    <a:pt x="2513" y="1"/>
                  </a:moveTo>
                  <a:lnTo>
                    <a:pt x="2513" y="92"/>
                  </a:lnTo>
                  <a:lnTo>
                    <a:pt x="2696" y="92"/>
                  </a:lnTo>
                  <a:lnTo>
                    <a:pt x="2696" y="1"/>
                  </a:lnTo>
                  <a:close/>
                  <a:moveTo>
                    <a:pt x="2872" y="1"/>
                  </a:moveTo>
                  <a:lnTo>
                    <a:pt x="2872" y="92"/>
                  </a:lnTo>
                  <a:lnTo>
                    <a:pt x="3051" y="92"/>
                  </a:lnTo>
                  <a:lnTo>
                    <a:pt x="3051" y="1"/>
                  </a:lnTo>
                  <a:close/>
                  <a:moveTo>
                    <a:pt x="3234" y="1"/>
                  </a:moveTo>
                  <a:lnTo>
                    <a:pt x="3234" y="92"/>
                  </a:lnTo>
                  <a:lnTo>
                    <a:pt x="3413" y="92"/>
                  </a:lnTo>
                  <a:lnTo>
                    <a:pt x="3413" y="1"/>
                  </a:lnTo>
                  <a:close/>
                  <a:moveTo>
                    <a:pt x="3501" y="1"/>
                  </a:moveTo>
                  <a:lnTo>
                    <a:pt x="3501" y="92"/>
                  </a:lnTo>
                  <a:lnTo>
                    <a:pt x="3680" y="92"/>
                  </a:lnTo>
                  <a:lnTo>
                    <a:pt x="3680" y="1"/>
                  </a:lnTo>
                  <a:close/>
                  <a:moveTo>
                    <a:pt x="3860" y="1"/>
                  </a:moveTo>
                  <a:lnTo>
                    <a:pt x="3860" y="92"/>
                  </a:lnTo>
                  <a:lnTo>
                    <a:pt x="4039" y="92"/>
                  </a:lnTo>
                  <a:lnTo>
                    <a:pt x="4039" y="1"/>
                  </a:lnTo>
                  <a:close/>
                  <a:moveTo>
                    <a:pt x="4221" y="1"/>
                  </a:moveTo>
                  <a:lnTo>
                    <a:pt x="4221" y="92"/>
                  </a:lnTo>
                  <a:lnTo>
                    <a:pt x="4401" y="92"/>
                  </a:lnTo>
                  <a:lnTo>
                    <a:pt x="4401" y="1"/>
                  </a:lnTo>
                  <a:close/>
                  <a:moveTo>
                    <a:pt x="4577" y="1"/>
                  </a:moveTo>
                  <a:lnTo>
                    <a:pt x="4577" y="92"/>
                  </a:lnTo>
                  <a:lnTo>
                    <a:pt x="4759" y="92"/>
                  </a:lnTo>
                  <a:lnTo>
                    <a:pt x="4759" y="1"/>
                  </a:lnTo>
                  <a:close/>
                  <a:moveTo>
                    <a:pt x="4935" y="1"/>
                  </a:moveTo>
                  <a:lnTo>
                    <a:pt x="4935" y="92"/>
                  </a:lnTo>
                  <a:lnTo>
                    <a:pt x="5118" y="92"/>
                  </a:lnTo>
                  <a:lnTo>
                    <a:pt x="5118" y="1"/>
                  </a:lnTo>
                  <a:close/>
                  <a:moveTo>
                    <a:pt x="5297" y="1"/>
                  </a:moveTo>
                  <a:lnTo>
                    <a:pt x="5297" y="92"/>
                  </a:lnTo>
                  <a:lnTo>
                    <a:pt x="5470" y="92"/>
                  </a:lnTo>
                  <a:lnTo>
                    <a:pt x="5470" y="1"/>
                  </a:lnTo>
                  <a:close/>
                  <a:moveTo>
                    <a:pt x="5655" y="1"/>
                  </a:moveTo>
                  <a:lnTo>
                    <a:pt x="5655" y="92"/>
                  </a:lnTo>
                  <a:lnTo>
                    <a:pt x="5828" y="92"/>
                  </a:lnTo>
                  <a:lnTo>
                    <a:pt x="5828"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5" name="Google Shape;1295;p5"/>
            <p:cNvSpPr/>
            <p:nvPr/>
          </p:nvSpPr>
          <p:spPr>
            <a:xfrm>
              <a:off x="5534850" y="155775"/>
              <a:ext cx="4098" cy="4283"/>
            </a:xfrm>
            <a:custGeom>
              <a:rect b="b" l="l" r="r" t="t"/>
              <a:pathLst>
                <a:path extrusionOk="0" h="93" w="89">
                  <a:moveTo>
                    <a:pt x="0" y="1"/>
                  </a:moveTo>
                  <a:lnTo>
                    <a:pt x="0" y="92"/>
                  </a:lnTo>
                  <a:lnTo>
                    <a:pt x="88" y="92"/>
                  </a:lnTo>
                  <a:lnTo>
                    <a:pt x="88" y="1"/>
                  </a:ln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6" name="Google Shape;1296;p5"/>
            <p:cNvSpPr/>
            <p:nvPr/>
          </p:nvSpPr>
          <p:spPr>
            <a:xfrm>
              <a:off x="5534850" y="168254"/>
              <a:ext cx="4098" cy="264373"/>
            </a:xfrm>
            <a:custGeom>
              <a:rect b="b" l="l" r="r" t="t"/>
              <a:pathLst>
                <a:path extrusionOk="0" h="5741" w="89">
                  <a:moveTo>
                    <a:pt x="0" y="0"/>
                  </a:moveTo>
                  <a:lnTo>
                    <a:pt x="0" y="183"/>
                  </a:lnTo>
                  <a:lnTo>
                    <a:pt x="88" y="183"/>
                  </a:lnTo>
                  <a:lnTo>
                    <a:pt x="88" y="0"/>
                  </a:lnTo>
                  <a:close/>
                  <a:moveTo>
                    <a:pt x="0" y="359"/>
                  </a:moveTo>
                  <a:lnTo>
                    <a:pt x="0" y="541"/>
                  </a:lnTo>
                  <a:lnTo>
                    <a:pt x="88" y="541"/>
                  </a:lnTo>
                  <a:lnTo>
                    <a:pt x="88" y="359"/>
                  </a:lnTo>
                  <a:close/>
                  <a:moveTo>
                    <a:pt x="0" y="717"/>
                  </a:moveTo>
                  <a:lnTo>
                    <a:pt x="0" y="897"/>
                  </a:lnTo>
                  <a:lnTo>
                    <a:pt x="88" y="897"/>
                  </a:lnTo>
                  <a:lnTo>
                    <a:pt x="88" y="717"/>
                  </a:lnTo>
                  <a:close/>
                  <a:moveTo>
                    <a:pt x="0" y="1076"/>
                  </a:moveTo>
                  <a:lnTo>
                    <a:pt x="0" y="1255"/>
                  </a:lnTo>
                  <a:lnTo>
                    <a:pt x="88" y="1255"/>
                  </a:lnTo>
                  <a:lnTo>
                    <a:pt x="88" y="1076"/>
                  </a:lnTo>
                  <a:close/>
                  <a:moveTo>
                    <a:pt x="0" y="1438"/>
                  </a:moveTo>
                  <a:lnTo>
                    <a:pt x="0" y="1617"/>
                  </a:lnTo>
                  <a:lnTo>
                    <a:pt x="88" y="1617"/>
                  </a:lnTo>
                  <a:lnTo>
                    <a:pt x="88" y="1438"/>
                  </a:lnTo>
                  <a:close/>
                  <a:moveTo>
                    <a:pt x="0" y="1705"/>
                  </a:moveTo>
                  <a:lnTo>
                    <a:pt x="0" y="1884"/>
                  </a:lnTo>
                  <a:lnTo>
                    <a:pt x="88" y="1884"/>
                  </a:lnTo>
                  <a:lnTo>
                    <a:pt x="88" y="1705"/>
                  </a:lnTo>
                  <a:close/>
                  <a:moveTo>
                    <a:pt x="0" y="2060"/>
                  </a:moveTo>
                  <a:lnTo>
                    <a:pt x="0" y="2243"/>
                  </a:lnTo>
                  <a:lnTo>
                    <a:pt x="88" y="2243"/>
                  </a:lnTo>
                  <a:lnTo>
                    <a:pt x="88" y="2060"/>
                  </a:lnTo>
                  <a:close/>
                  <a:moveTo>
                    <a:pt x="0" y="2422"/>
                  </a:moveTo>
                  <a:lnTo>
                    <a:pt x="0" y="2605"/>
                  </a:lnTo>
                  <a:lnTo>
                    <a:pt x="88" y="2605"/>
                  </a:lnTo>
                  <a:lnTo>
                    <a:pt x="88" y="2422"/>
                  </a:lnTo>
                  <a:close/>
                  <a:moveTo>
                    <a:pt x="0" y="2781"/>
                  </a:moveTo>
                  <a:lnTo>
                    <a:pt x="0" y="2963"/>
                  </a:lnTo>
                  <a:lnTo>
                    <a:pt x="88" y="2963"/>
                  </a:lnTo>
                  <a:lnTo>
                    <a:pt x="88" y="2781"/>
                  </a:lnTo>
                  <a:close/>
                  <a:moveTo>
                    <a:pt x="0" y="3139"/>
                  </a:moveTo>
                  <a:lnTo>
                    <a:pt x="0" y="3319"/>
                  </a:lnTo>
                  <a:lnTo>
                    <a:pt x="88" y="3319"/>
                  </a:lnTo>
                  <a:lnTo>
                    <a:pt x="88" y="3139"/>
                  </a:lnTo>
                  <a:close/>
                  <a:moveTo>
                    <a:pt x="0" y="3498"/>
                  </a:moveTo>
                  <a:lnTo>
                    <a:pt x="0" y="3677"/>
                  </a:lnTo>
                  <a:lnTo>
                    <a:pt x="88" y="3677"/>
                  </a:lnTo>
                  <a:lnTo>
                    <a:pt x="88" y="3498"/>
                  </a:lnTo>
                  <a:close/>
                  <a:moveTo>
                    <a:pt x="0" y="3859"/>
                  </a:moveTo>
                  <a:lnTo>
                    <a:pt x="0" y="4039"/>
                  </a:lnTo>
                  <a:lnTo>
                    <a:pt x="88" y="4039"/>
                  </a:lnTo>
                  <a:lnTo>
                    <a:pt x="88" y="3859"/>
                  </a:lnTo>
                  <a:close/>
                  <a:moveTo>
                    <a:pt x="0" y="4215"/>
                  </a:moveTo>
                  <a:lnTo>
                    <a:pt x="0" y="4397"/>
                  </a:lnTo>
                  <a:lnTo>
                    <a:pt x="88" y="4397"/>
                  </a:lnTo>
                  <a:lnTo>
                    <a:pt x="88" y="4215"/>
                  </a:lnTo>
                  <a:close/>
                  <a:moveTo>
                    <a:pt x="0" y="4573"/>
                  </a:moveTo>
                  <a:lnTo>
                    <a:pt x="0" y="4756"/>
                  </a:lnTo>
                  <a:lnTo>
                    <a:pt x="88" y="4756"/>
                  </a:lnTo>
                  <a:lnTo>
                    <a:pt x="88" y="4573"/>
                  </a:lnTo>
                  <a:close/>
                  <a:moveTo>
                    <a:pt x="0" y="4932"/>
                  </a:moveTo>
                  <a:lnTo>
                    <a:pt x="0" y="5111"/>
                  </a:lnTo>
                  <a:lnTo>
                    <a:pt x="88" y="5111"/>
                  </a:lnTo>
                  <a:lnTo>
                    <a:pt x="88" y="4932"/>
                  </a:lnTo>
                  <a:close/>
                  <a:moveTo>
                    <a:pt x="0" y="5203"/>
                  </a:moveTo>
                  <a:lnTo>
                    <a:pt x="0" y="5385"/>
                  </a:lnTo>
                  <a:lnTo>
                    <a:pt x="88" y="5385"/>
                  </a:lnTo>
                  <a:lnTo>
                    <a:pt x="88" y="5203"/>
                  </a:lnTo>
                  <a:close/>
                  <a:moveTo>
                    <a:pt x="0" y="5561"/>
                  </a:moveTo>
                  <a:lnTo>
                    <a:pt x="0" y="5740"/>
                  </a:lnTo>
                  <a:lnTo>
                    <a:pt x="88" y="5740"/>
                  </a:lnTo>
                  <a:lnTo>
                    <a:pt x="88" y="556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7" name="Google Shape;1297;p5"/>
            <p:cNvSpPr/>
            <p:nvPr/>
          </p:nvSpPr>
          <p:spPr>
            <a:xfrm>
              <a:off x="5229219" y="428388"/>
              <a:ext cx="37116" cy="37254"/>
            </a:xfrm>
            <a:custGeom>
              <a:rect b="b" l="l" r="r" t="t"/>
              <a:pathLst>
                <a:path extrusionOk="0" h="809" w="806">
                  <a:moveTo>
                    <a:pt x="1" y="0"/>
                  </a:moveTo>
                  <a:lnTo>
                    <a:pt x="1" y="808"/>
                  </a:lnTo>
                  <a:lnTo>
                    <a:pt x="806" y="808"/>
                  </a:lnTo>
                  <a:lnTo>
                    <a:pt x="806"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8" name="Google Shape;1298;p5"/>
            <p:cNvSpPr/>
            <p:nvPr/>
          </p:nvSpPr>
          <p:spPr>
            <a:xfrm>
              <a:off x="5229219" y="424474"/>
              <a:ext cx="41353" cy="41307"/>
            </a:xfrm>
            <a:custGeom>
              <a:rect b="b" l="l" r="r" t="t"/>
              <a:pathLst>
                <a:path extrusionOk="0" h="897" w="898">
                  <a:moveTo>
                    <a:pt x="809" y="88"/>
                  </a:moveTo>
                  <a:lnTo>
                    <a:pt x="809" y="805"/>
                  </a:lnTo>
                  <a:lnTo>
                    <a:pt x="89" y="805"/>
                  </a:lnTo>
                  <a:lnTo>
                    <a:pt x="89" y="88"/>
                  </a:lnTo>
                  <a:close/>
                  <a:moveTo>
                    <a:pt x="1" y="0"/>
                  </a:moveTo>
                  <a:lnTo>
                    <a:pt x="1" y="897"/>
                  </a:lnTo>
                  <a:lnTo>
                    <a:pt x="897" y="897"/>
                  </a:lnTo>
                  <a:lnTo>
                    <a:pt x="897"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9" name="Google Shape;1299;p5"/>
            <p:cNvSpPr/>
            <p:nvPr/>
          </p:nvSpPr>
          <p:spPr>
            <a:xfrm>
              <a:off x="5229219" y="283977"/>
              <a:ext cx="37116" cy="37116"/>
            </a:xfrm>
            <a:custGeom>
              <a:rect b="b" l="l" r="r" t="t"/>
              <a:pathLst>
                <a:path extrusionOk="0" h="806" w="806">
                  <a:moveTo>
                    <a:pt x="1" y="0"/>
                  </a:moveTo>
                  <a:lnTo>
                    <a:pt x="1" y="806"/>
                  </a:lnTo>
                  <a:lnTo>
                    <a:pt x="806" y="806"/>
                  </a:lnTo>
                  <a:lnTo>
                    <a:pt x="806"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0" name="Google Shape;1300;p5"/>
            <p:cNvSpPr/>
            <p:nvPr/>
          </p:nvSpPr>
          <p:spPr>
            <a:xfrm>
              <a:off x="5229219" y="279786"/>
              <a:ext cx="41353" cy="41307"/>
            </a:xfrm>
            <a:custGeom>
              <a:rect b="b" l="l" r="r" t="t"/>
              <a:pathLst>
                <a:path extrusionOk="0" h="897" w="898">
                  <a:moveTo>
                    <a:pt x="809" y="88"/>
                  </a:moveTo>
                  <a:lnTo>
                    <a:pt x="809" y="808"/>
                  </a:lnTo>
                  <a:lnTo>
                    <a:pt x="89" y="808"/>
                  </a:lnTo>
                  <a:lnTo>
                    <a:pt x="89" y="88"/>
                  </a:lnTo>
                  <a:close/>
                  <a:moveTo>
                    <a:pt x="1" y="0"/>
                  </a:moveTo>
                  <a:lnTo>
                    <a:pt x="1" y="897"/>
                  </a:lnTo>
                  <a:lnTo>
                    <a:pt x="897" y="897"/>
                  </a:lnTo>
                  <a:lnTo>
                    <a:pt x="897"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1" name="Google Shape;1301;p5"/>
            <p:cNvSpPr/>
            <p:nvPr/>
          </p:nvSpPr>
          <p:spPr>
            <a:xfrm>
              <a:off x="5229219" y="139289"/>
              <a:ext cx="37116" cy="37254"/>
            </a:xfrm>
            <a:custGeom>
              <a:rect b="b" l="l" r="r" t="t"/>
              <a:pathLst>
                <a:path extrusionOk="0" h="809" w="806">
                  <a:moveTo>
                    <a:pt x="1" y="0"/>
                  </a:moveTo>
                  <a:lnTo>
                    <a:pt x="1" y="809"/>
                  </a:lnTo>
                  <a:lnTo>
                    <a:pt x="806" y="809"/>
                  </a:lnTo>
                  <a:lnTo>
                    <a:pt x="806"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2" name="Google Shape;1302;p5"/>
            <p:cNvSpPr/>
            <p:nvPr/>
          </p:nvSpPr>
          <p:spPr>
            <a:xfrm>
              <a:off x="5229219" y="135375"/>
              <a:ext cx="41353" cy="41307"/>
            </a:xfrm>
            <a:custGeom>
              <a:rect b="b" l="l" r="r" t="t"/>
              <a:pathLst>
                <a:path extrusionOk="0" h="897" w="898">
                  <a:moveTo>
                    <a:pt x="809" y="85"/>
                  </a:moveTo>
                  <a:lnTo>
                    <a:pt x="809" y="806"/>
                  </a:lnTo>
                  <a:lnTo>
                    <a:pt x="89" y="806"/>
                  </a:lnTo>
                  <a:lnTo>
                    <a:pt x="89" y="85"/>
                  </a:lnTo>
                  <a:close/>
                  <a:moveTo>
                    <a:pt x="1" y="0"/>
                  </a:moveTo>
                  <a:lnTo>
                    <a:pt x="1" y="897"/>
                  </a:lnTo>
                  <a:lnTo>
                    <a:pt x="897" y="897"/>
                  </a:lnTo>
                  <a:lnTo>
                    <a:pt x="897"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3" name="Google Shape;1303;p5"/>
            <p:cNvSpPr/>
            <p:nvPr/>
          </p:nvSpPr>
          <p:spPr>
            <a:xfrm>
              <a:off x="5518319" y="428388"/>
              <a:ext cx="37116" cy="37254"/>
            </a:xfrm>
            <a:custGeom>
              <a:rect b="b" l="l" r="r" t="t"/>
              <a:pathLst>
                <a:path extrusionOk="0" h="809" w="806">
                  <a:moveTo>
                    <a:pt x="0" y="0"/>
                  </a:moveTo>
                  <a:lnTo>
                    <a:pt x="0" y="808"/>
                  </a:lnTo>
                  <a:lnTo>
                    <a:pt x="806" y="808"/>
                  </a:lnTo>
                  <a:lnTo>
                    <a:pt x="806"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4" name="Google Shape;1304;p5"/>
            <p:cNvSpPr/>
            <p:nvPr/>
          </p:nvSpPr>
          <p:spPr>
            <a:xfrm>
              <a:off x="5518319" y="424474"/>
              <a:ext cx="41307" cy="41307"/>
            </a:xfrm>
            <a:custGeom>
              <a:rect b="b" l="l" r="r" t="t"/>
              <a:pathLst>
                <a:path extrusionOk="0" h="897" w="897">
                  <a:moveTo>
                    <a:pt x="806" y="88"/>
                  </a:moveTo>
                  <a:lnTo>
                    <a:pt x="806" y="805"/>
                  </a:lnTo>
                  <a:lnTo>
                    <a:pt x="85" y="805"/>
                  </a:lnTo>
                  <a:lnTo>
                    <a:pt x="85" y="88"/>
                  </a:lnTo>
                  <a:close/>
                  <a:moveTo>
                    <a:pt x="0" y="0"/>
                  </a:moveTo>
                  <a:lnTo>
                    <a:pt x="0" y="897"/>
                  </a:lnTo>
                  <a:lnTo>
                    <a:pt x="897" y="897"/>
                  </a:lnTo>
                  <a:lnTo>
                    <a:pt x="897"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5" name="Google Shape;1305;p5"/>
            <p:cNvSpPr/>
            <p:nvPr/>
          </p:nvSpPr>
          <p:spPr>
            <a:xfrm>
              <a:off x="5518319" y="283977"/>
              <a:ext cx="37116" cy="37116"/>
            </a:xfrm>
            <a:custGeom>
              <a:rect b="b" l="l" r="r" t="t"/>
              <a:pathLst>
                <a:path extrusionOk="0" h="806" w="806">
                  <a:moveTo>
                    <a:pt x="0" y="0"/>
                  </a:moveTo>
                  <a:lnTo>
                    <a:pt x="0" y="806"/>
                  </a:lnTo>
                  <a:lnTo>
                    <a:pt x="806" y="806"/>
                  </a:lnTo>
                  <a:lnTo>
                    <a:pt x="806"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6" name="Google Shape;1306;p5"/>
            <p:cNvSpPr/>
            <p:nvPr/>
          </p:nvSpPr>
          <p:spPr>
            <a:xfrm>
              <a:off x="5518319" y="279786"/>
              <a:ext cx="41307" cy="41307"/>
            </a:xfrm>
            <a:custGeom>
              <a:rect b="b" l="l" r="r" t="t"/>
              <a:pathLst>
                <a:path extrusionOk="0" h="897" w="897">
                  <a:moveTo>
                    <a:pt x="806" y="88"/>
                  </a:moveTo>
                  <a:lnTo>
                    <a:pt x="806" y="808"/>
                  </a:lnTo>
                  <a:lnTo>
                    <a:pt x="85" y="808"/>
                  </a:lnTo>
                  <a:lnTo>
                    <a:pt x="85" y="88"/>
                  </a:lnTo>
                  <a:close/>
                  <a:moveTo>
                    <a:pt x="0" y="0"/>
                  </a:moveTo>
                  <a:lnTo>
                    <a:pt x="0" y="897"/>
                  </a:lnTo>
                  <a:lnTo>
                    <a:pt x="897" y="897"/>
                  </a:lnTo>
                  <a:lnTo>
                    <a:pt x="897"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7" name="Google Shape;1307;p5"/>
            <p:cNvSpPr/>
            <p:nvPr/>
          </p:nvSpPr>
          <p:spPr>
            <a:xfrm>
              <a:off x="5518319" y="139289"/>
              <a:ext cx="37116" cy="37254"/>
            </a:xfrm>
            <a:custGeom>
              <a:rect b="b" l="l" r="r" t="t"/>
              <a:pathLst>
                <a:path extrusionOk="0" h="809" w="806">
                  <a:moveTo>
                    <a:pt x="0" y="0"/>
                  </a:moveTo>
                  <a:lnTo>
                    <a:pt x="0" y="809"/>
                  </a:lnTo>
                  <a:lnTo>
                    <a:pt x="806" y="809"/>
                  </a:lnTo>
                  <a:lnTo>
                    <a:pt x="806"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8" name="Google Shape;1308;p5"/>
            <p:cNvSpPr/>
            <p:nvPr/>
          </p:nvSpPr>
          <p:spPr>
            <a:xfrm>
              <a:off x="5518319" y="135375"/>
              <a:ext cx="41307" cy="41307"/>
            </a:xfrm>
            <a:custGeom>
              <a:rect b="b" l="l" r="r" t="t"/>
              <a:pathLst>
                <a:path extrusionOk="0" h="897" w="897">
                  <a:moveTo>
                    <a:pt x="806" y="85"/>
                  </a:moveTo>
                  <a:lnTo>
                    <a:pt x="806" y="806"/>
                  </a:lnTo>
                  <a:lnTo>
                    <a:pt x="85" y="806"/>
                  </a:lnTo>
                  <a:lnTo>
                    <a:pt x="85" y="85"/>
                  </a:lnTo>
                  <a:close/>
                  <a:moveTo>
                    <a:pt x="0" y="0"/>
                  </a:moveTo>
                  <a:lnTo>
                    <a:pt x="0" y="897"/>
                  </a:lnTo>
                  <a:lnTo>
                    <a:pt x="897" y="897"/>
                  </a:lnTo>
                  <a:lnTo>
                    <a:pt x="897"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9" name="Google Shape;1309;p5"/>
            <p:cNvSpPr/>
            <p:nvPr/>
          </p:nvSpPr>
          <p:spPr>
            <a:xfrm>
              <a:off x="5373631" y="139289"/>
              <a:ext cx="37116" cy="37254"/>
            </a:xfrm>
            <a:custGeom>
              <a:rect b="b" l="l" r="r" t="t"/>
              <a:pathLst>
                <a:path extrusionOk="0" h="809" w="806">
                  <a:moveTo>
                    <a:pt x="0" y="0"/>
                  </a:moveTo>
                  <a:lnTo>
                    <a:pt x="0" y="809"/>
                  </a:lnTo>
                  <a:lnTo>
                    <a:pt x="806" y="809"/>
                  </a:lnTo>
                  <a:lnTo>
                    <a:pt x="806"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0" name="Google Shape;1310;p5"/>
            <p:cNvSpPr/>
            <p:nvPr/>
          </p:nvSpPr>
          <p:spPr>
            <a:xfrm>
              <a:off x="5373769" y="135375"/>
              <a:ext cx="41307" cy="41307"/>
            </a:xfrm>
            <a:custGeom>
              <a:rect b="b" l="l" r="r" t="t"/>
              <a:pathLst>
                <a:path extrusionOk="0" h="897" w="897">
                  <a:moveTo>
                    <a:pt x="809" y="85"/>
                  </a:moveTo>
                  <a:lnTo>
                    <a:pt x="809" y="806"/>
                  </a:lnTo>
                  <a:lnTo>
                    <a:pt x="89" y="806"/>
                  </a:lnTo>
                  <a:lnTo>
                    <a:pt x="89" y="85"/>
                  </a:lnTo>
                  <a:close/>
                  <a:moveTo>
                    <a:pt x="1" y="0"/>
                  </a:moveTo>
                  <a:lnTo>
                    <a:pt x="1" y="897"/>
                  </a:lnTo>
                  <a:lnTo>
                    <a:pt x="897" y="897"/>
                  </a:lnTo>
                  <a:lnTo>
                    <a:pt x="897"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1" name="Google Shape;1311;p5"/>
            <p:cNvSpPr/>
            <p:nvPr/>
          </p:nvSpPr>
          <p:spPr>
            <a:xfrm>
              <a:off x="5373631" y="428388"/>
              <a:ext cx="37116" cy="37254"/>
            </a:xfrm>
            <a:custGeom>
              <a:rect b="b" l="l" r="r" t="t"/>
              <a:pathLst>
                <a:path extrusionOk="0" h="809" w="806">
                  <a:moveTo>
                    <a:pt x="0" y="0"/>
                  </a:moveTo>
                  <a:lnTo>
                    <a:pt x="0" y="808"/>
                  </a:lnTo>
                  <a:lnTo>
                    <a:pt x="806" y="808"/>
                  </a:lnTo>
                  <a:lnTo>
                    <a:pt x="806"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2" name="Google Shape;1312;p5"/>
            <p:cNvSpPr/>
            <p:nvPr/>
          </p:nvSpPr>
          <p:spPr>
            <a:xfrm>
              <a:off x="5373769" y="424474"/>
              <a:ext cx="41307" cy="41307"/>
            </a:xfrm>
            <a:custGeom>
              <a:rect b="b" l="l" r="r" t="t"/>
              <a:pathLst>
                <a:path extrusionOk="0" h="897" w="897">
                  <a:moveTo>
                    <a:pt x="809" y="88"/>
                  </a:moveTo>
                  <a:lnTo>
                    <a:pt x="809" y="805"/>
                  </a:lnTo>
                  <a:lnTo>
                    <a:pt x="89" y="805"/>
                  </a:lnTo>
                  <a:lnTo>
                    <a:pt x="89" y="88"/>
                  </a:lnTo>
                  <a:close/>
                  <a:moveTo>
                    <a:pt x="1" y="0"/>
                  </a:moveTo>
                  <a:lnTo>
                    <a:pt x="1" y="897"/>
                  </a:lnTo>
                  <a:lnTo>
                    <a:pt x="897" y="897"/>
                  </a:lnTo>
                  <a:lnTo>
                    <a:pt x="897"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13" name="Google Shape;1313;p5"/>
          <p:cNvGrpSpPr/>
          <p:nvPr/>
        </p:nvGrpSpPr>
        <p:grpSpPr>
          <a:xfrm>
            <a:off x="630197" y="3203547"/>
            <a:ext cx="1110247" cy="1975527"/>
            <a:chOff x="5081850" y="1981125"/>
            <a:chExt cx="168125" cy="299150"/>
          </a:xfrm>
        </p:grpSpPr>
        <p:sp>
          <p:nvSpPr>
            <p:cNvPr id="1314" name="Google Shape;1314;p5"/>
            <p:cNvSpPr/>
            <p:nvPr/>
          </p:nvSpPr>
          <p:spPr>
            <a:xfrm>
              <a:off x="5115175" y="1981125"/>
              <a:ext cx="90525" cy="43050"/>
            </a:xfrm>
            <a:custGeom>
              <a:rect b="b" l="l" r="r" t="t"/>
              <a:pathLst>
                <a:path extrusionOk="0" h="1722" w="3621">
                  <a:moveTo>
                    <a:pt x="2468" y="1"/>
                  </a:moveTo>
                  <a:cubicBezTo>
                    <a:pt x="2160" y="1"/>
                    <a:pt x="1887" y="335"/>
                    <a:pt x="1809" y="712"/>
                  </a:cubicBezTo>
                  <a:cubicBezTo>
                    <a:pt x="1731" y="334"/>
                    <a:pt x="1450" y="2"/>
                    <a:pt x="1145" y="2"/>
                  </a:cubicBezTo>
                  <a:cubicBezTo>
                    <a:pt x="1095" y="2"/>
                    <a:pt x="1045" y="11"/>
                    <a:pt x="994" y="30"/>
                  </a:cubicBezTo>
                  <a:cubicBezTo>
                    <a:pt x="639" y="162"/>
                    <a:pt x="1039" y="951"/>
                    <a:pt x="1057" y="983"/>
                  </a:cubicBezTo>
                  <a:cubicBezTo>
                    <a:pt x="1042" y="971"/>
                    <a:pt x="712" y="703"/>
                    <a:pt x="452" y="703"/>
                  </a:cubicBezTo>
                  <a:cubicBezTo>
                    <a:pt x="352" y="703"/>
                    <a:pt x="262" y="743"/>
                    <a:pt x="205" y="854"/>
                  </a:cubicBezTo>
                  <a:cubicBezTo>
                    <a:pt x="1" y="1250"/>
                    <a:pt x="1215" y="1722"/>
                    <a:pt x="1812" y="1722"/>
                  </a:cubicBezTo>
                  <a:cubicBezTo>
                    <a:pt x="2413" y="1722"/>
                    <a:pt x="3621" y="1244"/>
                    <a:pt x="3413" y="854"/>
                  </a:cubicBezTo>
                  <a:cubicBezTo>
                    <a:pt x="3357" y="747"/>
                    <a:pt x="3269" y="709"/>
                    <a:pt x="3170" y="709"/>
                  </a:cubicBezTo>
                  <a:cubicBezTo>
                    <a:pt x="2911" y="709"/>
                    <a:pt x="2579" y="971"/>
                    <a:pt x="2561" y="983"/>
                  </a:cubicBezTo>
                  <a:cubicBezTo>
                    <a:pt x="2580" y="958"/>
                    <a:pt x="2989" y="165"/>
                    <a:pt x="2624" y="30"/>
                  </a:cubicBezTo>
                  <a:cubicBezTo>
                    <a:pt x="2571" y="10"/>
                    <a:pt x="2519" y="1"/>
                    <a:pt x="246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5" name="Google Shape;1315;p5"/>
            <p:cNvSpPr/>
            <p:nvPr/>
          </p:nvSpPr>
          <p:spPr>
            <a:xfrm>
              <a:off x="5081850" y="2012125"/>
              <a:ext cx="155150" cy="169850"/>
            </a:xfrm>
            <a:custGeom>
              <a:rect b="b" l="l" r="r" t="t"/>
              <a:pathLst>
                <a:path extrusionOk="0" h="6794" w="6206">
                  <a:moveTo>
                    <a:pt x="3139" y="1"/>
                  </a:moveTo>
                  <a:cubicBezTo>
                    <a:pt x="2821" y="1"/>
                    <a:pt x="2500" y="42"/>
                    <a:pt x="2192" y="120"/>
                  </a:cubicBezTo>
                  <a:cubicBezTo>
                    <a:pt x="1305" y="353"/>
                    <a:pt x="286" y="1007"/>
                    <a:pt x="104" y="2712"/>
                  </a:cubicBezTo>
                  <a:cubicBezTo>
                    <a:pt x="0" y="3655"/>
                    <a:pt x="252" y="5492"/>
                    <a:pt x="972" y="6386"/>
                  </a:cubicBezTo>
                  <a:cubicBezTo>
                    <a:pt x="1670" y="6658"/>
                    <a:pt x="2405" y="6794"/>
                    <a:pt x="3141" y="6794"/>
                  </a:cubicBezTo>
                  <a:cubicBezTo>
                    <a:pt x="3876" y="6794"/>
                    <a:pt x="4611" y="6658"/>
                    <a:pt x="5309" y="6386"/>
                  </a:cubicBezTo>
                  <a:cubicBezTo>
                    <a:pt x="5643" y="5967"/>
                    <a:pt x="5878" y="5341"/>
                    <a:pt x="6020" y="4697"/>
                  </a:cubicBezTo>
                  <a:cubicBezTo>
                    <a:pt x="6095" y="4376"/>
                    <a:pt x="6146" y="4045"/>
                    <a:pt x="6174" y="3715"/>
                  </a:cubicBezTo>
                  <a:cubicBezTo>
                    <a:pt x="6206" y="3382"/>
                    <a:pt x="6206" y="3042"/>
                    <a:pt x="6174" y="2712"/>
                  </a:cubicBezTo>
                  <a:cubicBezTo>
                    <a:pt x="5919" y="315"/>
                    <a:pt x="4007" y="1"/>
                    <a:pt x="3139"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6" name="Google Shape;1316;p5"/>
            <p:cNvSpPr/>
            <p:nvPr/>
          </p:nvSpPr>
          <p:spPr>
            <a:xfrm>
              <a:off x="5096625" y="2172450"/>
              <a:ext cx="128750" cy="107825"/>
            </a:xfrm>
            <a:custGeom>
              <a:rect b="b" l="l" r="r" t="t"/>
              <a:pathLst>
                <a:path extrusionOk="0" h="4313" w="5150">
                  <a:moveTo>
                    <a:pt x="0" y="1"/>
                  </a:moveTo>
                  <a:lnTo>
                    <a:pt x="519" y="4313"/>
                  </a:lnTo>
                  <a:lnTo>
                    <a:pt x="4636" y="4313"/>
                  </a:lnTo>
                  <a:lnTo>
                    <a:pt x="5149"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7" name="Google Shape;1317;p5"/>
            <p:cNvSpPr/>
            <p:nvPr/>
          </p:nvSpPr>
          <p:spPr>
            <a:xfrm>
              <a:off x="5096625" y="2172450"/>
              <a:ext cx="128750" cy="24475"/>
            </a:xfrm>
            <a:custGeom>
              <a:rect b="b" l="l" r="r" t="t"/>
              <a:pathLst>
                <a:path extrusionOk="0" h="979" w="5150">
                  <a:moveTo>
                    <a:pt x="0" y="1"/>
                  </a:moveTo>
                  <a:lnTo>
                    <a:pt x="117" y="979"/>
                  </a:lnTo>
                  <a:lnTo>
                    <a:pt x="5064" y="737"/>
                  </a:lnTo>
                  <a:lnTo>
                    <a:pt x="5149"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318" name="Google Shape;1318;p5"/>
            <p:cNvGrpSpPr/>
            <p:nvPr/>
          </p:nvGrpSpPr>
          <p:grpSpPr>
            <a:xfrm>
              <a:off x="5086475" y="2011175"/>
              <a:ext cx="163500" cy="170825"/>
              <a:chOff x="5086475" y="2011175"/>
              <a:chExt cx="163500" cy="170825"/>
            </a:xfrm>
          </p:grpSpPr>
          <p:sp>
            <p:nvSpPr>
              <p:cNvPr id="1319" name="Google Shape;1319;p5"/>
              <p:cNvSpPr/>
              <p:nvPr/>
            </p:nvSpPr>
            <p:spPr>
              <a:xfrm>
                <a:off x="5160475" y="2011975"/>
                <a:ext cx="3725" cy="170025"/>
              </a:xfrm>
              <a:custGeom>
                <a:rect b="b" l="l" r="r" t="t"/>
                <a:pathLst>
                  <a:path extrusionOk="0" h="6801" w="149">
                    <a:moveTo>
                      <a:pt x="79" y="0"/>
                    </a:moveTo>
                    <a:cubicBezTo>
                      <a:pt x="76" y="567"/>
                      <a:pt x="73" y="1133"/>
                      <a:pt x="63" y="1702"/>
                    </a:cubicBezTo>
                    <a:lnTo>
                      <a:pt x="63" y="3404"/>
                    </a:lnTo>
                    <a:cubicBezTo>
                      <a:pt x="66" y="3970"/>
                      <a:pt x="60" y="4536"/>
                      <a:pt x="60" y="5102"/>
                    </a:cubicBezTo>
                    <a:cubicBezTo>
                      <a:pt x="60" y="5385"/>
                      <a:pt x="57" y="5668"/>
                      <a:pt x="47" y="5951"/>
                    </a:cubicBezTo>
                    <a:cubicBezTo>
                      <a:pt x="44" y="6093"/>
                      <a:pt x="44" y="6234"/>
                      <a:pt x="32" y="6376"/>
                    </a:cubicBezTo>
                    <a:lnTo>
                      <a:pt x="19" y="6587"/>
                    </a:lnTo>
                    <a:lnTo>
                      <a:pt x="0" y="6800"/>
                    </a:lnTo>
                    <a:cubicBezTo>
                      <a:pt x="91" y="6241"/>
                      <a:pt x="104" y="5671"/>
                      <a:pt x="120" y="5105"/>
                    </a:cubicBezTo>
                    <a:cubicBezTo>
                      <a:pt x="135" y="4539"/>
                      <a:pt x="148" y="3976"/>
                      <a:pt x="142" y="3407"/>
                    </a:cubicBezTo>
                    <a:cubicBezTo>
                      <a:pt x="139" y="2831"/>
                      <a:pt x="139" y="2265"/>
                      <a:pt x="126" y="1699"/>
                    </a:cubicBezTo>
                    <a:cubicBezTo>
                      <a:pt x="120" y="1133"/>
                      <a:pt x="104" y="567"/>
                      <a:pt x="79"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0" name="Google Shape;1320;p5"/>
              <p:cNvSpPr/>
              <p:nvPr/>
            </p:nvSpPr>
            <p:spPr>
              <a:xfrm>
                <a:off x="5139550" y="2012300"/>
                <a:ext cx="13250" cy="168200"/>
              </a:xfrm>
              <a:custGeom>
                <a:rect b="b" l="l" r="r" t="t"/>
                <a:pathLst>
                  <a:path extrusionOk="0" h="6728" w="530">
                    <a:moveTo>
                      <a:pt x="529" y="0"/>
                    </a:moveTo>
                    <a:cubicBezTo>
                      <a:pt x="343" y="535"/>
                      <a:pt x="208" y="1088"/>
                      <a:pt x="136" y="1651"/>
                    </a:cubicBezTo>
                    <a:cubicBezTo>
                      <a:pt x="60" y="2214"/>
                      <a:pt x="13" y="2780"/>
                      <a:pt x="10" y="3347"/>
                    </a:cubicBezTo>
                    <a:lnTo>
                      <a:pt x="10" y="3771"/>
                    </a:lnTo>
                    <a:cubicBezTo>
                      <a:pt x="1" y="3913"/>
                      <a:pt x="13" y="4054"/>
                      <a:pt x="13" y="4196"/>
                    </a:cubicBezTo>
                    <a:cubicBezTo>
                      <a:pt x="19" y="4479"/>
                      <a:pt x="42" y="4762"/>
                      <a:pt x="64" y="5045"/>
                    </a:cubicBezTo>
                    <a:cubicBezTo>
                      <a:pt x="76" y="5186"/>
                      <a:pt x="92" y="5328"/>
                      <a:pt x="108" y="5470"/>
                    </a:cubicBezTo>
                    <a:lnTo>
                      <a:pt x="155" y="5891"/>
                    </a:lnTo>
                    <a:cubicBezTo>
                      <a:pt x="199" y="6168"/>
                      <a:pt x="240" y="6448"/>
                      <a:pt x="287" y="6728"/>
                    </a:cubicBezTo>
                    <a:lnTo>
                      <a:pt x="192" y="5885"/>
                    </a:lnTo>
                    <a:lnTo>
                      <a:pt x="155" y="5463"/>
                    </a:lnTo>
                    <a:cubicBezTo>
                      <a:pt x="142" y="5328"/>
                      <a:pt x="126" y="5186"/>
                      <a:pt x="123" y="5045"/>
                    </a:cubicBezTo>
                    <a:cubicBezTo>
                      <a:pt x="108" y="4765"/>
                      <a:pt x="82" y="4482"/>
                      <a:pt x="82" y="4199"/>
                    </a:cubicBezTo>
                    <a:cubicBezTo>
                      <a:pt x="79" y="4057"/>
                      <a:pt x="76" y="3916"/>
                      <a:pt x="98" y="3774"/>
                    </a:cubicBezTo>
                    <a:lnTo>
                      <a:pt x="98" y="3350"/>
                    </a:lnTo>
                    <a:cubicBezTo>
                      <a:pt x="82" y="2784"/>
                      <a:pt x="123" y="2221"/>
                      <a:pt x="189" y="1661"/>
                    </a:cubicBezTo>
                    <a:cubicBezTo>
                      <a:pt x="224" y="1378"/>
                      <a:pt x="268" y="1098"/>
                      <a:pt x="325" y="821"/>
                    </a:cubicBezTo>
                    <a:cubicBezTo>
                      <a:pt x="375" y="544"/>
                      <a:pt x="444" y="271"/>
                      <a:pt x="529"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1" name="Google Shape;1321;p5"/>
              <p:cNvSpPr/>
              <p:nvPr/>
            </p:nvSpPr>
            <p:spPr>
              <a:xfrm>
                <a:off x="5115650" y="2014100"/>
                <a:ext cx="24950" cy="166475"/>
              </a:xfrm>
              <a:custGeom>
                <a:rect b="b" l="l" r="r" t="t"/>
                <a:pathLst>
                  <a:path extrusionOk="0" h="6659" w="998">
                    <a:moveTo>
                      <a:pt x="998" y="0"/>
                    </a:moveTo>
                    <a:cubicBezTo>
                      <a:pt x="812" y="224"/>
                      <a:pt x="655" y="466"/>
                      <a:pt x="526" y="730"/>
                    </a:cubicBezTo>
                    <a:cubicBezTo>
                      <a:pt x="494" y="793"/>
                      <a:pt x="463" y="859"/>
                      <a:pt x="435" y="928"/>
                    </a:cubicBezTo>
                    <a:lnTo>
                      <a:pt x="356" y="1133"/>
                    </a:lnTo>
                    <a:lnTo>
                      <a:pt x="315" y="1233"/>
                    </a:lnTo>
                    <a:cubicBezTo>
                      <a:pt x="306" y="1265"/>
                      <a:pt x="296" y="1299"/>
                      <a:pt x="284" y="1337"/>
                    </a:cubicBezTo>
                    <a:lnTo>
                      <a:pt x="221" y="1545"/>
                    </a:lnTo>
                    <a:cubicBezTo>
                      <a:pt x="73" y="2108"/>
                      <a:pt x="0" y="2690"/>
                      <a:pt x="7" y="3271"/>
                    </a:cubicBezTo>
                    <a:lnTo>
                      <a:pt x="16" y="3705"/>
                    </a:lnTo>
                    <a:lnTo>
                      <a:pt x="63" y="4139"/>
                    </a:lnTo>
                    <a:lnTo>
                      <a:pt x="89" y="4356"/>
                    </a:lnTo>
                    <a:cubicBezTo>
                      <a:pt x="101" y="4429"/>
                      <a:pt x="117" y="4501"/>
                      <a:pt x="126" y="4570"/>
                    </a:cubicBezTo>
                    <a:lnTo>
                      <a:pt x="211" y="5001"/>
                    </a:lnTo>
                    <a:cubicBezTo>
                      <a:pt x="221" y="5070"/>
                      <a:pt x="243" y="5143"/>
                      <a:pt x="262" y="5212"/>
                    </a:cubicBezTo>
                    <a:lnTo>
                      <a:pt x="315" y="5420"/>
                    </a:lnTo>
                    <a:lnTo>
                      <a:pt x="431" y="5841"/>
                    </a:lnTo>
                    <a:cubicBezTo>
                      <a:pt x="526" y="6118"/>
                      <a:pt x="623" y="6391"/>
                      <a:pt x="721" y="6659"/>
                    </a:cubicBezTo>
                    <a:lnTo>
                      <a:pt x="466" y="5828"/>
                    </a:lnTo>
                    <a:lnTo>
                      <a:pt x="362" y="5407"/>
                    </a:lnTo>
                    <a:lnTo>
                      <a:pt x="312" y="5199"/>
                    </a:lnTo>
                    <a:cubicBezTo>
                      <a:pt x="293" y="5130"/>
                      <a:pt x="277" y="5058"/>
                      <a:pt x="265" y="4989"/>
                    </a:cubicBezTo>
                    <a:lnTo>
                      <a:pt x="195" y="4564"/>
                    </a:lnTo>
                    <a:lnTo>
                      <a:pt x="158" y="4350"/>
                    </a:lnTo>
                    <a:lnTo>
                      <a:pt x="139" y="4136"/>
                    </a:lnTo>
                    <a:lnTo>
                      <a:pt x="95" y="3705"/>
                    </a:lnTo>
                    <a:lnTo>
                      <a:pt x="89" y="3275"/>
                    </a:lnTo>
                    <a:cubicBezTo>
                      <a:pt x="79" y="2696"/>
                      <a:pt x="148" y="2123"/>
                      <a:pt x="284" y="1564"/>
                    </a:cubicBezTo>
                    <a:lnTo>
                      <a:pt x="343" y="1356"/>
                    </a:lnTo>
                    <a:cubicBezTo>
                      <a:pt x="356" y="1325"/>
                      <a:pt x="362" y="1290"/>
                      <a:pt x="375" y="1252"/>
                    </a:cubicBezTo>
                    <a:lnTo>
                      <a:pt x="409" y="1152"/>
                    </a:lnTo>
                    <a:lnTo>
                      <a:pt x="482" y="947"/>
                    </a:lnTo>
                    <a:cubicBezTo>
                      <a:pt x="510" y="881"/>
                      <a:pt x="541" y="812"/>
                      <a:pt x="567" y="746"/>
                    </a:cubicBezTo>
                    <a:cubicBezTo>
                      <a:pt x="677" y="482"/>
                      <a:pt x="825" y="230"/>
                      <a:pt x="998"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2" name="Google Shape;1322;p5"/>
              <p:cNvSpPr/>
              <p:nvPr/>
            </p:nvSpPr>
            <p:spPr>
              <a:xfrm>
                <a:off x="5096000" y="2016525"/>
                <a:ext cx="35400" cy="162575"/>
              </a:xfrm>
              <a:custGeom>
                <a:rect b="b" l="l" r="r" t="t"/>
                <a:pathLst>
                  <a:path extrusionOk="0" h="6503" w="1416">
                    <a:moveTo>
                      <a:pt x="1416" y="1"/>
                    </a:moveTo>
                    <a:cubicBezTo>
                      <a:pt x="1299" y="86"/>
                      <a:pt x="1189" y="186"/>
                      <a:pt x="1082" y="287"/>
                    </a:cubicBezTo>
                    <a:cubicBezTo>
                      <a:pt x="981" y="394"/>
                      <a:pt x="881" y="507"/>
                      <a:pt x="796" y="627"/>
                    </a:cubicBezTo>
                    <a:cubicBezTo>
                      <a:pt x="623" y="866"/>
                      <a:pt x="472" y="1121"/>
                      <a:pt x="356" y="1391"/>
                    </a:cubicBezTo>
                    <a:cubicBezTo>
                      <a:pt x="123" y="1938"/>
                      <a:pt x="6" y="2530"/>
                      <a:pt x="6" y="3121"/>
                    </a:cubicBezTo>
                    <a:cubicBezTo>
                      <a:pt x="0" y="3272"/>
                      <a:pt x="0" y="3420"/>
                      <a:pt x="22" y="3564"/>
                    </a:cubicBezTo>
                    <a:cubicBezTo>
                      <a:pt x="38" y="3712"/>
                      <a:pt x="44" y="3860"/>
                      <a:pt x="73" y="4008"/>
                    </a:cubicBezTo>
                    <a:lnTo>
                      <a:pt x="107" y="4228"/>
                    </a:lnTo>
                    <a:lnTo>
                      <a:pt x="154" y="4442"/>
                    </a:lnTo>
                    <a:cubicBezTo>
                      <a:pt x="183" y="4587"/>
                      <a:pt x="227" y="4731"/>
                      <a:pt x="264" y="4873"/>
                    </a:cubicBezTo>
                    <a:cubicBezTo>
                      <a:pt x="434" y="5439"/>
                      <a:pt x="658" y="5983"/>
                      <a:pt x="937" y="6502"/>
                    </a:cubicBezTo>
                    <a:lnTo>
                      <a:pt x="755" y="6103"/>
                    </a:lnTo>
                    <a:lnTo>
                      <a:pt x="591" y="5694"/>
                    </a:lnTo>
                    <a:lnTo>
                      <a:pt x="447" y="5282"/>
                    </a:lnTo>
                    <a:cubicBezTo>
                      <a:pt x="403" y="5140"/>
                      <a:pt x="356" y="5002"/>
                      <a:pt x="321" y="4860"/>
                    </a:cubicBezTo>
                    <a:lnTo>
                      <a:pt x="268" y="4646"/>
                    </a:lnTo>
                    <a:cubicBezTo>
                      <a:pt x="249" y="4577"/>
                      <a:pt x="233" y="4502"/>
                      <a:pt x="217" y="4432"/>
                    </a:cubicBezTo>
                    <a:lnTo>
                      <a:pt x="173" y="4215"/>
                    </a:lnTo>
                    <a:lnTo>
                      <a:pt x="142" y="3998"/>
                    </a:lnTo>
                    <a:cubicBezTo>
                      <a:pt x="120" y="3854"/>
                      <a:pt x="101" y="3709"/>
                      <a:pt x="95" y="3561"/>
                    </a:cubicBezTo>
                    <a:cubicBezTo>
                      <a:pt x="91" y="3417"/>
                      <a:pt x="79" y="3272"/>
                      <a:pt x="85" y="3127"/>
                    </a:cubicBezTo>
                    <a:cubicBezTo>
                      <a:pt x="85" y="2539"/>
                      <a:pt x="192" y="1963"/>
                      <a:pt x="415" y="1419"/>
                    </a:cubicBezTo>
                    <a:cubicBezTo>
                      <a:pt x="525" y="1149"/>
                      <a:pt x="661" y="894"/>
                      <a:pt x="831" y="652"/>
                    </a:cubicBezTo>
                    <a:cubicBezTo>
                      <a:pt x="997" y="410"/>
                      <a:pt x="1192" y="190"/>
                      <a:pt x="141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3" name="Google Shape;1323;p5"/>
              <p:cNvSpPr/>
              <p:nvPr/>
            </p:nvSpPr>
            <p:spPr>
              <a:xfrm>
                <a:off x="5170600" y="2012375"/>
                <a:ext cx="14100" cy="168125"/>
              </a:xfrm>
              <a:custGeom>
                <a:rect b="b" l="l" r="r" t="t"/>
                <a:pathLst>
                  <a:path extrusionOk="0" h="6725" w="564">
                    <a:moveTo>
                      <a:pt x="1" y="0"/>
                    </a:moveTo>
                    <a:lnTo>
                      <a:pt x="1" y="0"/>
                    </a:lnTo>
                    <a:cubicBezTo>
                      <a:pt x="83" y="274"/>
                      <a:pt x="155" y="544"/>
                      <a:pt x="205" y="824"/>
                    </a:cubicBezTo>
                    <a:cubicBezTo>
                      <a:pt x="262" y="1101"/>
                      <a:pt x="303" y="1381"/>
                      <a:pt x="341" y="1661"/>
                    </a:cubicBezTo>
                    <a:cubicBezTo>
                      <a:pt x="410" y="2218"/>
                      <a:pt x="444" y="2781"/>
                      <a:pt x="473" y="3347"/>
                    </a:cubicBezTo>
                    <a:lnTo>
                      <a:pt x="473" y="3771"/>
                    </a:lnTo>
                    <a:cubicBezTo>
                      <a:pt x="460" y="3913"/>
                      <a:pt x="448" y="4054"/>
                      <a:pt x="448" y="4196"/>
                    </a:cubicBezTo>
                    <a:cubicBezTo>
                      <a:pt x="444" y="4476"/>
                      <a:pt x="422" y="4759"/>
                      <a:pt x="410" y="5042"/>
                    </a:cubicBezTo>
                    <a:cubicBezTo>
                      <a:pt x="407" y="5180"/>
                      <a:pt x="391" y="5322"/>
                      <a:pt x="378" y="5463"/>
                    </a:cubicBezTo>
                    <a:lnTo>
                      <a:pt x="338" y="5882"/>
                    </a:lnTo>
                    <a:lnTo>
                      <a:pt x="243" y="6725"/>
                    </a:lnTo>
                    <a:cubicBezTo>
                      <a:pt x="287" y="6445"/>
                      <a:pt x="338" y="6165"/>
                      <a:pt x="378" y="5888"/>
                    </a:cubicBezTo>
                    <a:lnTo>
                      <a:pt x="426" y="5467"/>
                    </a:lnTo>
                    <a:cubicBezTo>
                      <a:pt x="441" y="5328"/>
                      <a:pt x="460" y="5187"/>
                      <a:pt x="470" y="5045"/>
                    </a:cubicBezTo>
                    <a:cubicBezTo>
                      <a:pt x="492" y="4762"/>
                      <a:pt x="517" y="4479"/>
                      <a:pt x="520" y="4196"/>
                    </a:cubicBezTo>
                    <a:cubicBezTo>
                      <a:pt x="523" y="4054"/>
                      <a:pt x="529" y="3913"/>
                      <a:pt x="564" y="3771"/>
                    </a:cubicBezTo>
                    <a:lnTo>
                      <a:pt x="564" y="3347"/>
                    </a:lnTo>
                    <a:cubicBezTo>
                      <a:pt x="517" y="2781"/>
                      <a:pt x="473" y="2214"/>
                      <a:pt x="394" y="1651"/>
                    </a:cubicBezTo>
                    <a:cubicBezTo>
                      <a:pt x="319" y="1092"/>
                      <a:pt x="190" y="535"/>
                      <a:pt x="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4" name="Google Shape;1324;p5"/>
              <p:cNvSpPr/>
              <p:nvPr/>
            </p:nvSpPr>
            <p:spPr>
              <a:xfrm>
                <a:off x="5182875" y="2014175"/>
                <a:ext cx="24650" cy="166475"/>
              </a:xfrm>
              <a:custGeom>
                <a:rect b="b" l="l" r="r" t="t"/>
                <a:pathLst>
                  <a:path extrusionOk="0" h="6659" w="986">
                    <a:moveTo>
                      <a:pt x="1" y="1"/>
                    </a:moveTo>
                    <a:cubicBezTo>
                      <a:pt x="170" y="233"/>
                      <a:pt x="312" y="485"/>
                      <a:pt x="416" y="752"/>
                    </a:cubicBezTo>
                    <a:cubicBezTo>
                      <a:pt x="447" y="815"/>
                      <a:pt x="479" y="881"/>
                      <a:pt x="504" y="947"/>
                    </a:cubicBezTo>
                    <a:lnTo>
                      <a:pt x="576" y="1152"/>
                    </a:lnTo>
                    <a:lnTo>
                      <a:pt x="611" y="1255"/>
                    </a:lnTo>
                    <a:cubicBezTo>
                      <a:pt x="623" y="1287"/>
                      <a:pt x="630" y="1322"/>
                      <a:pt x="642" y="1356"/>
                    </a:cubicBezTo>
                    <a:lnTo>
                      <a:pt x="702" y="1564"/>
                    </a:lnTo>
                    <a:cubicBezTo>
                      <a:pt x="840" y="2124"/>
                      <a:pt x="906" y="2702"/>
                      <a:pt x="897" y="3275"/>
                    </a:cubicBezTo>
                    <a:lnTo>
                      <a:pt x="891" y="3709"/>
                    </a:lnTo>
                    <a:lnTo>
                      <a:pt x="847" y="4136"/>
                    </a:lnTo>
                    <a:lnTo>
                      <a:pt x="828" y="4353"/>
                    </a:lnTo>
                    <a:cubicBezTo>
                      <a:pt x="818" y="4423"/>
                      <a:pt x="803" y="4495"/>
                      <a:pt x="793" y="4564"/>
                    </a:cubicBezTo>
                    <a:lnTo>
                      <a:pt x="721" y="4989"/>
                    </a:lnTo>
                    <a:cubicBezTo>
                      <a:pt x="708" y="5061"/>
                      <a:pt x="693" y="5130"/>
                      <a:pt x="674" y="5203"/>
                    </a:cubicBezTo>
                    <a:lnTo>
                      <a:pt x="623" y="5410"/>
                    </a:lnTo>
                    <a:lnTo>
                      <a:pt x="520" y="5832"/>
                    </a:lnTo>
                    <a:lnTo>
                      <a:pt x="265" y="6659"/>
                    </a:lnTo>
                    <a:cubicBezTo>
                      <a:pt x="362" y="6388"/>
                      <a:pt x="457" y="6109"/>
                      <a:pt x="557" y="5841"/>
                    </a:cubicBezTo>
                    <a:lnTo>
                      <a:pt x="671" y="5423"/>
                    </a:lnTo>
                    <a:lnTo>
                      <a:pt x="724" y="5212"/>
                    </a:lnTo>
                    <a:cubicBezTo>
                      <a:pt x="743" y="5143"/>
                      <a:pt x="765" y="5071"/>
                      <a:pt x="774" y="5001"/>
                    </a:cubicBezTo>
                    <a:lnTo>
                      <a:pt x="859" y="4574"/>
                    </a:lnTo>
                    <a:cubicBezTo>
                      <a:pt x="872" y="4501"/>
                      <a:pt x="884" y="4426"/>
                      <a:pt x="897" y="4357"/>
                    </a:cubicBezTo>
                    <a:lnTo>
                      <a:pt x="922" y="4140"/>
                    </a:lnTo>
                    <a:lnTo>
                      <a:pt x="969" y="3709"/>
                    </a:lnTo>
                    <a:lnTo>
                      <a:pt x="982" y="3272"/>
                    </a:lnTo>
                    <a:cubicBezTo>
                      <a:pt x="985" y="2690"/>
                      <a:pt x="913" y="2108"/>
                      <a:pt x="765" y="1545"/>
                    </a:cubicBezTo>
                    <a:lnTo>
                      <a:pt x="702" y="1337"/>
                    </a:lnTo>
                    <a:cubicBezTo>
                      <a:pt x="689" y="1306"/>
                      <a:pt x="683" y="1271"/>
                      <a:pt x="671" y="1233"/>
                    </a:cubicBezTo>
                    <a:lnTo>
                      <a:pt x="630" y="1133"/>
                    </a:lnTo>
                    <a:lnTo>
                      <a:pt x="551" y="928"/>
                    </a:lnTo>
                    <a:cubicBezTo>
                      <a:pt x="526" y="862"/>
                      <a:pt x="491" y="799"/>
                      <a:pt x="460" y="730"/>
                    </a:cubicBezTo>
                    <a:cubicBezTo>
                      <a:pt x="340" y="469"/>
                      <a:pt x="186" y="224"/>
                      <a:pt x="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5" name="Google Shape;1325;p5"/>
              <p:cNvSpPr/>
              <p:nvPr/>
            </p:nvSpPr>
            <p:spPr>
              <a:xfrm>
                <a:off x="5191850" y="2016625"/>
                <a:ext cx="35175" cy="162625"/>
              </a:xfrm>
              <a:custGeom>
                <a:rect b="b" l="l" r="r" t="t"/>
                <a:pathLst>
                  <a:path extrusionOk="0" h="6505" w="1407">
                    <a:moveTo>
                      <a:pt x="0" y="0"/>
                    </a:moveTo>
                    <a:lnTo>
                      <a:pt x="0" y="0"/>
                    </a:lnTo>
                    <a:cubicBezTo>
                      <a:pt x="224" y="189"/>
                      <a:pt x="425" y="406"/>
                      <a:pt x="582" y="654"/>
                    </a:cubicBezTo>
                    <a:cubicBezTo>
                      <a:pt x="749" y="893"/>
                      <a:pt x="890" y="1148"/>
                      <a:pt x="1000" y="1419"/>
                    </a:cubicBezTo>
                    <a:cubicBezTo>
                      <a:pt x="1221" y="1963"/>
                      <a:pt x="1334" y="2541"/>
                      <a:pt x="1331" y="3126"/>
                    </a:cubicBezTo>
                    <a:cubicBezTo>
                      <a:pt x="1334" y="3271"/>
                      <a:pt x="1334" y="3416"/>
                      <a:pt x="1318" y="3564"/>
                    </a:cubicBezTo>
                    <a:cubicBezTo>
                      <a:pt x="1302" y="3708"/>
                      <a:pt x="1299" y="3853"/>
                      <a:pt x="1271" y="3998"/>
                    </a:cubicBezTo>
                    <a:lnTo>
                      <a:pt x="1239" y="4215"/>
                    </a:lnTo>
                    <a:lnTo>
                      <a:pt x="1195" y="4432"/>
                    </a:lnTo>
                    <a:cubicBezTo>
                      <a:pt x="1180" y="4501"/>
                      <a:pt x="1164" y="4573"/>
                      <a:pt x="1145" y="4642"/>
                    </a:cubicBezTo>
                    <a:lnTo>
                      <a:pt x="1092" y="4856"/>
                    </a:lnTo>
                    <a:cubicBezTo>
                      <a:pt x="1057" y="4998"/>
                      <a:pt x="1007" y="5136"/>
                      <a:pt x="966" y="5278"/>
                    </a:cubicBezTo>
                    <a:lnTo>
                      <a:pt x="821" y="5693"/>
                    </a:lnTo>
                    <a:lnTo>
                      <a:pt x="658" y="6102"/>
                    </a:lnTo>
                    <a:lnTo>
                      <a:pt x="475" y="6504"/>
                    </a:lnTo>
                    <a:cubicBezTo>
                      <a:pt x="755" y="5985"/>
                      <a:pt x="978" y="5438"/>
                      <a:pt x="1148" y="4872"/>
                    </a:cubicBezTo>
                    <a:cubicBezTo>
                      <a:pt x="1189" y="4730"/>
                      <a:pt x="1230" y="4589"/>
                      <a:pt x="1258" y="4444"/>
                    </a:cubicBezTo>
                    <a:lnTo>
                      <a:pt x="1305" y="4227"/>
                    </a:lnTo>
                    <a:lnTo>
                      <a:pt x="1340" y="4010"/>
                    </a:lnTo>
                    <a:cubicBezTo>
                      <a:pt x="1365" y="3865"/>
                      <a:pt x="1384" y="3718"/>
                      <a:pt x="1390" y="3570"/>
                    </a:cubicBezTo>
                    <a:cubicBezTo>
                      <a:pt x="1400" y="3422"/>
                      <a:pt x="1406" y="3274"/>
                      <a:pt x="1406" y="3126"/>
                    </a:cubicBezTo>
                    <a:cubicBezTo>
                      <a:pt x="1406" y="2532"/>
                      <a:pt x="1290" y="1944"/>
                      <a:pt x="1057" y="1396"/>
                    </a:cubicBezTo>
                    <a:cubicBezTo>
                      <a:pt x="944" y="1126"/>
                      <a:pt x="796" y="865"/>
                      <a:pt x="617" y="629"/>
                    </a:cubicBezTo>
                    <a:cubicBezTo>
                      <a:pt x="525" y="513"/>
                      <a:pt x="434" y="396"/>
                      <a:pt x="330" y="293"/>
                    </a:cubicBezTo>
                    <a:cubicBezTo>
                      <a:pt x="230" y="186"/>
                      <a:pt x="120" y="88"/>
                      <a:pt x="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6" name="Google Shape;1326;p5"/>
              <p:cNvSpPr/>
              <p:nvPr/>
            </p:nvSpPr>
            <p:spPr>
              <a:xfrm>
                <a:off x="5156850" y="2060575"/>
                <a:ext cx="12125" cy="12750"/>
              </a:xfrm>
              <a:custGeom>
                <a:rect b="b" l="l" r="r" t="t"/>
                <a:pathLst>
                  <a:path extrusionOk="0" h="510" w="485">
                    <a:moveTo>
                      <a:pt x="485" y="0"/>
                    </a:moveTo>
                    <a:cubicBezTo>
                      <a:pt x="460" y="35"/>
                      <a:pt x="431" y="76"/>
                      <a:pt x="409" y="110"/>
                    </a:cubicBezTo>
                    <a:cubicBezTo>
                      <a:pt x="384" y="145"/>
                      <a:pt x="362" y="179"/>
                      <a:pt x="337" y="220"/>
                    </a:cubicBezTo>
                    <a:cubicBezTo>
                      <a:pt x="303" y="278"/>
                      <a:pt x="265" y="341"/>
                      <a:pt x="228" y="404"/>
                    </a:cubicBezTo>
                    <a:lnTo>
                      <a:pt x="228" y="404"/>
                    </a:lnTo>
                    <a:cubicBezTo>
                      <a:pt x="157" y="289"/>
                      <a:pt x="82" y="176"/>
                      <a:pt x="1" y="66"/>
                    </a:cubicBezTo>
                    <a:lnTo>
                      <a:pt x="1" y="66"/>
                    </a:lnTo>
                    <a:cubicBezTo>
                      <a:pt x="63" y="205"/>
                      <a:pt x="130" y="337"/>
                      <a:pt x="202" y="472"/>
                    </a:cubicBezTo>
                    <a:lnTo>
                      <a:pt x="224" y="510"/>
                    </a:lnTo>
                    <a:lnTo>
                      <a:pt x="249" y="472"/>
                    </a:lnTo>
                    <a:cubicBezTo>
                      <a:pt x="287" y="406"/>
                      <a:pt x="321" y="337"/>
                      <a:pt x="359" y="271"/>
                    </a:cubicBezTo>
                    <a:cubicBezTo>
                      <a:pt x="384" y="220"/>
                      <a:pt x="409" y="173"/>
                      <a:pt x="431" y="123"/>
                    </a:cubicBezTo>
                    <a:cubicBezTo>
                      <a:pt x="447" y="82"/>
                      <a:pt x="469" y="38"/>
                      <a:pt x="48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7" name="Google Shape;1327;p5"/>
              <p:cNvSpPr/>
              <p:nvPr/>
            </p:nvSpPr>
            <p:spPr>
              <a:xfrm>
                <a:off x="5161400" y="2057725"/>
                <a:ext cx="1850" cy="14650"/>
              </a:xfrm>
              <a:custGeom>
                <a:rect b="b" l="l" r="r" t="t"/>
                <a:pathLst>
                  <a:path extrusionOk="0" h="586" w="74">
                    <a:moveTo>
                      <a:pt x="26" y="1"/>
                    </a:moveTo>
                    <a:cubicBezTo>
                      <a:pt x="1" y="196"/>
                      <a:pt x="7" y="397"/>
                      <a:pt x="48" y="586"/>
                    </a:cubicBezTo>
                    <a:cubicBezTo>
                      <a:pt x="73" y="394"/>
                      <a:pt x="70" y="193"/>
                      <a:pt x="2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8" name="Google Shape;1328;p5"/>
              <p:cNvSpPr/>
              <p:nvPr/>
            </p:nvSpPr>
            <p:spPr>
              <a:xfrm>
                <a:off x="5204825" y="2012525"/>
                <a:ext cx="12450" cy="12300"/>
              </a:xfrm>
              <a:custGeom>
                <a:rect b="b" l="l" r="r" t="t"/>
                <a:pathLst>
                  <a:path extrusionOk="0" h="492" w="498">
                    <a:moveTo>
                      <a:pt x="50" y="0"/>
                    </a:moveTo>
                    <a:cubicBezTo>
                      <a:pt x="25" y="145"/>
                      <a:pt x="6" y="299"/>
                      <a:pt x="0" y="444"/>
                    </a:cubicBezTo>
                    <a:lnTo>
                      <a:pt x="0" y="491"/>
                    </a:lnTo>
                    <a:lnTo>
                      <a:pt x="41" y="472"/>
                    </a:lnTo>
                    <a:cubicBezTo>
                      <a:pt x="120" y="431"/>
                      <a:pt x="198" y="387"/>
                      <a:pt x="271" y="343"/>
                    </a:cubicBezTo>
                    <a:lnTo>
                      <a:pt x="387" y="277"/>
                    </a:lnTo>
                    <a:cubicBezTo>
                      <a:pt x="422" y="255"/>
                      <a:pt x="459" y="230"/>
                      <a:pt x="497" y="208"/>
                    </a:cubicBezTo>
                    <a:lnTo>
                      <a:pt x="497" y="208"/>
                    </a:lnTo>
                    <a:cubicBezTo>
                      <a:pt x="456" y="224"/>
                      <a:pt x="418" y="236"/>
                      <a:pt x="374" y="255"/>
                    </a:cubicBezTo>
                    <a:cubicBezTo>
                      <a:pt x="330" y="274"/>
                      <a:pt x="293" y="290"/>
                      <a:pt x="252" y="309"/>
                    </a:cubicBezTo>
                    <a:lnTo>
                      <a:pt x="58" y="407"/>
                    </a:lnTo>
                    <a:lnTo>
                      <a:pt x="58" y="407"/>
                    </a:lnTo>
                    <a:cubicBezTo>
                      <a:pt x="63" y="272"/>
                      <a:pt x="62" y="134"/>
                      <a:pt x="5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9" name="Google Shape;1329;p5"/>
              <p:cNvSpPr/>
              <p:nvPr/>
            </p:nvSpPr>
            <p:spPr>
              <a:xfrm>
                <a:off x="5205450" y="2011175"/>
                <a:ext cx="7575" cy="12625"/>
              </a:xfrm>
              <a:custGeom>
                <a:rect b="b" l="l" r="r" t="t"/>
                <a:pathLst>
                  <a:path extrusionOk="0" h="505" w="303">
                    <a:moveTo>
                      <a:pt x="302" y="1"/>
                    </a:moveTo>
                    <a:lnTo>
                      <a:pt x="302" y="1"/>
                    </a:lnTo>
                    <a:cubicBezTo>
                      <a:pt x="173" y="149"/>
                      <a:pt x="70" y="322"/>
                      <a:pt x="0" y="504"/>
                    </a:cubicBezTo>
                    <a:cubicBezTo>
                      <a:pt x="66" y="432"/>
                      <a:pt x="120" y="353"/>
                      <a:pt x="173" y="265"/>
                    </a:cubicBezTo>
                    <a:cubicBezTo>
                      <a:pt x="224" y="183"/>
                      <a:pt x="268" y="95"/>
                      <a:pt x="302"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0" name="Google Shape;1330;p5"/>
              <p:cNvSpPr/>
              <p:nvPr/>
            </p:nvSpPr>
            <p:spPr>
              <a:xfrm>
                <a:off x="5194200" y="2046100"/>
                <a:ext cx="12300" cy="11900"/>
              </a:xfrm>
              <a:custGeom>
                <a:rect b="b" l="l" r="r" t="t"/>
                <a:pathLst>
                  <a:path extrusionOk="0" h="476" w="492">
                    <a:moveTo>
                      <a:pt x="491" y="0"/>
                    </a:moveTo>
                    <a:cubicBezTo>
                      <a:pt x="460" y="32"/>
                      <a:pt x="428" y="67"/>
                      <a:pt x="403" y="98"/>
                    </a:cubicBezTo>
                    <a:cubicBezTo>
                      <a:pt x="375" y="136"/>
                      <a:pt x="347" y="167"/>
                      <a:pt x="318" y="202"/>
                    </a:cubicBezTo>
                    <a:cubicBezTo>
                      <a:pt x="275" y="256"/>
                      <a:pt x="229" y="314"/>
                      <a:pt x="186" y="371"/>
                    </a:cubicBezTo>
                    <a:lnTo>
                      <a:pt x="186" y="371"/>
                    </a:lnTo>
                    <a:cubicBezTo>
                      <a:pt x="131" y="249"/>
                      <a:pt x="68" y="126"/>
                      <a:pt x="1" y="10"/>
                    </a:cubicBezTo>
                    <a:lnTo>
                      <a:pt x="1" y="10"/>
                    </a:lnTo>
                    <a:cubicBezTo>
                      <a:pt x="45" y="155"/>
                      <a:pt x="98" y="296"/>
                      <a:pt x="155" y="438"/>
                    </a:cubicBezTo>
                    <a:lnTo>
                      <a:pt x="174" y="475"/>
                    </a:lnTo>
                    <a:lnTo>
                      <a:pt x="202" y="441"/>
                    </a:lnTo>
                    <a:cubicBezTo>
                      <a:pt x="255" y="372"/>
                      <a:pt x="302" y="296"/>
                      <a:pt x="356" y="224"/>
                    </a:cubicBezTo>
                    <a:cubicBezTo>
                      <a:pt x="378" y="189"/>
                      <a:pt x="403" y="155"/>
                      <a:pt x="425" y="114"/>
                    </a:cubicBezTo>
                    <a:cubicBezTo>
                      <a:pt x="450" y="76"/>
                      <a:pt x="472" y="41"/>
                      <a:pt x="49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1" name="Google Shape;1331;p5"/>
              <p:cNvSpPr/>
              <p:nvPr/>
            </p:nvSpPr>
            <p:spPr>
              <a:xfrm>
                <a:off x="5198450" y="2042100"/>
                <a:ext cx="2000" cy="14650"/>
              </a:xfrm>
              <a:custGeom>
                <a:rect b="b" l="l" r="r" t="t"/>
                <a:pathLst>
                  <a:path extrusionOk="0" h="586" w="80">
                    <a:moveTo>
                      <a:pt x="60" y="0"/>
                    </a:moveTo>
                    <a:lnTo>
                      <a:pt x="60" y="0"/>
                    </a:lnTo>
                    <a:cubicBezTo>
                      <a:pt x="35" y="94"/>
                      <a:pt x="19" y="192"/>
                      <a:pt x="13" y="289"/>
                    </a:cubicBezTo>
                    <a:cubicBezTo>
                      <a:pt x="0" y="390"/>
                      <a:pt x="0" y="488"/>
                      <a:pt x="13" y="585"/>
                    </a:cubicBezTo>
                    <a:cubicBezTo>
                      <a:pt x="63" y="393"/>
                      <a:pt x="79" y="195"/>
                      <a:pt x="6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2" name="Google Shape;1332;p5"/>
              <p:cNvSpPr/>
              <p:nvPr/>
            </p:nvSpPr>
            <p:spPr>
              <a:xfrm>
                <a:off x="5123050" y="2029200"/>
                <a:ext cx="12200" cy="12275"/>
              </a:xfrm>
              <a:custGeom>
                <a:rect b="b" l="l" r="r" t="t"/>
                <a:pathLst>
                  <a:path extrusionOk="0" h="491" w="488">
                    <a:moveTo>
                      <a:pt x="0" y="0"/>
                    </a:moveTo>
                    <a:lnTo>
                      <a:pt x="0" y="0"/>
                    </a:lnTo>
                    <a:cubicBezTo>
                      <a:pt x="16" y="151"/>
                      <a:pt x="44" y="296"/>
                      <a:pt x="76" y="450"/>
                    </a:cubicBezTo>
                    <a:lnTo>
                      <a:pt x="88" y="491"/>
                    </a:lnTo>
                    <a:lnTo>
                      <a:pt x="123" y="459"/>
                    </a:lnTo>
                    <a:lnTo>
                      <a:pt x="305" y="277"/>
                    </a:lnTo>
                    <a:cubicBezTo>
                      <a:pt x="337" y="239"/>
                      <a:pt x="362" y="208"/>
                      <a:pt x="396" y="176"/>
                    </a:cubicBezTo>
                    <a:cubicBezTo>
                      <a:pt x="434" y="145"/>
                      <a:pt x="459" y="113"/>
                      <a:pt x="488" y="79"/>
                    </a:cubicBezTo>
                    <a:lnTo>
                      <a:pt x="488" y="79"/>
                    </a:lnTo>
                    <a:cubicBezTo>
                      <a:pt x="453" y="104"/>
                      <a:pt x="415" y="129"/>
                      <a:pt x="381" y="158"/>
                    </a:cubicBezTo>
                    <a:lnTo>
                      <a:pt x="280" y="239"/>
                    </a:lnTo>
                    <a:cubicBezTo>
                      <a:pt x="227" y="292"/>
                      <a:pt x="172" y="340"/>
                      <a:pt x="119" y="392"/>
                    </a:cubicBezTo>
                    <a:lnTo>
                      <a:pt x="119" y="392"/>
                    </a:lnTo>
                    <a:cubicBezTo>
                      <a:pt x="86" y="259"/>
                      <a:pt x="46" y="128"/>
                      <a:pt x="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3" name="Google Shape;1333;p5"/>
              <p:cNvSpPr/>
              <p:nvPr/>
            </p:nvSpPr>
            <p:spPr>
              <a:xfrm>
                <a:off x="5125625" y="2025975"/>
                <a:ext cx="3800" cy="14175"/>
              </a:xfrm>
              <a:custGeom>
                <a:rect b="b" l="l" r="r" t="t"/>
                <a:pathLst>
                  <a:path extrusionOk="0" h="567" w="152">
                    <a:moveTo>
                      <a:pt x="152" y="0"/>
                    </a:moveTo>
                    <a:lnTo>
                      <a:pt x="152" y="0"/>
                    </a:lnTo>
                    <a:cubicBezTo>
                      <a:pt x="70" y="176"/>
                      <a:pt x="20" y="368"/>
                      <a:pt x="1" y="566"/>
                    </a:cubicBezTo>
                    <a:cubicBezTo>
                      <a:pt x="86" y="390"/>
                      <a:pt x="136" y="195"/>
                      <a:pt x="15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4" name="Google Shape;1334;p5"/>
              <p:cNvSpPr/>
              <p:nvPr/>
            </p:nvSpPr>
            <p:spPr>
              <a:xfrm>
                <a:off x="5236900" y="2069925"/>
                <a:ext cx="13075" cy="12200"/>
              </a:xfrm>
              <a:custGeom>
                <a:rect b="b" l="l" r="r" t="t"/>
                <a:pathLst>
                  <a:path extrusionOk="0" h="488" w="523">
                    <a:moveTo>
                      <a:pt x="104" y="0"/>
                    </a:moveTo>
                    <a:lnTo>
                      <a:pt x="104" y="0"/>
                    </a:lnTo>
                    <a:cubicBezTo>
                      <a:pt x="60" y="148"/>
                      <a:pt x="26" y="299"/>
                      <a:pt x="7" y="450"/>
                    </a:cubicBezTo>
                    <a:lnTo>
                      <a:pt x="0" y="488"/>
                    </a:lnTo>
                    <a:lnTo>
                      <a:pt x="41" y="472"/>
                    </a:lnTo>
                    <a:cubicBezTo>
                      <a:pt x="126" y="441"/>
                      <a:pt x="205" y="409"/>
                      <a:pt x="287" y="372"/>
                    </a:cubicBezTo>
                    <a:cubicBezTo>
                      <a:pt x="324" y="353"/>
                      <a:pt x="365" y="337"/>
                      <a:pt x="403" y="318"/>
                    </a:cubicBezTo>
                    <a:lnTo>
                      <a:pt x="523" y="258"/>
                    </a:lnTo>
                    <a:lnTo>
                      <a:pt x="523" y="258"/>
                    </a:lnTo>
                    <a:cubicBezTo>
                      <a:pt x="478" y="268"/>
                      <a:pt x="441" y="277"/>
                      <a:pt x="397" y="290"/>
                    </a:cubicBezTo>
                    <a:lnTo>
                      <a:pt x="271" y="331"/>
                    </a:lnTo>
                    <a:cubicBezTo>
                      <a:pt x="203" y="352"/>
                      <a:pt x="133" y="377"/>
                      <a:pt x="64" y="403"/>
                    </a:cubicBezTo>
                    <a:lnTo>
                      <a:pt x="64" y="403"/>
                    </a:lnTo>
                    <a:cubicBezTo>
                      <a:pt x="85" y="269"/>
                      <a:pt x="99" y="134"/>
                      <a:pt x="10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5" name="Google Shape;1335;p5"/>
              <p:cNvSpPr/>
              <p:nvPr/>
            </p:nvSpPr>
            <p:spPr>
              <a:xfrm>
                <a:off x="5237600" y="2069375"/>
                <a:ext cx="9000" cy="11650"/>
              </a:xfrm>
              <a:custGeom>
                <a:rect b="b" l="l" r="r" t="t"/>
                <a:pathLst>
                  <a:path extrusionOk="0" h="466" w="360">
                    <a:moveTo>
                      <a:pt x="359" y="0"/>
                    </a:moveTo>
                    <a:cubicBezTo>
                      <a:pt x="215" y="133"/>
                      <a:pt x="92" y="293"/>
                      <a:pt x="1" y="466"/>
                    </a:cubicBezTo>
                    <a:cubicBezTo>
                      <a:pt x="76" y="403"/>
                      <a:pt x="145" y="328"/>
                      <a:pt x="202" y="249"/>
                    </a:cubicBezTo>
                    <a:cubicBezTo>
                      <a:pt x="262" y="173"/>
                      <a:pt x="315" y="89"/>
                      <a:pt x="359"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6" name="Google Shape;1336;p5"/>
              <p:cNvSpPr/>
              <p:nvPr/>
            </p:nvSpPr>
            <p:spPr>
              <a:xfrm>
                <a:off x="5135300" y="2109800"/>
                <a:ext cx="12300" cy="12825"/>
              </a:xfrm>
              <a:custGeom>
                <a:rect b="b" l="l" r="r" t="t"/>
                <a:pathLst>
                  <a:path extrusionOk="0" h="513" w="492">
                    <a:moveTo>
                      <a:pt x="491" y="0"/>
                    </a:moveTo>
                    <a:cubicBezTo>
                      <a:pt x="466" y="35"/>
                      <a:pt x="441" y="72"/>
                      <a:pt x="419" y="107"/>
                    </a:cubicBezTo>
                    <a:cubicBezTo>
                      <a:pt x="394" y="142"/>
                      <a:pt x="372" y="176"/>
                      <a:pt x="347" y="217"/>
                    </a:cubicBezTo>
                    <a:cubicBezTo>
                      <a:pt x="312" y="281"/>
                      <a:pt x="274" y="342"/>
                      <a:pt x="236" y="407"/>
                    </a:cubicBezTo>
                    <a:lnTo>
                      <a:pt x="236" y="407"/>
                    </a:lnTo>
                    <a:cubicBezTo>
                      <a:pt x="164" y="291"/>
                      <a:pt x="86" y="178"/>
                      <a:pt x="1" y="72"/>
                    </a:cubicBezTo>
                    <a:lnTo>
                      <a:pt x="1" y="72"/>
                    </a:lnTo>
                    <a:cubicBezTo>
                      <a:pt x="61" y="208"/>
                      <a:pt x="133" y="343"/>
                      <a:pt x="215" y="472"/>
                    </a:cubicBezTo>
                    <a:lnTo>
                      <a:pt x="237" y="513"/>
                    </a:lnTo>
                    <a:lnTo>
                      <a:pt x="262" y="472"/>
                    </a:lnTo>
                    <a:cubicBezTo>
                      <a:pt x="300" y="409"/>
                      <a:pt x="334" y="343"/>
                      <a:pt x="366" y="277"/>
                    </a:cubicBezTo>
                    <a:cubicBezTo>
                      <a:pt x="391" y="223"/>
                      <a:pt x="419" y="173"/>
                      <a:pt x="441" y="123"/>
                    </a:cubicBezTo>
                    <a:cubicBezTo>
                      <a:pt x="457" y="82"/>
                      <a:pt x="476" y="41"/>
                      <a:pt x="49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7" name="Google Shape;1337;p5"/>
              <p:cNvSpPr/>
              <p:nvPr/>
            </p:nvSpPr>
            <p:spPr>
              <a:xfrm>
                <a:off x="5095525" y="2130550"/>
                <a:ext cx="10725" cy="14250"/>
              </a:xfrm>
              <a:custGeom>
                <a:rect b="b" l="l" r="r" t="t"/>
                <a:pathLst>
                  <a:path extrusionOk="0" h="570" w="429">
                    <a:moveTo>
                      <a:pt x="428" y="0"/>
                    </a:moveTo>
                    <a:cubicBezTo>
                      <a:pt x="415" y="35"/>
                      <a:pt x="409" y="79"/>
                      <a:pt x="403" y="117"/>
                    </a:cubicBezTo>
                    <a:cubicBezTo>
                      <a:pt x="390" y="164"/>
                      <a:pt x="378" y="236"/>
                      <a:pt x="368" y="280"/>
                    </a:cubicBezTo>
                    <a:cubicBezTo>
                      <a:pt x="358" y="344"/>
                      <a:pt x="348" y="407"/>
                      <a:pt x="339" y="472"/>
                    </a:cubicBezTo>
                    <a:lnTo>
                      <a:pt x="339" y="472"/>
                    </a:lnTo>
                    <a:cubicBezTo>
                      <a:pt x="229" y="392"/>
                      <a:pt x="116" y="319"/>
                      <a:pt x="0" y="249"/>
                    </a:cubicBezTo>
                    <a:lnTo>
                      <a:pt x="0" y="249"/>
                    </a:lnTo>
                    <a:cubicBezTo>
                      <a:pt x="110" y="350"/>
                      <a:pt x="224" y="447"/>
                      <a:pt x="349" y="541"/>
                    </a:cubicBezTo>
                    <a:lnTo>
                      <a:pt x="387" y="570"/>
                    </a:lnTo>
                    <a:lnTo>
                      <a:pt x="393" y="523"/>
                    </a:lnTo>
                    <a:cubicBezTo>
                      <a:pt x="406" y="434"/>
                      <a:pt x="412" y="353"/>
                      <a:pt x="422" y="261"/>
                    </a:cubicBezTo>
                    <a:cubicBezTo>
                      <a:pt x="428" y="224"/>
                      <a:pt x="428" y="177"/>
                      <a:pt x="428" y="133"/>
                    </a:cubicBezTo>
                    <a:lnTo>
                      <a:pt x="428"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8" name="Google Shape;1338;p5"/>
              <p:cNvSpPr/>
              <p:nvPr/>
            </p:nvSpPr>
            <p:spPr>
              <a:xfrm>
                <a:off x="5099050" y="2130150"/>
                <a:ext cx="6175" cy="13475"/>
              </a:xfrm>
              <a:custGeom>
                <a:rect b="b" l="l" r="r" t="t"/>
                <a:pathLst>
                  <a:path extrusionOk="0" h="539" w="247">
                    <a:moveTo>
                      <a:pt x="1" y="1"/>
                    </a:moveTo>
                    <a:lnTo>
                      <a:pt x="1" y="1"/>
                    </a:lnTo>
                    <a:cubicBezTo>
                      <a:pt x="26" y="98"/>
                      <a:pt x="57" y="193"/>
                      <a:pt x="98" y="284"/>
                    </a:cubicBezTo>
                    <a:cubicBezTo>
                      <a:pt x="139" y="375"/>
                      <a:pt x="186" y="460"/>
                      <a:pt x="246" y="539"/>
                    </a:cubicBezTo>
                    <a:cubicBezTo>
                      <a:pt x="199" y="347"/>
                      <a:pt x="114" y="164"/>
                      <a:pt x="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9" name="Google Shape;1339;p5"/>
              <p:cNvSpPr/>
              <p:nvPr/>
            </p:nvSpPr>
            <p:spPr>
              <a:xfrm>
                <a:off x="5086475" y="2029275"/>
                <a:ext cx="10725" cy="14325"/>
              </a:xfrm>
              <a:custGeom>
                <a:rect b="b" l="l" r="r" t="t"/>
                <a:pathLst>
                  <a:path extrusionOk="0" h="573" w="429">
                    <a:moveTo>
                      <a:pt x="372" y="0"/>
                    </a:moveTo>
                    <a:cubicBezTo>
                      <a:pt x="365" y="44"/>
                      <a:pt x="365" y="95"/>
                      <a:pt x="340" y="136"/>
                    </a:cubicBezTo>
                    <a:lnTo>
                      <a:pt x="340" y="265"/>
                    </a:lnTo>
                    <a:cubicBezTo>
                      <a:pt x="361" y="339"/>
                      <a:pt x="369" y="406"/>
                      <a:pt x="374" y="478"/>
                    </a:cubicBezTo>
                    <a:lnTo>
                      <a:pt x="374" y="478"/>
                    </a:lnTo>
                    <a:cubicBezTo>
                      <a:pt x="253" y="418"/>
                      <a:pt x="127" y="366"/>
                      <a:pt x="1" y="321"/>
                    </a:cubicBezTo>
                    <a:lnTo>
                      <a:pt x="1" y="321"/>
                    </a:lnTo>
                    <a:cubicBezTo>
                      <a:pt x="126" y="403"/>
                      <a:pt x="255" y="478"/>
                      <a:pt x="394" y="551"/>
                    </a:cubicBezTo>
                    <a:lnTo>
                      <a:pt x="428" y="573"/>
                    </a:lnTo>
                    <a:lnTo>
                      <a:pt x="428" y="526"/>
                    </a:lnTo>
                    <a:cubicBezTo>
                      <a:pt x="425" y="434"/>
                      <a:pt x="422" y="353"/>
                      <a:pt x="409" y="261"/>
                    </a:cubicBezTo>
                    <a:cubicBezTo>
                      <a:pt x="406" y="221"/>
                      <a:pt x="403" y="170"/>
                      <a:pt x="394" y="132"/>
                    </a:cubicBezTo>
                    <a:cubicBezTo>
                      <a:pt x="387" y="92"/>
                      <a:pt x="378" y="44"/>
                      <a:pt x="37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0" name="Google Shape;1340;p5"/>
              <p:cNvSpPr/>
              <p:nvPr/>
            </p:nvSpPr>
            <p:spPr>
              <a:xfrm>
                <a:off x="5088050" y="2030300"/>
                <a:ext cx="8600" cy="11975"/>
              </a:xfrm>
              <a:custGeom>
                <a:rect b="b" l="l" r="r" t="t"/>
                <a:pathLst>
                  <a:path extrusionOk="0" h="479" w="344">
                    <a:moveTo>
                      <a:pt x="0" y="0"/>
                    </a:moveTo>
                    <a:lnTo>
                      <a:pt x="0" y="0"/>
                    </a:lnTo>
                    <a:cubicBezTo>
                      <a:pt x="45" y="91"/>
                      <a:pt x="92" y="173"/>
                      <a:pt x="151" y="255"/>
                    </a:cubicBezTo>
                    <a:cubicBezTo>
                      <a:pt x="208" y="337"/>
                      <a:pt x="271" y="412"/>
                      <a:pt x="343" y="478"/>
                    </a:cubicBezTo>
                    <a:cubicBezTo>
                      <a:pt x="299" y="390"/>
                      <a:pt x="252" y="302"/>
                      <a:pt x="192" y="224"/>
                    </a:cubicBezTo>
                    <a:cubicBezTo>
                      <a:pt x="133" y="142"/>
                      <a:pt x="73" y="66"/>
                      <a:pt x="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1" name="Google Shape;1341;p5"/>
              <p:cNvSpPr/>
              <p:nvPr/>
            </p:nvSpPr>
            <p:spPr>
              <a:xfrm>
                <a:off x="5220075" y="2108450"/>
                <a:ext cx="12275" cy="11975"/>
              </a:xfrm>
              <a:custGeom>
                <a:rect b="b" l="l" r="r" t="t"/>
                <a:pathLst>
                  <a:path extrusionOk="0" h="479" w="491">
                    <a:moveTo>
                      <a:pt x="491" y="1"/>
                    </a:moveTo>
                    <a:cubicBezTo>
                      <a:pt x="456" y="32"/>
                      <a:pt x="428" y="67"/>
                      <a:pt x="400" y="98"/>
                    </a:cubicBezTo>
                    <a:cubicBezTo>
                      <a:pt x="371" y="130"/>
                      <a:pt x="346" y="164"/>
                      <a:pt x="318" y="199"/>
                    </a:cubicBezTo>
                    <a:lnTo>
                      <a:pt x="193" y="373"/>
                    </a:lnTo>
                    <a:lnTo>
                      <a:pt x="193" y="373"/>
                    </a:lnTo>
                    <a:cubicBezTo>
                      <a:pt x="135" y="249"/>
                      <a:pt x="71" y="129"/>
                      <a:pt x="0" y="10"/>
                    </a:cubicBezTo>
                    <a:lnTo>
                      <a:pt x="0" y="10"/>
                    </a:lnTo>
                    <a:cubicBezTo>
                      <a:pt x="48" y="158"/>
                      <a:pt x="104" y="299"/>
                      <a:pt x="164" y="441"/>
                    </a:cubicBezTo>
                    <a:lnTo>
                      <a:pt x="183" y="479"/>
                    </a:lnTo>
                    <a:lnTo>
                      <a:pt x="211" y="444"/>
                    </a:lnTo>
                    <a:cubicBezTo>
                      <a:pt x="261" y="372"/>
                      <a:pt x="309" y="303"/>
                      <a:pt x="356" y="227"/>
                    </a:cubicBezTo>
                    <a:cubicBezTo>
                      <a:pt x="384" y="189"/>
                      <a:pt x="409" y="152"/>
                      <a:pt x="428" y="114"/>
                    </a:cubicBezTo>
                    <a:cubicBezTo>
                      <a:pt x="447" y="79"/>
                      <a:pt x="472" y="38"/>
                      <a:pt x="49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2" name="Google Shape;1342;p5"/>
              <p:cNvSpPr/>
              <p:nvPr/>
            </p:nvSpPr>
            <p:spPr>
              <a:xfrm>
                <a:off x="5088275" y="2159175"/>
                <a:ext cx="145750" cy="20150"/>
              </a:xfrm>
              <a:custGeom>
                <a:rect b="b" l="l" r="r" t="t"/>
                <a:pathLst>
                  <a:path extrusionOk="0" h="806" w="5830">
                    <a:moveTo>
                      <a:pt x="1" y="0"/>
                    </a:moveTo>
                    <a:lnTo>
                      <a:pt x="1" y="805"/>
                    </a:lnTo>
                    <a:lnTo>
                      <a:pt x="5829" y="805"/>
                    </a:lnTo>
                    <a:lnTo>
                      <a:pt x="5829"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1343" name="Google Shape;1343;p5"/>
          <p:cNvGrpSpPr/>
          <p:nvPr/>
        </p:nvGrpSpPr>
        <p:grpSpPr>
          <a:xfrm>
            <a:off x="7054936" y="3200393"/>
            <a:ext cx="1458886" cy="1978658"/>
            <a:chOff x="460250" y="1921475"/>
            <a:chExt cx="233075" cy="316125"/>
          </a:xfrm>
        </p:grpSpPr>
        <p:grpSp>
          <p:nvGrpSpPr>
            <p:cNvPr id="1344" name="Google Shape;1344;p5"/>
            <p:cNvGrpSpPr/>
            <p:nvPr/>
          </p:nvGrpSpPr>
          <p:grpSpPr>
            <a:xfrm>
              <a:off x="460250" y="1921475"/>
              <a:ext cx="233075" cy="185800"/>
              <a:chOff x="460250" y="1921475"/>
              <a:chExt cx="233075" cy="185800"/>
            </a:xfrm>
          </p:grpSpPr>
          <p:sp>
            <p:nvSpPr>
              <p:cNvPr id="1345" name="Google Shape;1345;p5"/>
              <p:cNvSpPr/>
              <p:nvPr/>
            </p:nvSpPr>
            <p:spPr>
              <a:xfrm>
                <a:off x="477550" y="1921475"/>
                <a:ext cx="97600" cy="136750"/>
              </a:xfrm>
              <a:custGeom>
                <a:rect b="b" l="l" r="r" t="t"/>
                <a:pathLst>
                  <a:path extrusionOk="0" h="5470" w="3904">
                    <a:moveTo>
                      <a:pt x="1641" y="1"/>
                    </a:moveTo>
                    <a:cubicBezTo>
                      <a:pt x="1377" y="1"/>
                      <a:pt x="1116" y="49"/>
                      <a:pt x="897" y="161"/>
                    </a:cubicBezTo>
                    <a:cubicBezTo>
                      <a:pt x="491" y="371"/>
                      <a:pt x="246" y="780"/>
                      <a:pt x="135" y="1208"/>
                    </a:cubicBezTo>
                    <a:cubicBezTo>
                      <a:pt x="0" y="1711"/>
                      <a:pt x="25" y="2277"/>
                      <a:pt x="104" y="2787"/>
                    </a:cubicBezTo>
                    <a:cubicBezTo>
                      <a:pt x="183" y="3259"/>
                      <a:pt x="334" y="3731"/>
                      <a:pt x="642" y="4102"/>
                    </a:cubicBezTo>
                    <a:cubicBezTo>
                      <a:pt x="1290" y="4879"/>
                      <a:pt x="2369" y="4967"/>
                      <a:pt x="3208" y="5445"/>
                    </a:cubicBezTo>
                    <a:cubicBezTo>
                      <a:pt x="3210" y="5461"/>
                      <a:pt x="3247" y="5469"/>
                      <a:pt x="3272" y="5469"/>
                    </a:cubicBezTo>
                    <a:cubicBezTo>
                      <a:pt x="3289" y="5469"/>
                      <a:pt x="3300" y="5465"/>
                      <a:pt x="3287" y="5457"/>
                    </a:cubicBezTo>
                    <a:cubicBezTo>
                      <a:pt x="3256" y="5140"/>
                      <a:pt x="3384" y="4860"/>
                      <a:pt x="3510" y="4573"/>
                    </a:cubicBezTo>
                    <a:cubicBezTo>
                      <a:pt x="3611" y="4350"/>
                      <a:pt x="3693" y="4117"/>
                      <a:pt x="3752" y="3878"/>
                    </a:cubicBezTo>
                    <a:cubicBezTo>
                      <a:pt x="3878" y="3363"/>
                      <a:pt x="3903" y="2828"/>
                      <a:pt x="3831" y="2306"/>
                    </a:cubicBezTo>
                    <a:cubicBezTo>
                      <a:pt x="3696" y="1394"/>
                      <a:pt x="3234" y="381"/>
                      <a:pt x="2293" y="95"/>
                    </a:cubicBezTo>
                    <a:cubicBezTo>
                      <a:pt x="2091" y="35"/>
                      <a:pt x="1865" y="1"/>
                      <a:pt x="164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6" name="Google Shape;1346;p5"/>
              <p:cNvSpPr/>
              <p:nvPr/>
            </p:nvSpPr>
            <p:spPr>
              <a:xfrm>
                <a:off x="571775" y="1935525"/>
                <a:ext cx="121550" cy="127975"/>
              </a:xfrm>
              <a:custGeom>
                <a:rect b="b" l="l" r="r" t="t"/>
                <a:pathLst>
                  <a:path extrusionOk="0" h="5119" w="4862">
                    <a:moveTo>
                      <a:pt x="3497" y="1"/>
                    </a:moveTo>
                    <a:cubicBezTo>
                      <a:pt x="3134" y="1"/>
                      <a:pt x="2755" y="95"/>
                      <a:pt x="2430" y="206"/>
                    </a:cubicBezTo>
                    <a:cubicBezTo>
                      <a:pt x="1493" y="523"/>
                      <a:pt x="710" y="1225"/>
                      <a:pt x="367" y="2159"/>
                    </a:cubicBezTo>
                    <a:cubicBezTo>
                      <a:pt x="1" y="3171"/>
                      <a:pt x="1016" y="5119"/>
                      <a:pt x="1074" y="5119"/>
                    </a:cubicBezTo>
                    <a:cubicBezTo>
                      <a:pt x="1074" y="5119"/>
                      <a:pt x="1075" y="5119"/>
                      <a:pt x="1075" y="5119"/>
                    </a:cubicBezTo>
                    <a:cubicBezTo>
                      <a:pt x="1682" y="4942"/>
                      <a:pt x="2289" y="4779"/>
                      <a:pt x="2896" y="4596"/>
                    </a:cubicBezTo>
                    <a:cubicBezTo>
                      <a:pt x="3368" y="4458"/>
                      <a:pt x="3780" y="4260"/>
                      <a:pt x="4097" y="3873"/>
                    </a:cubicBezTo>
                    <a:cubicBezTo>
                      <a:pt x="4412" y="3480"/>
                      <a:pt x="4623" y="3008"/>
                      <a:pt x="4701" y="2508"/>
                    </a:cubicBezTo>
                    <a:cubicBezTo>
                      <a:pt x="4799" y="1983"/>
                      <a:pt x="4862" y="1360"/>
                      <a:pt x="4679" y="841"/>
                    </a:cubicBezTo>
                    <a:cubicBezTo>
                      <a:pt x="4547" y="457"/>
                      <a:pt x="4261" y="127"/>
                      <a:pt x="3855" y="36"/>
                    </a:cubicBezTo>
                    <a:cubicBezTo>
                      <a:pt x="3739" y="11"/>
                      <a:pt x="3619" y="1"/>
                      <a:pt x="3497"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7" name="Google Shape;1347;p5"/>
              <p:cNvSpPr/>
              <p:nvPr/>
            </p:nvSpPr>
            <p:spPr>
              <a:xfrm>
                <a:off x="460250" y="2041750"/>
                <a:ext cx="104125" cy="64050"/>
              </a:xfrm>
              <a:custGeom>
                <a:rect b="b" l="l" r="r" t="t"/>
                <a:pathLst>
                  <a:path extrusionOk="0" h="2562" w="4165">
                    <a:moveTo>
                      <a:pt x="744" y="1"/>
                    </a:moveTo>
                    <a:cubicBezTo>
                      <a:pt x="716" y="1"/>
                      <a:pt x="688" y="1"/>
                      <a:pt x="661" y="1"/>
                    </a:cubicBezTo>
                    <a:cubicBezTo>
                      <a:pt x="406" y="14"/>
                      <a:pt x="189" y="64"/>
                      <a:pt x="98" y="329"/>
                    </a:cubicBezTo>
                    <a:cubicBezTo>
                      <a:pt x="0" y="593"/>
                      <a:pt x="66" y="948"/>
                      <a:pt x="154" y="1216"/>
                    </a:cubicBezTo>
                    <a:cubicBezTo>
                      <a:pt x="334" y="1779"/>
                      <a:pt x="755" y="2562"/>
                      <a:pt x="1425" y="2562"/>
                    </a:cubicBezTo>
                    <a:cubicBezTo>
                      <a:pt x="1438" y="2562"/>
                      <a:pt x="1451" y="2562"/>
                      <a:pt x="1464" y="2562"/>
                    </a:cubicBezTo>
                    <a:cubicBezTo>
                      <a:pt x="1882" y="2562"/>
                      <a:pt x="2306" y="2514"/>
                      <a:pt x="2727" y="2511"/>
                    </a:cubicBezTo>
                    <a:cubicBezTo>
                      <a:pt x="2898" y="2508"/>
                      <a:pt x="3068" y="2506"/>
                      <a:pt x="3239" y="2506"/>
                    </a:cubicBezTo>
                    <a:cubicBezTo>
                      <a:pt x="3535" y="2506"/>
                      <a:pt x="3831" y="2512"/>
                      <a:pt x="4124" y="2530"/>
                    </a:cubicBezTo>
                    <a:cubicBezTo>
                      <a:pt x="4165" y="2530"/>
                      <a:pt x="4070" y="1137"/>
                      <a:pt x="2954" y="458"/>
                    </a:cubicBezTo>
                    <a:cubicBezTo>
                      <a:pt x="2639" y="269"/>
                      <a:pt x="2255" y="206"/>
                      <a:pt x="1903" y="130"/>
                    </a:cubicBezTo>
                    <a:cubicBezTo>
                      <a:pt x="1524" y="42"/>
                      <a:pt x="1132" y="1"/>
                      <a:pt x="744"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8" name="Google Shape;1348;p5"/>
              <p:cNvSpPr/>
              <p:nvPr/>
            </p:nvSpPr>
            <p:spPr>
              <a:xfrm>
                <a:off x="610400" y="2055325"/>
                <a:ext cx="81600" cy="51950"/>
              </a:xfrm>
              <a:custGeom>
                <a:rect b="b" l="l" r="r" t="t"/>
                <a:pathLst>
                  <a:path extrusionOk="0" h="2078" w="3264">
                    <a:moveTo>
                      <a:pt x="2442" y="0"/>
                    </a:moveTo>
                    <a:cubicBezTo>
                      <a:pt x="2107" y="0"/>
                      <a:pt x="1724" y="157"/>
                      <a:pt x="1480" y="276"/>
                    </a:cubicBezTo>
                    <a:cubicBezTo>
                      <a:pt x="829" y="594"/>
                      <a:pt x="304" y="1135"/>
                      <a:pt x="5" y="1795"/>
                    </a:cubicBezTo>
                    <a:cubicBezTo>
                      <a:pt x="1" y="1808"/>
                      <a:pt x="12" y="1820"/>
                      <a:pt x="23" y="1820"/>
                    </a:cubicBezTo>
                    <a:cubicBezTo>
                      <a:pt x="28" y="1820"/>
                      <a:pt x="33" y="1817"/>
                      <a:pt x="36" y="1811"/>
                    </a:cubicBezTo>
                    <a:cubicBezTo>
                      <a:pt x="43" y="1817"/>
                      <a:pt x="49" y="1821"/>
                      <a:pt x="52" y="1821"/>
                    </a:cubicBezTo>
                    <a:cubicBezTo>
                      <a:pt x="502" y="1927"/>
                      <a:pt x="958" y="2009"/>
                      <a:pt x="1417" y="2056"/>
                    </a:cubicBezTo>
                    <a:cubicBezTo>
                      <a:pt x="1542" y="2067"/>
                      <a:pt x="1673" y="2077"/>
                      <a:pt x="1805" y="2077"/>
                    </a:cubicBezTo>
                    <a:cubicBezTo>
                      <a:pt x="2062" y="2077"/>
                      <a:pt x="2321" y="2039"/>
                      <a:pt x="2537" y="1896"/>
                    </a:cubicBezTo>
                    <a:cubicBezTo>
                      <a:pt x="2974" y="1607"/>
                      <a:pt x="3263" y="827"/>
                      <a:pt x="3027" y="336"/>
                    </a:cubicBezTo>
                    <a:cubicBezTo>
                      <a:pt x="2910" y="86"/>
                      <a:pt x="2689" y="0"/>
                      <a:pt x="2442"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49" name="Google Shape;1349;p5"/>
            <p:cNvGrpSpPr/>
            <p:nvPr/>
          </p:nvGrpSpPr>
          <p:grpSpPr>
            <a:xfrm>
              <a:off x="470000" y="1944350"/>
              <a:ext cx="211300" cy="231925"/>
              <a:chOff x="470000" y="1944350"/>
              <a:chExt cx="211300" cy="231925"/>
            </a:xfrm>
          </p:grpSpPr>
          <p:sp>
            <p:nvSpPr>
              <p:cNvPr id="1350" name="Google Shape;1350;p5"/>
              <p:cNvSpPr/>
              <p:nvPr/>
            </p:nvSpPr>
            <p:spPr>
              <a:xfrm>
                <a:off x="496150" y="1944350"/>
                <a:ext cx="95650" cy="218100"/>
              </a:xfrm>
              <a:custGeom>
                <a:rect b="b" l="l" r="r" t="t"/>
                <a:pathLst>
                  <a:path extrusionOk="0" h="8724" w="3826">
                    <a:moveTo>
                      <a:pt x="1187" y="1"/>
                    </a:moveTo>
                    <a:cubicBezTo>
                      <a:pt x="1178" y="1"/>
                      <a:pt x="1172" y="7"/>
                      <a:pt x="1172" y="13"/>
                    </a:cubicBezTo>
                    <a:cubicBezTo>
                      <a:pt x="1099" y="362"/>
                      <a:pt x="1074" y="721"/>
                      <a:pt x="1090" y="1079"/>
                    </a:cubicBezTo>
                    <a:cubicBezTo>
                      <a:pt x="907" y="721"/>
                      <a:pt x="719" y="369"/>
                      <a:pt x="514" y="23"/>
                    </a:cubicBezTo>
                    <a:cubicBezTo>
                      <a:pt x="509" y="13"/>
                      <a:pt x="501" y="10"/>
                      <a:pt x="493" y="10"/>
                    </a:cubicBezTo>
                    <a:cubicBezTo>
                      <a:pt x="475" y="10"/>
                      <a:pt x="457" y="32"/>
                      <a:pt x="470" y="54"/>
                    </a:cubicBezTo>
                    <a:cubicBezTo>
                      <a:pt x="791" y="658"/>
                      <a:pt x="1084" y="1287"/>
                      <a:pt x="1360" y="1916"/>
                    </a:cubicBezTo>
                    <a:cubicBezTo>
                      <a:pt x="970" y="1576"/>
                      <a:pt x="524" y="1318"/>
                      <a:pt x="36" y="1149"/>
                    </a:cubicBezTo>
                    <a:cubicBezTo>
                      <a:pt x="34" y="1148"/>
                      <a:pt x="32" y="1148"/>
                      <a:pt x="30" y="1148"/>
                    </a:cubicBezTo>
                    <a:cubicBezTo>
                      <a:pt x="12" y="1148"/>
                      <a:pt x="0" y="1174"/>
                      <a:pt x="21" y="1180"/>
                    </a:cubicBezTo>
                    <a:cubicBezTo>
                      <a:pt x="546" y="1410"/>
                      <a:pt x="1030" y="1727"/>
                      <a:pt x="1445" y="2124"/>
                    </a:cubicBezTo>
                    <a:cubicBezTo>
                      <a:pt x="1647" y="2586"/>
                      <a:pt x="1832" y="3048"/>
                      <a:pt x="2011" y="3520"/>
                    </a:cubicBezTo>
                    <a:cubicBezTo>
                      <a:pt x="1486" y="3004"/>
                      <a:pt x="766" y="2665"/>
                      <a:pt x="71" y="2482"/>
                    </a:cubicBezTo>
                    <a:cubicBezTo>
                      <a:pt x="68" y="2481"/>
                      <a:pt x="66" y="2481"/>
                      <a:pt x="64" y="2481"/>
                    </a:cubicBezTo>
                    <a:cubicBezTo>
                      <a:pt x="45" y="2481"/>
                      <a:pt x="42" y="2514"/>
                      <a:pt x="61" y="2517"/>
                    </a:cubicBezTo>
                    <a:cubicBezTo>
                      <a:pt x="870" y="2762"/>
                      <a:pt x="1499" y="3218"/>
                      <a:pt x="2106" y="3769"/>
                    </a:cubicBezTo>
                    <a:cubicBezTo>
                      <a:pt x="2178" y="3957"/>
                      <a:pt x="2247" y="4149"/>
                      <a:pt x="2317" y="4338"/>
                    </a:cubicBezTo>
                    <a:cubicBezTo>
                      <a:pt x="2574" y="5058"/>
                      <a:pt x="2823" y="5781"/>
                      <a:pt x="3059" y="6511"/>
                    </a:cubicBezTo>
                    <a:cubicBezTo>
                      <a:pt x="3172" y="6860"/>
                      <a:pt x="3282" y="7213"/>
                      <a:pt x="3392" y="7562"/>
                    </a:cubicBezTo>
                    <a:cubicBezTo>
                      <a:pt x="3512" y="7939"/>
                      <a:pt x="3600" y="8335"/>
                      <a:pt x="3751" y="8700"/>
                    </a:cubicBezTo>
                    <a:cubicBezTo>
                      <a:pt x="3757" y="8716"/>
                      <a:pt x="3773" y="8724"/>
                      <a:pt x="3787" y="8724"/>
                    </a:cubicBezTo>
                    <a:cubicBezTo>
                      <a:pt x="3807" y="8724"/>
                      <a:pt x="3825" y="8710"/>
                      <a:pt x="3820" y="8685"/>
                    </a:cubicBezTo>
                    <a:cubicBezTo>
                      <a:pt x="3735" y="8326"/>
                      <a:pt x="3638" y="7967"/>
                      <a:pt x="3518" y="7618"/>
                    </a:cubicBezTo>
                    <a:cubicBezTo>
                      <a:pt x="3405" y="7235"/>
                      <a:pt x="3292" y="6851"/>
                      <a:pt x="3172" y="6470"/>
                    </a:cubicBezTo>
                    <a:cubicBezTo>
                      <a:pt x="2939" y="5722"/>
                      <a:pt x="2700" y="4976"/>
                      <a:pt x="2436" y="4240"/>
                    </a:cubicBezTo>
                    <a:cubicBezTo>
                      <a:pt x="2279" y="3800"/>
                      <a:pt x="2112" y="3363"/>
                      <a:pt x="1933" y="2932"/>
                    </a:cubicBezTo>
                    <a:cubicBezTo>
                      <a:pt x="1955" y="2658"/>
                      <a:pt x="1989" y="2388"/>
                      <a:pt x="2037" y="2117"/>
                    </a:cubicBezTo>
                    <a:cubicBezTo>
                      <a:pt x="2106" y="1790"/>
                      <a:pt x="2210" y="1476"/>
                      <a:pt x="2304" y="1158"/>
                    </a:cubicBezTo>
                    <a:cubicBezTo>
                      <a:pt x="2308" y="1146"/>
                      <a:pt x="2295" y="1136"/>
                      <a:pt x="2283" y="1136"/>
                    </a:cubicBezTo>
                    <a:cubicBezTo>
                      <a:pt x="2277" y="1136"/>
                      <a:pt x="2272" y="1139"/>
                      <a:pt x="2269" y="1145"/>
                    </a:cubicBezTo>
                    <a:cubicBezTo>
                      <a:pt x="2081" y="1586"/>
                      <a:pt x="1832" y="2149"/>
                      <a:pt x="1829" y="2671"/>
                    </a:cubicBezTo>
                    <a:cubicBezTo>
                      <a:pt x="1625" y="2180"/>
                      <a:pt x="1404" y="1699"/>
                      <a:pt x="1169" y="1224"/>
                    </a:cubicBezTo>
                    <a:cubicBezTo>
                      <a:pt x="1140" y="825"/>
                      <a:pt x="1153" y="419"/>
                      <a:pt x="1200" y="16"/>
                    </a:cubicBezTo>
                    <a:cubicBezTo>
                      <a:pt x="1200" y="10"/>
                      <a:pt x="1194" y="1"/>
                      <a:pt x="1187"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1" name="Google Shape;1351;p5"/>
              <p:cNvSpPr/>
              <p:nvPr/>
            </p:nvSpPr>
            <p:spPr>
              <a:xfrm>
                <a:off x="541625" y="1960425"/>
                <a:ext cx="8800" cy="19475"/>
              </a:xfrm>
              <a:custGeom>
                <a:rect b="b" l="l" r="r" t="t"/>
                <a:pathLst>
                  <a:path extrusionOk="0" h="779" w="352">
                    <a:moveTo>
                      <a:pt x="325" y="0"/>
                    </a:moveTo>
                    <a:cubicBezTo>
                      <a:pt x="317" y="0"/>
                      <a:pt x="308" y="5"/>
                      <a:pt x="303" y="15"/>
                    </a:cubicBezTo>
                    <a:cubicBezTo>
                      <a:pt x="155" y="245"/>
                      <a:pt x="51" y="502"/>
                      <a:pt x="1" y="770"/>
                    </a:cubicBezTo>
                    <a:cubicBezTo>
                      <a:pt x="1" y="775"/>
                      <a:pt x="5" y="779"/>
                      <a:pt x="8" y="779"/>
                    </a:cubicBezTo>
                    <a:cubicBezTo>
                      <a:pt x="11" y="779"/>
                      <a:pt x="13" y="777"/>
                      <a:pt x="13" y="773"/>
                    </a:cubicBezTo>
                    <a:cubicBezTo>
                      <a:pt x="108" y="518"/>
                      <a:pt x="218" y="276"/>
                      <a:pt x="343" y="34"/>
                    </a:cubicBezTo>
                    <a:cubicBezTo>
                      <a:pt x="351" y="14"/>
                      <a:pt x="339" y="0"/>
                      <a:pt x="325"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2" name="Google Shape;1352;p5"/>
              <p:cNvSpPr/>
              <p:nvPr/>
            </p:nvSpPr>
            <p:spPr>
              <a:xfrm>
                <a:off x="492475" y="1998050"/>
                <a:ext cx="19525" cy="7350"/>
              </a:xfrm>
              <a:custGeom>
                <a:rect b="b" l="l" r="r" t="t"/>
                <a:pathLst>
                  <a:path extrusionOk="0" h="294" w="781">
                    <a:moveTo>
                      <a:pt x="13" y="1"/>
                    </a:moveTo>
                    <a:cubicBezTo>
                      <a:pt x="4" y="1"/>
                      <a:pt x="1" y="7"/>
                      <a:pt x="13" y="13"/>
                    </a:cubicBezTo>
                    <a:cubicBezTo>
                      <a:pt x="136" y="64"/>
                      <a:pt x="262" y="98"/>
                      <a:pt x="388" y="145"/>
                    </a:cubicBezTo>
                    <a:cubicBezTo>
                      <a:pt x="507" y="193"/>
                      <a:pt x="630" y="252"/>
                      <a:pt x="756" y="293"/>
                    </a:cubicBezTo>
                    <a:cubicBezTo>
                      <a:pt x="768" y="293"/>
                      <a:pt x="781" y="287"/>
                      <a:pt x="781" y="274"/>
                    </a:cubicBezTo>
                    <a:cubicBezTo>
                      <a:pt x="781" y="268"/>
                      <a:pt x="775" y="265"/>
                      <a:pt x="768" y="256"/>
                    </a:cubicBezTo>
                    <a:cubicBezTo>
                      <a:pt x="532" y="127"/>
                      <a:pt x="278" y="38"/>
                      <a:pt x="13"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3" name="Google Shape;1353;p5"/>
              <p:cNvSpPr/>
              <p:nvPr/>
            </p:nvSpPr>
            <p:spPr>
              <a:xfrm>
                <a:off x="494675" y="1947975"/>
                <a:ext cx="6825" cy="4525"/>
              </a:xfrm>
              <a:custGeom>
                <a:rect b="b" l="l" r="r" t="t"/>
                <a:pathLst>
                  <a:path extrusionOk="0" h="181" w="273">
                    <a:moveTo>
                      <a:pt x="10" y="1"/>
                    </a:moveTo>
                    <a:cubicBezTo>
                      <a:pt x="5" y="1"/>
                      <a:pt x="3" y="5"/>
                      <a:pt x="1" y="10"/>
                    </a:cubicBezTo>
                    <a:cubicBezTo>
                      <a:pt x="1" y="13"/>
                      <a:pt x="1" y="22"/>
                      <a:pt x="4" y="22"/>
                    </a:cubicBezTo>
                    <a:cubicBezTo>
                      <a:pt x="80" y="82"/>
                      <a:pt x="158" y="132"/>
                      <a:pt x="243" y="180"/>
                    </a:cubicBezTo>
                    <a:cubicBezTo>
                      <a:pt x="245" y="180"/>
                      <a:pt x="246" y="181"/>
                      <a:pt x="248" y="181"/>
                    </a:cubicBezTo>
                    <a:cubicBezTo>
                      <a:pt x="260" y="181"/>
                      <a:pt x="273" y="162"/>
                      <a:pt x="259" y="151"/>
                    </a:cubicBezTo>
                    <a:cubicBezTo>
                      <a:pt x="183" y="91"/>
                      <a:pt x="102" y="41"/>
                      <a:pt x="17" y="3"/>
                    </a:cubicBezTo>
                    <a:cubicBezTo>
                      <a:pt x="14" y="2"/>
                      <a:pt x="12" y="1"/>
                      <a:pt x="10"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4" name="Google Shape;1354;p5"/>
              <p:cNvSpPr/>
              <p:nvPr/>
            </p:nvSpPr>
            <p:spPr>
              <a:xfrm>
                <a:off x="576300" y="1965800"/>
                <a:ext cx="90300" cy="202750"/>
              </a:xfrm>
              <a:custGeom>
                <a:rect b="b" l="l" r="r" t="t"/>
                <a:pathLst>
                  <a:path extrusionOk="0" h="8110" w="3612">
                    <a:moveTo>
                      <a:pt x="3532" y="1"/>
                    </a:moveTo>
                    <a:cubicBezTo>
                      <a:pt x="3529" y="1"/>
                      <a:pt x="3526" y="2"/>
                      <a:pt x="3523" y="4"/>
                    </a:cubicBezTo>
                    <a:cubicBezTo>
                      <a:pt x="3202" y="234"/>
                      <a:pt x="2844" y="369"/>
                      <a:pt x="2485" y="523"/>
                    </a:cubicBezTo>
                    <a:cubicBezTo>
                      <a:pt x="2570" y="375"/>
                      <a:pt x="2649" y="225"/>
                      <a:pt x="2731" y="77"/>
                    </a:cubicBezTo>
                    <a:cubicBezTo>
                      <a:pt x="2746" y="47"/>
                      <a:pt x="2722" y="16"/>
                      <a:pt x="2696" y="16"/>
                    </a:cubicBezTo>
                    <a:cubicBezTo>
                      <a:pt x="2686" y="16"/>
                      <a:pt x="2676" y="21"/>
                      <a:pt x="2668" y="33"/>
                    </a:cubicBezTo>
                    <a:cubicBezTo>
                      <a:pt x="2347" y="495"/>
                      <a:pt x="2061" y="979"/>
                      <a:pt x="1806" y="1479"/>
                    </a:cubicBezTo>
                    <a:cubicBezTo>
                      <a:pt x="1740" y="1039"/>
                      <a:pt x="1721" y="599"/>
                      <a:pt x="1743" y="155"/>
                    </a:cubicBezTo>
                    <a:cubicBezTo>
                      <a:pt x="1743" y="149"/>
                      <a:pt x="1743" y="146"/>
                      <a:pt x="1740" y="143"/>
                    </a:cubicBezTo>
                    <a:cubicBezTo>
                      <a:pt x="1734" y="143"/>
                      <a:pt x="1730" y="143"/>
                      <a:pt x="1727" y="146"/>
                    </a:cubicBezTo>
                    <a:lnTo>
                      <a:pt x="1727" y="149"/>
                    </a:lnTo>
                    <a:cubicBezTo>
                      <a:pt x="1652" y="633"/>
                      <a:pt x="1655" y="1124"/>
                      <a:pt x="1743" y="1605"/>
                    </a:cubicBezTo>
                    <a:cubicBezTo>
                      <a:pt x="1529" y="2030"/>
                      <a:pt x="1337" y="2461"/>
                      <a:pt x="1164" y="2901"/>
                    </a:cubicBezTo>
                    <a:cubicBezTo>
                      <a:pt x="1095" y="2640"/>
                      <a:pt x="1007" y="2379"/>
                      <a:pt x="944" y="2112"/>
                    </a:cubicBezTo>
                    <a:cubicBezTo>
                      <a:pt x="850" y="1731"/>
                      <a:pt x="822" y="1338"/>
                      <a:pt x="853" y="945"/>
                    </a:cubicBezTo>
                    <a:cubicBezTo>
                      <a:pt x="853" y="942"/>
                      <a:pt x="850" y="935"/>
                      <a:pt x="847" y="935"/>
                    </a:cubicBezTo>
                    <a:cubicBezTo>
                      <a:pt x="844" y="935"/>
                      <a:pt x="837" y="942"/>
                      <a:pt x="837" y="945"/>
                    </a:cubicBezTo>
                    <a:cubicBezTo>
                      <a:pt x="733" y="1668"/>
                      <a:pt x="818" y="2407"/>
                      <a:pt x="1095" y="3087"/>
                    </a:cubicBezTo>
                    <a:cubicBezTo>
                      <a:pt x="991" y="3351"/>
                      <a:pt x="897" y="3618"/>
                      <a:pt x="806" y="3886"/>
                    </a:cubicBezTo>
                    <a:cubicBezTo>
                      <a:pt x="350" y="5241"/>
                      <a:pt x="79" y="6656"/>
                      <a:pt x="1" y="8088"/>
                    </a:cubicBezTo>
                    <a:cubicBezTo>
                      <a:pt x="1" y="8103"/>
                      <a:pt x="13" y="8110"/>
                      <a:pt x="29" y="8110"/>
                    </a:cubicBezTo>
                    <a:cubicBezTo>
                      <a:pt x="42" y="8110"/>
                      <a:pt x="48" y="8103"/>
                      <a:pt x="51" y="8091"/>
                    </a:cubicBezTo>
                    <a:cubicBezTo>
                      <a:pt x="208" y="6682"/>
                      <a:pt x="513" y="5288"/>
                      <a:pt x="957" y="3936"/>
                    </a:cubicBezTo>
                    <a:cubicBezTo>
                      <a:pt x="1136" y="3407"/>
                      <a:pt x="1334" y="2895"/>
                      <a:pt x="1554" y="2392"/>
                    </a:cubicBezTo>
                    <a:cubicBezTo>
                      <a:pt x="1913" y="2285"/>
                      <a:pt x="2275" y="2143"/>
                      <a:pt x="2621" y="2020"/>
                    </a:cubicBezTo>
                    <a:cubicBezTo>
                      <a:pt x="2970" y="1898"/>
                      <a:pt x="3316" y="1766"/>
                      <a:pt x="3605" y="1542"/>
                    </a:cubicBezTo>
                    <a:cubicBezTo>
                      <a:pt x="3611" y="1536"/>
                      <a:pt x="3611" y="1530"/>
                      <a:pt x="3605" y="1520"/>
                    </a:cubicBezTo>
                    <a:lnTo>
                      <a:pt x="3596" y="1523"/>
                    </a:lnTo>
                    <a:cubicBezTo>
                      <a:pt x="3215" y="1706"/>
                      <a:pt x="2816" y="1863"/>
                      <a:pt x="2407" y="1989"/>
                    </a:cubicBezTo>
                    <a:cubicBezTo>
                      <a:pt x="2136" y="2064"/>
                      <a:pt x="1869" y="2159"/>
                      <a:pt x="1614" y="2278"/>
                    </a:cubicBezTo>
                    <a:cubicBezTo>
                      <a:pt x="1869" y="1706"/>
                      <a:pt x="2152" y="1149"/>
                      <a:pt x="2448" y="596"/>
                    </a:cubicBezTo>
                    <a:cubicBezTo>
                      <a:pt x="2838" y="479"/>
                      <a:pt x="3250" y="303"/>
                      <a:pt x="3545" y="30"/>
                    </a:cubicBezTo>
                    <a:cubicBezTo>
                      <a:pt x="3552" y="20"/>
                      <a:pt x="3552" y="7"/>
                      <a:pt x="3545" y="4"/>
                    </a:cubicBezTo>
                    <a:cubicBezTo>
                      <a:pt x="3542" y="3"/>
                      <a:pt x="3537" y="1"/>
                      <a:pt x="3532"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5" name="Google Shape;1355;p5"/>
              <p:cNvSpPr/>
              <p:nvPr/>
            </p:nvSpPr>
            <p:spPr>
              <a:xfrm>
                <a:off x="652575" y="1989550"/>
                <a:ext cx="28325" cy="12075"/>
              </a:xfrm>
              <a:custGeom>
                <a:rect b="b" l="l" r="r" t="t"/>
                <a:pathLst>
                  <a:path extrusionOk="0" h="483" w="1133">
                    <a:moveTo>
                      <a:pt x="1114" y="1"/>
                    </a:moveTo>
                    <a:cubicBezTo>
                      <a:pt x="1113" y="1"/>
                      <a:pt x="1112" y="1"/>
                      <a:pt x="1111" y="1"/>
                    </a:cubicBezTo>
                    <a:cubicBezTo>
                      <a:pt x="740" y="136"/>
                      <a:pt x="390" y="322"/>
                      <a:pt x="16" y="451"/>
                    </a:cubicBezTo>
                    <a:cubicBezTo>
                      <a:pt x="0" y="457"/>
                      <a:pt x="10" y="482"/>
                      <a:pt x="29" y="482"/>
                    </a:cubicBezTo>
                    <a:cubicBezTo>
                      <a:pt x="419" y="397"/>
                      <a:pt x="809" y="281"/>
                      <a:pt x="1126" y="20"/>
                    </a:cubicBezTo>
                    <a:cubicBezTo>
                      <a:pt x="1132" y="14"/>
                      <a:pt x="1125" y="1"/>
                      <a:pt x="1114"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6" name="Google Shape;1356;p5"/>
              <p:cNvSpPr/>
              <p:nvPr/>
            </p:nvSpPr>
            <p:spPr>
              <a:xfrm>
                <a:off x="599425" y="1969200"/>
                <a:ext cx="5125" cy="26875"/>
              </a:xfrm>
              <a:custGeom>
                <a:rect b="b" l="l" r="r" t="t"/>
                <a:pathLst>
                  <a:path extrusionOk="0" h="1075" w="205">
                    <a:moveTo>
                      <a:pt x="186" y="1"/>
                    </a:moveTo>
                    <a:cubicBezTo>
                      <a:pt x="181" y="1"/>
                      <a:pt x="177" y="3"/>
                      <a:pt x="173" y="10"/>
                    </a:cubicBezTo>
                    <a:cubicBezTo>
                      <a:pt x="73" y="353"/>
                      <a:pt x="0" y="714"/>
                      <a:pt x="104" y="1064"/>
                    </a:cubicBezTo>
                    <a:cubicBezTo>
                      <a:pt x="106" y="1070"/>
                      <a:pt x="112" y="1074"/>
                      <a:pt x="118" y="1074"/>
                    </a:cubicBezTo>
                    <a:cubicBezTo>
                      <a:pt x="123" y="1074"/>
                      <a:pt x="128" y="1071"/>
                      <a:pt x="129" y="1064"/>
                    </a:cubicBezTo>
                    <a:cubicBezTo>
                      <a:pt x="151" y="705"/>
                      <a:pt x="129" y="365"/>
                      <a:pt x="205" y="22"/>
                    </a:cubicBezTo>
                    <a:cubicBezTo>
                      <a:pt x="205" y="10"/>
                      <a:pt x="195" y="1"/>
                      <a:pt x="186"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7" name="Google Shape;1357;p5"/>
              <p:cNvSpPr/>
              <p:nvPr/>
            </p:nvSpPr>
            <p:spPr>
              <a:xfrm>
                <a:off x="638425" y="1949700"/>
                <a:ext cx="5675" cy="15100"/>
              </a:xfrm>
              <a:custGeom>
                <a:rect b="b" l="l" r="r" t="t"/>
                <a:pathLst>
                  <a:path extrusionOk="0" h="604" w="227">
                    <a:moveTo>
                      <a:pt x="202" y="0"/>
                    </a:moveTo>
                    <a:cubicBezTo>
                      <a:pt x="195" y="0"/>
                      <a:pt x="186" y="4"/>
                      <a:pt x="180" y="7"/>
                    </a:cubicBezTo>
                    <a:cubicBezTo>
                      <a:pt x="60" y="177"/>
                      <a:pt x="0" y="381"/>
                      <a:pt x="16" y="589"/>
                    </a:cubicBezTo>
                    <a:cubicBezTo>
                      <a:pt x="16" y="596"/>
                      <a:pt x="25" y="603"/>
                      <a:pt x="32" y="603"/>
                    </a:cubicBezTo>
                    <a:cubicBezTo>
                      <a:pt x="36" y="603"/>
                      <a:pt x="40" y="601"/>
                      <a:pt x="41" y="595"/>
                    </a:cubicBezTo>
                    <a:cubicBezTo>
                      <a:pt x="88" y="397"/>
                      <a:pt x="164" y="221"/>
                      <a:pt x="221" y="32"/>
                    </a:cubicBezTo>
                    <a:cubicBezTo>
                      <a:pt x="227" y="19"/>
                      <a:pt x="217" y="4"/>
                      <a:pt x="202"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8" name="Google Shape;1358;p5"/>
              <p:cNvSpPr/>
              <p:nvPr/>
            </p:nvSpPr>
            <p:spPr>
              <a:xfrm>
                <a:off x="474875" y="2047750"/>
                <a:ext cx="116400" cy="124925"/>
              </a:xfrm>
              <a:custGeom>
                <a:rect b="b" l="l" r="r" t="t"/>
                <a:pathLst>
                  <a:path extrusionOk="0" h="4997" w="4656">
                    <a:moveTo>
                      <a:pt x="281" y="0"/>
                    </a:moveTo>
                    <a:cubicBezTo>
                      <a:pt x="272" y="0"/>
                      <a:pt x="262" y="17"/>
                      <a:pt x="274" y="26"/>
                    </a:cubicBezTo>
                    <a:cubicBezTo>
                      <a:pt x="393" y="111"/>
                      <a:pt x="526" y="186"/>
                      <a:pt x="642" y="284"/>
                    </a:cubicBezTo>
                    <a:cubicBezTo>
                      <a:pt x="721" y="356"/>
                      <a:pt x="796" y="425"/>
                      <a:pt x="865" y="504"/>
                    </a:cubicBezTo>
                    <a:cubicBezTo>
                      <a:pt x="595" y="419"/>
                      <a:pt x="315" y="340"/>
                      <a:pt x="47" y="268"/>
                    </a:cubicBezTo>
                    <a:cubicBezTo>
                      <a:pt x="42" y="267"/>
                      <a:pt x="38" y="266"/>
                      <a:pt x="34" y="266"/>
                    </a:cubicBezTo>
                    <a:cubicBezTo>
                      <a:pt x="1" y="266"/>
                      <a:pt x="7" y="297"/>
                      <a:pt x="57" y="299"/>
                    </a:cubicBezTo>
                    <a:cubicBezTo>
                      <a:pt x="566" y="497"/>
                      <a:pt x="1082" y="658"/>
                      <a:pt x="1592" y="856"/>
                    </a:cubicBezTo>
                    <a:cubicBezTo>
                      <a:pt x="1256" y="872"/>
                      <a:pt x="924" y="955"/>
                      <a:pt x="589" y="955"/>
                    </a:cubicBezTo>
                    <a:cubicBezTo>
                      <a:pt x="460" y="955"/>
                      <a:pt x="330" y="943"/>
                      <a:pt x="198" y="909"/>
                    </a:cubicBezTo>
                    <a:cubicBezTo>
                      <a:pt x="196" y="909"/>
                      <a:pt x="194" y="908"/>
                      <a:pt x="192" y="908"/>
                    </a:cubicBezTo>
                    <a:cubicBezTo>
                      <a:pt x="186" y="908"/>
                      <a:pt x="183" y="912"/>
                      <a:pt x="183" y="919"/>
                    </a:cubicBezTo>
                    <a:cubicBezTo>
                      <a:pt x="176" y="925"/>
                      <a:pt x="183" y="935"/>
                      <a:pt x="189" y="935"/>
                    </a:cubicBezTo>
                    <a:cubicBezTo>
                      <a:pt x="366" y="993"/>
                      <a:pt x="547" y="1014"/>
                      <a:pt x="730" y="1014"/>
                    </a:cubicBezTo>
                    <a:cubicBezTo>
                      <a:pt x="1058" y="1014"/>
                      <a:pt x="1391" y="947"/>
                      <a:pt x="1714" y="906"/>
                    </a:cubicBezTo>
                    <a:lnTo>
                      <a:pt x="1787" y="938"/>
                    </a:lnTo>
                    <a:cubicBezTo>
                      <a:pt x="2215" y="1104"/>
                      <a:pt x="2608" y="1356"/>
                      <a:pt x="2947" y="1677"/>
                    </a:cubicBezTo>
                    <a:cubicBezTo>
                      <a:pt x="2787" y="1643"/>
                      <a:pt x="2625" y="1631"/>
                      <a:pt x="2462" y="1631"/>
                    </a:cubicBezTo>
                    <a:cubicBezTo>
                      <a:pt x="2070" y="1631"/>
                      <a:pt x="1674" y="1700"/>
                      <a:pt x="1280" y="1700"/>
                    </a:cubicBezTo>
                    <a:cubicBezTo>
                      <a:pt x="1035" y="1700"/>
                      <a:pt x="791" y="1673"/>
                      <a:pt x="551" y="1586"/>
                    </a:cubicBezTo>
                    <a:cubicBezTo>
                      <a:pt x="550" y="1586"/>
                      <a:pt x="550" y="1585"/>
                      <a:pt x="549" y="1585"/>
                    </a:cubicBezTo>
                    <a:cubicBezTo>
                      <a:pt x="540" y="1585"/>
                      <a:pt x="526" y="1608"/>
                      <a:pt x="541" y="1617"/>
                    </a:cubicBezTo>
                    <a:cubicBezTo>
                      <a:pt x="790" y="1755"/>
                      <a:pt x="1079" y="1794"/>
                      <a:pt x="1363" y="1794"/>
                    </a:cubicBezTo>
                    <a:cubicBezTo>
                      <a:pt x="1482" y="1794"/>
                      <a:pt x="1600" y="1787"/>
                      <a:pt x="1714" y="1778"/>
                    </a:cubicBezTo>
                    <a:cubicBezTo>
                      <a:pt x="1957" y="1759"/>
                      <a:pt x="2192" y="1724"/>
                      <a:pt x="2428" y="1724"/>
                    </a:cubicBezTo>
                    <a:cubicBezTo>
                      <a:pt x="2633" y="1724"/>
                      <a:pt x="2831" y="1740"/>
                      <a:pt x="3035" y="1765"/>
                    </a:cubicBezTo>
                    <a:cubicBezTo>
                      <a:pt x="3092" y="1825"/>
                      <a:pt x="3145" y="1885"/>
                      <a:pt x="3199" y="1947"/>
                    </a:cubicBezTo>
                    <a:cubicBezTo>
                      <a:pt x="3932" y="2812"/>
                      <a:pt x="4419" y="3863"/>
                      <a:pt x="4608" y="4979"/>
                    </a:cubicBezTo>
                    <a:cubicBezTo>
                      <a:pt x="4611" y="4991"/>
                      <a:pt x="4619" y="4996"/>
                      <a:pt x="4629" y="4996"/>
                    </a:cubicBezTo>
                    <a:cubicBezTo>
                      <a:pt x="4641" y="4996"/>
                      <a:pt x="4655" y="4986"/>
                      <a:pt x="4655" y="4970"/>
                    </a:cubicBezTo>
                    <a:cubicBezTo>
                      <a:pt x="4652" y="3831"/>
                      <a:pt x="4070" y="2715"/>
                      <a:pt x="3331" y="1872"/>
                    </a:cubicBezTo>
                    <a:cubicBezTo>
                      <a:pt x="3142" y="1661"/>
                      <a:pt x="2928" y="1466"/>
                      <a:pt x="2699" y="1299"/>
                    </a:cubicBezTo>
                    <a:cubicBezTo>
                      <a:pt x="2554" y="878"/>
                      <a:pt x="2233" y="532"/>
                      <a:pt x="1825" y="356"/>
                    </a:cubicBezTo>
                    <a:cubicBezTo>
                      <a:pt x="1822" y="352"/>
                      <a:pt x="1818" y="350"/>
                      <a:pt x="1814" y="350"/>
                    </a:cubicBezTo>
                    <a:cubicBezTo>
                      <a:pt x="1809" y="350"/>
                      <a:pt x="1804" y="354"/>
                      <a:pt x="1802" y="359"/>
                    </a:cubicBezTo>
                    <a:cubicBezTo>
                      <a:pt x="1793" y="369"/>
                      <a:pt x="1799" y="378"/>
                      <a:pt x="1806" y="384"/>
                    </a:cubicBezTo>
                    <a:cubicBezTo>
                      <a:pt x="1997" y="519"/>
                      <a:pt x="2199" y="626"/>
                      <a:pt x="2350" y="818"/>
                    </a:cubicBezTo>
                    <a:cubicBezTo>
                      <a:pt x="2438" y="950"/>
                      <a:pt x="2513" y="1082"/>
                      <a:pt x="2579" y="1224"/>
                    </a:cubicBezTo>
                    <a:cubicBezTo>
                      <a:pt x="2375" y="1092"/>
                      <a:pt x="2164" y="976"/>
                      <a:pt x="1941" y="887"/>
                    </a:cubicBezTo>
                    <a:cubicBezTo>
                      <a:pt x="1617" y="755"/>
                      <a:pt x="1280" y="633"/>
                      <a:pt x="941" y="523"/>
                    </a:cubicBezTo>
                    <a:cubicBezTo>
                      <a:pt x="777" y="293"/>
                      <a:pt x="548" y="111"/>
                      <a:pt x="283" y="1"/>
                    </a:cubicBezTo>
                    <a:cubicBezTo>
                      <a:pt x="283" y="0"/>
                      <a:pt x="282" y="0"/>
                      <a:pt x="281"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9" name="Google Shape;1359;p5"/>
              <p:cNvSpPr/>
              <p:nvPr/>
            </p:nvSpPr>
            <p:spPr>
              <a:xfrm>
                <a:off x="470000" y="2066850"/>
                <a:ext cx="18975" cy="2325"/>
              </a:xfrm>
              <a:custGeom>
                <a:rect b="b" l="l" r="r" t="t"/>
                <a:pathLst>
                  <a:path extrusionOk="0" h="93" w="759">
                    <a:moveTo>
                      <a:pt x="19" y="1"/>
                    </a:moveTo>
                    <a:cubicBezTo>
                      <a:pt x="7" y="1"/>
                      <a:pt x="0" y="17"/>
                      <a:pt x="13" y="20"/>
                    </a:cubicBezTo>
                    <a:cubicBezTo>
                      <a:pt x="164" y="67"/>
                      <a:pt x="321" y="93"/>
                      <a:pt x="478" y="93"/>
                    </a:cubicBezTo>
                    <a:cubicBezTo>
                      <a:pt x="569" y="93"/>
                      <a:pt x="661" y="84"/>
                      <a:pt x="752" y="67"/>
                    </a:cubicBezTo>
                    <a:cubicBezTo>
                      <a:pt x="758" y="64"/>
                      <a:pt x="755" y="54"/>
                      <a:pt x="752" y="54"/>
                    </a:cubicBezTo>
                    <a:cubicBezTo>
                      <a:pt x="507" y="51"/>
                      <a:pt x="264" y="32"/>
                      <a:pt x="19"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0" name="Google Shape;1360;p5"/>
              <p:cNvSpPr/>
              <p:nvPr/>
            </p:nvSpPr>
            <p:spPr>
              <a:xfrm>
                <a:off x="510975" y="2054750"/>
                <a:ext cx="10100" cy="7000"/>
              </a:xfrm>
              <a:custGeom>
                <a:rect b="b" l="l" r="r" t="t"/>
                <a:pathLst>
                  <a:path extrusionOk="0" h="280" w="404">
                    <a:moveTo>
                      <a:pt x="32" y="0"/>
                    </a:moveTo>
                    <a:cubicBezTo>
                      <a:pt x="14" y="0"/>
                      <a:pt x="0" y="26"/>
                      <a:pt x="3" y="32"/>
                    </a:cubicBezTo>
                    <a:cubicBezTo>
                      <a:pt x="63" y="76"/>
                      <a:pt x="123" y="111"/>
                      <a:pt x="186" y="145"/>
                    </a:cubicBezTo>
                    <a:cubicBezTo>
                      <a:pt x="248" y="186"/>
                      <a:pt x="311" y="233"/>
                      <a:pt x="374" y="277"/>
                    </a:cubicBezTo>
                    <a:cubicBezTo>
                      <a:pt x="377" y="279"/>
                      <a:pt x="380" y="280"/>
                      <a:pt x="383" y="280"/>
                    </a:cubicBezTo>
                    <a:cubicBezTo>
                      <a:pt x="397" y="280"/>
                      <a:pt x="404" y="263"/>
                      <a:pt x="393" y="252"/>
                    </a:cubicBezTo>
                    <a:cubicBezTo>
                      <a:pt x="292" y="145"/>
                      <a:pt x="170" y="63"/>
                      <a:pt x="35" y="0"/>
                    </a:cubicBezTo>
                    <a:cubicBezTo>
                      <a:pt x="34" y="0"/>
                      <a:pt x="33" y="0"/>
                      <a:pt x="32"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1" name="Google Shape;1361;p5"/>
              <p:cNvSpPr/>
              <p:nvPr/>
            </p:nvSpPr>
            <p:spPr>
              <a:xfrm>
                <a:off x="568125" y="2064025"/>
                <a:ext cx="107750" cy="112250"/>
              </a:xfrm>
              <a:custGeom>
                <a:rect b="b" l="l" r="r" t="t"/>
                <a:pathLst>
                  <a:path extrusionOk="0" h="4490" w="4310">
                    <a:moveTo>
                      <a:pt x="3904" y="1"/>
                    </a:moveTo>
                    <a:cubicBezTo>
                      <a:pt x="3668" y="126"/>
                      <a:pt x="3479" y="318"/>
                      <a:pt x="3353" y="551"/>
                    </a:cubicBezTo>
                    <a:cubicBezTo>
                      <a:pt x="3001" y="680"/>
                      <a:pt x="2661" y="834"/>
                      <a:pt x="2331" y="1013"/>
                    </a:cubicBezTo>
                    <a:cubicBezTo>
                      <a:pt x="2526" y="740"/>
                      <a:pt x="2762" y="491"/>
                      <a:pt x="3023" y="284"/>
                    </a:cubicBezTo>
                    <a:cubicBezTo>
                      <a:pt x="3036" y="273"/>
                      <a:pt x="3028" y="252"/>
                      <a:pt x="3015" y="252"/>
                    </a:cubicBezTo>
                    <a:cubicBezTo>
                      <a:pt x="3013" y="252"/>
                      <a:pt x="3010" y="253"/>
                      <a:pt x="3007" y="255"/>
                    </a:cubicBezTo>
                    <a:cubicBezTo>
                      <a:pt x="2677" y="472"/>
                      <a:pt x="2394" y="759"/>
                      <a:pt x="2180" y="1095"/>
                    </a:cubicBezTo>
                    <a:cubicBezTo>
                      <a:pt x="1885" y="1268"/>
                      <a:pt x="1614" y="1479"/>
                      <a:pt x="1366" y="1718"/>
                    </a:cubicBezTo>
                    <a:cubicBezTo>
                      <a:pt x="658" y="2416"/>
                      <a:pt x="170" y="3495"/>
                      <a:pt x="7" y="4467"/>
                    </a:cubicBezTo>
                    <a:cubicBezTo>
                      <a:pt x="1" y="4476"/>
                      <a:pt x="10" y="4486"/>
                      <a:pt x="16" y="4489"/>
                    </a:cubicBezTo>
                    <a:cubicBezTo>
                      <a:pt x="18" y="4489"/>
                      <a:pt x="21" y="4490"/>
                      <a:pt x="23" y="4490"/>
                    </a:cubicBezTo>
                    <a:cubicBezTo>
                      <a:pt x="32" y="4490"/>
                      <a:pt x="39" y="4484"/>
                      <a:pt x="41" y="4476"/>
                    </a:cubicBezTo>
                    <a:cubicBezTo>
                      <a:pt x="233" y="3982"/>
                      <a:pt x="359" y="3476"/>
                      <a:pt x="595" y="2995"/>
                    </a:cubicBezTo>
                    <a:cubicBezTo>
                      <a:pt x="809" y="2551"/>
                      <a:pt x="1095" y="2146"/>
                      <a:pt x="1444" y="1797"/>
                    </a:cubicBezTo>
                    <a:cubicBezTo>
                      <a:pt x="1627" y="1624"/>
                      <a:pt x="1822" y="1463"/>
                      <a:pt x="2032" y="1322"/>
                    </a:cubicBezTo>
                    <a:cubicBezTo>
                      <a:pt x="2102" y="1313"/>
                      <a:pt x="2171" y="1309"/>
                      <a:pt x="2240" y="1309"/>
                    </a:cubicBezTo>
                    <a:cubicBezTo>
                      <a:pt x="2632" y="1309"/>
                      <a:pt x="3016" y="1433"/>
                      <a:pt x="3411" y="1433"/>
                    </a:cubicBezTo>
                    <a:cubicBezTo>
                      <a:pt x="3503" y="1433"/>
                      <a:pt x="3596" y="1426"/>
                      <a:pt x="3690" y="1410"/>
                    </a:cubicBezTo>
                    <a:cubicBezTo>
                      <a:pt x="3706" y="1406"/>
                      <a:pt x="3702" y="1388"/>
                      <a:pt x="3690" y="1388"/>
                    </a:cubicBezTo>
                    <a:cubicBezTo>
                      <a:pt x="3360" y="1388"/>
                      <a:pt x="3033" y="1353"/>
                      <a:pt x="2715" y="1278"/>
                    </a:cubicBezTo>
                    <a:cubicBezTo>
                      <a:pt x="2579" y="1245"/>
                      <a:pt x="2439" y="1228"/>
                      <a:pt x="2301" y="1228"/>
                    </a:cubicBezTo>
                    <a:cubicBezTo>
                      <a:pt x="2254" y="1228"/>
                      <a:pt x="2207" y="1230"/>
                      <a:pt x="2161" y="1234"/>
                    </a:cubicBezTo>
                    <a:cubicBezTo>
                      <a:pt x="2385" y="1092"/>
                      <a:pt x="2611" y="963"/>
                      <a:pt x="2847" y="850"/>
                    </a:cubicBezTo>
                    <a:cubicBezTo>
                      <a:pt x="3072" y="909"/>
                      <a:pt x="3301" y="938"/>
                      <a:pt x="3529" y="938"/>
                    </a:cubicBezTo>
                    <a:cubicBezTo>
                      <a:pt x="3787" y="938"/>
                      <a:pt x="4044" y="901"/>
                      <a:pt x="4294" y="828"/>
                    </a:cubicBezTo>
                    <a:cubicBezTo>
                      <a:pt x="4309" y="825"/>
                      <a:pt x="4303" y="809"/>
                      <a:pt x="4291" y="809"/>
                    </a:cubicBezTo>
                    <a:cubicBezTo>
                      <a:pt x="4064" y="845"/>
                      <a:pt x="3836" y="863"/>
                      <a:pt x="3608" y="863"/>
                    </a:cubicBezTo>
                    <a:cubicBezTo>
                      <a:pt x="3380" y="863"/>
                      <a:pt x="3152" y="845"/>
                      <a:pt x="2926" y="809"/>
                    </a:cubicBezTo>
                    <a:cubicBezTo>
                      <a:pt x="3297" y="633"/>
                      <a:pt x="3677" y="479"/>
                      <a:pt x="4052" y="334"/>
                    </a:cubicBezTo>
                    <a:cubicBezTo>
                      <a:pt x="4069" y="331"/>
                      <a:pt x="4065" y="305"/>
                      <a:pt x="4050" y="305"/>
                    </a:cubicBezTo>
                    <a:cubicBezTo>
                      <a:pt x="4049" y="305"/>
                      <a:pt x="4047" y="305"/>
                      <a:pt x="4045" y="306"/>
                    </a:cubicBezTo>
                    <a:cubicBezTo>
                      <a:pt x="3831" y="378"/>
                      <a:pt x="3624" y="447"/>
                      <a:pt x="3416" y="526"/>
                    </a:cubicBezTo>
                    <a:cubicBezTo>
                      <a:pt x="3548" y="331"/>
                      <a:pt x="3718" y="152"/>
                      <a:pt x="3910" y="7"/>
                    </a:cubicBezTo>
                    <a:cubicBezTo>
                      <a:pt x="3913" y="4"/>
                      <a:pt x="3907" y="1"/>
                      <a:pt x="3904"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2" name="Google Shape;1362;p5"/>
              <p:cNvSpPr/>
              <p:nvPr/>
            </p:nvSpPr>
            <p:spPr>
              <a:xfrm>
                <a:off x="644950" y="2065750"/>
                <a:ext cx="7975" cy="7875"/>
              </a:xfrm>
              <a:custGeom>
                <a:rect b="b" l="l" r="r" t="t"/>
                <a:pathLst>
                  <a:path extrusionOk="0" h="315" w="319">
                    <a:moveTo>
                      <a:pt x="309" y="1"/>
                    </a:moveTo>
                    <a:cubicBezTo>
                      <a:pt x="249" y="32"/>
                      <a:pt x="192" y="76"/>
                      <a:pt x="145" y="127"/>
                    </a:cubicBezTo>
                    <a:cubicBezTo>
                      <a:pt x="85" y="177"/>
                      <a:pt x="35" y="240"/>
                      <a:pt x="0" y="309"/>
                    </a:cubicBezTo>
                    <a:lnTo>
                      <a:pt x="0" y="312"/>
                    </a:lnTo>
                    <a:cubicBezTo>
                      <a:pt x="2" y="314"/>
                      <a:pt x="4" y="315"/>
                      <a:pt x="5" y="315"/>
                    </a:cubicBezTo>
                    <a:cubicBezTo>
                      <a:pt x="7" y="315"/>
                      <a:pt x="8" y="314"/>
                      <a:pt x="10" y="312"/>
                    </a:cubicBezTo>
                    <a:cubicBezTo>
                      <a:pt x="63" y="259"/>
                      <a:pt x="101" y="202"/>
                      <a:pt x="151" y="152"/>
                    </a:cubicBezTo>
                    <a:cubicBezTo>
                      <a:pt x="205" y="98"/>
                      <a:pt x="268" y="61"/>
                      <a:pt x="315" y="10"/>
                    </a:cubicBezTo>
                    <a:cubicBezTo>
                      <a:pt x="318" y="4"/>
                      <a:pt x="318" y="1"/>
                      <a:pt x="309"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3" name="Google Shape;1363;p5"/>
              <p:cNvSpPr/>
              <p:nvPr/>
            </p:nvSpPr>
            <p:spPr>
              <a:xfrm>
                <a:off x="667825" y="2078225"/>
                <a:ext cx="13475" cy="3500"/>
              </a:xfrm>
              <a:custGeom>
                <a:rect b="b" l="l" r="r" t="t"/>
                <a:pathLst>
                  <a:path extrusionOk="0" h="140" w="539">
                    <a:moveTo>
                      <a:pt x="528" y="1"/>
                    </a:moveTo>
                    <a:cubicBezTo>
                      <a:pt x="526" y="1"/>
                      <a:pt x="525" y="1"/>
                      <a:pt x="523" y="2"/>
                    </a:cubicBezTo>
                    <a:cubicBezTo>
                      <a:pt x="441" y="30"/>
                      <a:pt x="359" y="55"/>
                      <a:pt x="271" y="77"/>
                    </a:cubicBezTo>
                    <a:cubicBezTo>
                      <a:pt x="189" y="93"/>
                      <a:pt x="98" y="93"/>
                      <a:pt x="16" y="112"/>
                    </a:cubicBezTo>
                    <a:cubicBezTo>
                      <a:pt x="15" y="111"/>
                      <a:pt x="14" y="111"/>
                      <a:pt x="13" y="111"/>
                    </a:cubicBezTo>
                    <a:cubicBezTo>
                      <a:pt x="7" y="111"/>
                      <a:pt x="1" y="117"/>
                      <a:pt x="1" y="125"/>
                    </a:cubicBezTo>
                    <a:cubicBezTo>
                      <a:pt x="1" y="131"/>
                      <a:pt x="10" y="134"/>
                      <a:pt x="16" y="134"/>
                    </a:cubicBezTo>
                    <a:cubicBezTo>
                      <a:pt x="47" y="138"/>
                      <a:pt x="78" y="140"/>
                      <a:pt x="109" y="140"/>
                    </a:cubicBezTo>
                    <a:cubicBezTo>
                      <a:pt x="259" y="140"/>
                      <a:pt x="404" y="96"/>
                      <a:pt x="532" y="18"/>
                    </a:cubicBezTo>
                    <a:cubicBezTo>
                      <a:pt x="535" y="18"/>
                      <a:pt x="538" y="8"/>
                      <a:pt x="535" y="5"/>
                    </a:cubicBezTo>
                    <a:cubicBezTo>
                      <a:pt x="535" y="3"/>
                      <a:pt x="532" y="1"/>
                      <a:pt x="528"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364" name="Google Shape;1364;p5"/>
            <p:cNvSpPr/>
            <p:nvPr/>
          </p:nvSpPr>
          <p:spPr>
            <a:xfrm>
              <a:off x="544150" y="2145650"/>
              <a:ext cx="74000" cy="91950"/>
            </a:xfrm>
            <a:custGeom>
              <a:rect b="b" l="l" r="r" t="t"/>
              <a:pathLst>
                <a:path extrusionOk="0" h="3678" w="2960">
                  <a:moveTo>
                    <a:pt x="0" y="0"/>
                  </a:moveTo>
                  <a:lnTo>
                    <a:pt x="76" y="840"/>
                  </a:lnTo>
                  <a:lnTo>
                    <a:pt x="327" y="3677"/>
                  </a:lnTo>
                  <a:lnTo>
                    <a:pt x="2554" y="3677"/>
                  </a:lnTo>
                  <a:lnTo>
                    <a:pt x="2866" y="840"/>
                  </a:lnTo>
                  <a:lnTo>
                    <a:pt x="2960"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5" name="Google Shape;1365;p5"/>
            <p:cNvSpPr/>
            <p:nvPr/>
          </p:nvSpPr>
          <p:spPr>
            <a:xfrm>
              <a:off x="545625" y="2145650"/>
              <a:ext cx="71050" cy="20225"/>
            </a:xfrm>
            <a:custGeom>
              <a:rect b="b" l="l" r="r" t="t"/>
              <a:pathLst>
                <a:path extrusionOk="0" h="809" w="2842">
                  <a:moveTo>
                    <a:pt x="1" y="0"/>
                  </a:moveTo>
                  <a:lnTo>
                    <a:pt x="73" y="809"/>
                  </a:lnTo>
                  <a:lnTo>
                    <a:pt x="2750" y="809"/>
                  </a:lnTo>
                  <a:lnTo>
                    <a:pt x="2841"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6" name="Google Shape;1366;p5"/>
            <p:cNvSpPr/>
            <p:nvPr/>
          </p:nvSpPr>
          <p:spPr>
            <a:xfrm>
              <a:off x="538000" y="2138875"/>
              <a:ext cx="85275" cy="18050"/>
            </a:xfrm>
            <a:custGeom>
              <a:rect b="b" l="l" r="r" t="t"/>
              <a:pathLst>
                <a:path extrusionOk="0" h="722" w="3411">
                  <a:moveTo>
                    <a:pt x="1" y="1"/>
                  </a:moveTo>
                  <a:lnTo>
                    <a:pt x="1" y="721"/>
                  </a:lnTo>
                  <a:lnTo>
                    <a:pt x="3410" y="721"/>
                  </a:lnTo>
                  <a:lnTo>
                    <a:pt x="3410"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67" name="Google Shape;1367;p5"/>
          <p:cNvGrpSpPr/>
          <p:nvPr/>
        </p:nvGrpSpPr>
        <p:grpSpPr>
          <a:xfrm>
            <a:off x="7725683" y="797782"/>
            <a:ext cx="877898" cy="684216"/>
            <a:chOff x="262200" y="3357384"/>
            <a:chExt cx="1642159" cy="684216"/>
          </a:xfrm>
        </p:grpSpPr>
        <p:sp>
          <p:nvSpPr>
            <p:cNvPr id="1368" name="Google Shape;1368;p5"/>
            <p:cNvSpPr/>
            <p:nvPr/>
          </p:nvSpPr>
          <p:spPr>
            <a:xfrm>
              <a:off x="273376" y="3357384"/>
              <a:ext cx="1630983" cy="683479"/>
            </a:xfrm>
            <a:custGeom>
              <a:rect b="b" l="l" r="r" t="t"/>
              <a:pathLst>
                <a:path extrusionOk="0" h="5565" w="13280">
                  <a:moveTo>
                    <a:pt x="1" y="0"/>
                  </a:moveTo>
                  <a:lnTo>
                    <a:pt x="1" y="5564"/>
                  </a:lnTo>
                  <a:lnTo>
                    <a:pt x="13280" y="5564"/>
                  </a:lnTo>
                  <a:lnTo>
                    <a:pt x="13280"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9" name="Google Shape;1369;p5"/>
            <p:cNvSpPr/>
            <p:nvPr/>
          </p:nvSpPr>
          <p:spPr>
            <a:xfrm>
              <a:off x="262200" y="3357384"/>
              <a:ext cx="1641791" cy="683479"/>
            </a:xfrm>
            <a:custGeom>
              <a:rect b="b" l="l" r="r" t="t"/>
              <a:pathLst>
                <a:path extrusionOk="0" h="5565" w="13368">
                  <a:moveTo>
                    <a:pt x="1" y="0"/>
                  </a:moveTo>
                  <a:lnTo>
                    <a:pt x="1" y="5564"/>
                  </a:lnTo>
                  <a:lnTo>
                    <a:pt x="89" y="5564"/>
                  </a:lnTo>
                  <a:lnTo>
                    <a:pt x="89" y="92"/>
                  </a:lnTo>
                  <a:lnTo>
                    <a:pt x="13368" y="92"/>
                  </a:lnTo>
                  <a:lnTo>
                    <a:pt x="13368"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0" name="Google Shape;1370;p5"/>
            <p:cNvSpPr/>
            <p:nvPr/>
          </p:nvSpPr>
          <p:spPr>
            <a:xfrm>
              <a:off x="269937" y="3357384"/>
              <a:ext cx="1633317" cy="684216"/>
            </a:xfrm>
            <a:custGeom>
              <a:rect b="b" l="l" r="r" t="t"/>
              <a:pathLst>
                <a:path extrusionOk="0" h="5571" w="13299">
                  <a:moveTo>
                    <a:pt x="16" y="0"/>
                  </a:moveTo>
                  <a:lnTo>
                    <a:pt x="1" y="41"/>
                  </a:lnTo>
                  <a:lnTo>
                    <a:pt x="13280" y="5570"/>
                  </a:lnTo>
                  <a:lnTo>
                    <a:pt x="13299" y="5530"/>
                  </a:lnTo>
                  <a:lnTo>
                    <a:pt x="16"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1" name="Google Shape;1371;p5"/>
            <p:cNvSpPr/>
            <p:nvPr/>
          </p:nvSpPr>
          <p:spPr>
            <a:xfrm>
              <a:off x="269937" y="3357384"/>
              <a:ext cx="1633317" cy="684216"/>
            </a:xfrm>
            <a:custGeom>
              <a:rect b="b" l="l" r="r" t="t"/>
              <a:pathLst>
                <a:path extrusionOk="0" h="5571" w="13299">
                  <a:moveTo>
                    <a:pt x="13280" y="0"/>
                  </a:moveTo>
                  <a:lnTo>
                    <a:pt x="1" y="5530"/>
                  </a:lnTo>
                  <a:lnTo>
                    <a:pt x="16" y="5570"/>
                  </a:lnTo>
                  <a:lnTo>
                    <a:pt x="13299" y="41"/>
                  </a:lnTo>
                  <a:lnTo>
                    <a:pt x="13280"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72" name="Google Shape;1372;p5"/>
          <p:cNvGrpSpPr/>
          <p:nvPr/>
        </p:nvGrpSpPr>
        <p:grpSpPr>
          <a:xfrm>
            <a:off x="7725683" y="1667420"/>
            <a:ext cx="877898" cy="684216"/>
            <a:chOff x="262200" y="3357384"/>
            <a:chExt cx="1642159" cy="684216"/>
          </a:xfrm>
        </p:grpSpPr>
        <p:sp>
          <p:nvSpPr>
            <p:cNvPr id="1373" name="Google Shape;1373;p5"/>
            <p:cNvSpPr/>
            <p:nvPr/>
          </p:nvSpPr>
          <p:spPr>
            <a:xfrm>
              <a:off x="273376" y="3357384"/>
              <a:ext cx="1630983" cy="683479"/>
            </a:xfrm>
            <a:custGeom>
              <a:rect b="b" l="l" r="r" t="t"/>
              <a:pathLst>
                <a:path extrusionOk="0" h="5565" w="13280">
                  <a:moveTo>
                    <a:pt x="1" y="0"/>
                  </a:moveTo>
                  <a:lnTo>
                    <a:pt x="1" y="5564"/>
                  </a:lnTo>
                  <a:lnTo>
                    <a:pt x="13280" y="5564"/>
                  </a:lnTo>
                  <a:lnTo>
                    <a:pt x="13280"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4" name="Google Shape;1374;p5"/>
            <p:cNvSpPr/>
            <p:nvPr/>
          </p:nvSpPr>
          <p:spPr>
            <a:xfrm>
              <a:off x="262200" y="3357384"/>
              <a:ext cx="1641791" cy="683479"/>
            </a:xfrm>
            <a:custGeom>
              <a:rect b="b" l="l" r="r" t="t"/>
              <a:pathLst>
                <a:path extrusionOk="0" h="5565" w="13368">
                  <a:moveTo>
                    <a:pt x="1" y="0"/>
                  </a:moveTo>
                  <a:lnTo>
                    <a:pt x="1" y="5564"/>
                  </a:lnTo>
                  <a:lnTo>
                    <a:pt x="89" y="5564"/>
                  </a:lnTo>
                  <a:lnTo>
                    <a:pt x="89" y="92"/>
                  </a:lnTo>
                  <a:lnTo>
                    <a:pt x="13368" y="92"/>
                  </a:lnTo>
                  <a:lnTo>
                    <a:pt x="13368"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5" name="Google Shape;1375;p5"/>
            <p:cNvSpPr/>
            <p:nvPr/>
          </p:nvSpPr>
          <p:spPr>
            <a:xfrm>
              <a:off x="269937" y="3357384"/>
              <a:ext cx="1633317" cy="684216"/>
            </a:xfrm>
            <a:custGeom>
              <a:rect b="b" l="l" r="r" t="t"/>
              <a:pathLst>
                <a:path extrusionOk="0" h="5571" w="13299">
                  <a:moveTo>
                    <a:pt x="16" y="0"/>
                  </a:moveTo>
                  <a:lnTo>
                    <a:pt x="1" y="41"/>
                  </a:lnTo>
                  <a:lnTo>
                    <a:pt x="13280" y="5570"/>
                  </a:lnTo>
                  <a:lnTo>
                    <a:pt x="13299" y="5530"/>
                  </a:lnTo>
                  <a:lnTo>
                    <a:pt x="16"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6" name="Google Shape;1376;p5"/>
            <p:cNvSpPr/>
            <p:nvPr/>
          </p:nvSpPr>
          <p:spPr>
            <a:xfrm>
              <a:off x="269937" y="3357384"/>
              <a:ext cx="1633317" cy="684216"/>
            </a:xfrm>
            <a:custGeom>
              <a:rect b="b" l="l" r="r" t="t"/>
              <a:pathLst>
                <a:path extrusionOk="0" h="5571" w="13299">
                  <a:moveTo>
                    <a:pt x="13280" y="0"/>
                  </a:moveTo>
                  <a:lnTo>
                    <a:pt x="1" y="5530"/>
                  </a:lnTo>
                  <a:lnTo>
                    <a:pt x="16" y="5570"/>
                  </a:lnTo>
                  <a:lnTo>
                    <a:pt x="13299" y="41"/>
                  </a:lnTo>
                  <a:lnTo>
                    <a:pt x="13280"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77" name="Google Shape;1377;p5"/>
          <p:cNvGrpSpPr/>
          <p:nvPr/>
        </p:nvGrpSpPr>
        <p:grpSpPr>
          <a:xfrm>
            <a:off x="3844800" y="4756477"/>
            <a:ext cx="1458875" cy="23926"/>
            <a:chOff x="-2278825" y="1262800"/>
            <a:chExt cx="1458875" cy="45049"/>
          </a:xfrm>
        </p:grpSpPr>
        <p:sp>
          <p:nvSpPr>
            <p:cNvPr id="1378" name="Google Shape;1378;p5"/>
            <p:cNvSpPr/>
            <p:nvPr/>
          </p:nvSpPr>
          <p:spPr>
            <a:xfrm>
              <a:off x="-2278825" y="1262800"/>
              <a:ext cx="285404" cy="45049"/>
            </a:xfrm>
            <a:custGeom>
              <a:rect b="b" l="l" r="r" t="t"/>
              <a:pathLst>
                <a:path extrusionOk="0" h="538" w="8869">
                  <a:moveTo>
                    <a:pt x="1" y="1"/>
                  </a:moveTo>
                  <a:lnTo>
                    <a:pt x="1" y="538"/>
                  </a:lnTo>
                  <a:lnTo>
                    <a:pt x="8868" y="538"/>
                  </a:lnTo>
                  <a:lnTo>
                    <a:pt x="8868"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9" name="Google Shape;1379;p5"/>
            <p:cNvSpPr/>
            <p:nvPr/>
          </p:nvSpPr>
          <p:spPr>
            <a:xfrm>
              <a:off x="-1886778" y="1262800"/>
              <a:ext cx="285404" cy="45049"/>
            </a:xfrm>
            <a:custGeom>
              <a:rect b="b" l="l" r="r" t="t"/>
              <a:pathLst>
                <a:path extrusionOk="0" h="538" w="8869">
                  <a:moveTo>
                    <a:pt x="1" y="1"/>
                  </a:moveTo>
                  <a:lnTo>
                    <a:pt x="1" y="538"/>
                  </a:lnTo>
                  <a:lnTo>
                    <a:pt x="8868" y="538"/>
                  </a:lnTo>
                  <a:lnTo>
                    <a:pt x="8868"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0" name="Google Shape;1380;p5"/>
            <p:cNvSpPr/>
            <p:nvPr/>
          </p:nvSpPr>
          <p:spPr>
            <a:xfrm>
              <a:off x="-1496018" y="1262800"/>
              <a:ext cx="285404" cy="45049"/>
            </a:xfrm>
            <a:custGeom>
              <a:rect b="b" l="l" r="r" t="t"/>
              <a:pathLst>
                <a:path extrusionOk="0" h="538" w="8869">
                  <a:moveTo>
                    <a:pt x="1" y="1"/>
                  </a:moveTo>
                  <a:lnTo>
                    <a:pt x="1" y="538"/>
                  </a:lnTo>
                  <a:lnTo>
                    <a:pt x="8869" y="538"/>
                  </a:lnTo>
                  <a:lnTo>
                    <a:pt x="8869"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1" name="Google Shape;1381;p5"/>
            <p:cNvSpPr/>
            <p:nvPr/>
          </p:nvSpPr>
          <p:spPr>
            <a:xfrm>
              <a:off x="-1105354" y="1262800"/>
              <a:ext cx="285404" cy="45049"/>
            </a:xfrm>
            <a:custGeom>
              <a:rect b="b" l="l" r="r" t="t"/>
              <a:pathLst>
                <a:path extrusionOk="0" h="538" w="8869">
                  <a:moveTo>
                    <a:pt x="0" y="1"/>
                  </a:moveTo>
                  <a:lnTo>
                    <a:pt x="0" y="538"/>
                  </a:lnTo>
                  <a:lnTo>
                    <a:pt x="8868" y="538"/>
                  </a:lnTo>
                  <a:lnTo>
                    <a:pt x="8868"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5" name="Shape 1385"/>
        <p:cNvGrpSpPr/>
        <p:nvPr/>
      </p:nvGrpSpPr>
      <p:grpSpPr>
        <a:xfrm>
          <a:off x="0" y="0"/>
          <a:ext cx="0" cy="0"/>
          <a:chOff x="0" y="0"/>
          <a:chExt cx="0" cy="0"/>
        </a:xfrm>
      </p:grpSpPr>
      <p:sp>
        <p:nvSpPr>
          <p:cNvPr id="1386" name="Google Shape;1386;p8"/>
          <p:cNvSpPr txBox="1"/>
          <p:nvPr>
            <p:ph idx="1" type="subTitle"/>
          </p:nvPr>
        </p:nvSpPr>
        <p:spPr>
          <a:xfrm>
            <a:off x="1081550" y="2082850"/>
            <a:ext cx="2135700" cy="2111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a:t>Crear una solución que no solo satisfaga las necesidades actuales del condominio Ca</a:t>
            </a:r>
            <a:r>
              <a:rPr lang="en"/>
              <a:t>lerías, sino que también pueda adaptarse y escalar para otros condominios en el futuro.</a:t>
            </a:r>
            <a:endParaRPr sz="1400">
              <a:solidFill>
                <a:srgbClr val="2A2A2A"/>
              </a:solidFill>
              <a:latin typeface="Arial"/>
              <a:ea typeface="Arial"/>
              <a:cs typeface="Arial"/>
              <a:sym typeface="Arial"/>
            </a:endParaRPr>
          </a:p>
          <a:p>
            <a:pPr indent="0" lvl="0" marL="0" rtl="0" algn="ctr">
              <a:lnSpc>
                <a:spcPct val="100000"/>
              </a:lnSpc>
              <a:spcBef>
                <a:spcPts val="0"/>
              </a:spcBef>
              <a:spcAft>
                <a:spcPts val="0"/>
              </a:spcAft>
              <a:buClr>
                <a:schemeClr val="dk1"/>
              </a:buClr>
              <a:buSzPts val="1100"/>
              <a:buFont typeface="Arial"/>
              <a:buNone/>
            </a:pPr>
            <a:r>
              <a:t/>
            </a:r>
            <a:endParaRPr/>
          </a:p>
        </p:txBody>
      </p:sp>
      <p:sp>
        <p:nvSpPr>
          <p:cNvPr id="1387" name="Google Shape;1387;p8"/>
          <p:cNvSpPr txBox="1"/>
          <p:nvPr>
            <p:ph idx="3" type="subTitle"/>
          </p:nvPr>
        </p:nvSpPr>
        <p:spPr>
          <a:xfrm>
            <a:off x="3435104" y="2082850"/>
            <a:ext cx="2135700" cy="703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La administración del condominio se enfrenta a desafíos significativos, ya que muchos de los procesos se realizan manualmente, lo que lleva a ineficiencias, errores y falta de organización.</a:t>
            </a:r>
            <a:endParaRPr/>
          </a:p>
          <a:p>
            <a:pPr indent="0" lvl="0" marL="0" rtl="0" algn="ctr">
              <a:spcBef>
                <a:spcPts val="0"/>
              </a:spcBef>
              <a:spcAft>
                <a:spcPts val="0"/>
              </a:spcAft>
              <a:buNone/>
            </a:pPr>
            <a:r>
              <a:t/>
            </a:r>
            <a:endParaRPr/>
          </a:p>
          <a:p>
            <a:pPr indent="0" lvl="0" marL="0" rtl="0" algn="ctr">
              <a:lnSpc>
                <a:spcPct val="100000"/>
              </a:lnSpc>
              <a:spcBef>
                <a:spcPts val="0"/>
              </a:spcBef>
              <a:spcAft>
                <a:spcPts val="0"/>
              </a:spcAft>
              <a:buClr>
                <a:schemeClr val="dk1"/>
              </a:buClr>
              <a:buSzPts val="1100"/>
              <a:buFont typeface="Arial"/>
              <a:buNone/>
            </a:pPr>
            <a:r>
              <a:t/>
            </a:r>
            <a:endParaRPr/>
          </a:p>
        </p:txBody>
      </p:sp>
      <p:sp>
        <p:nvSpPr>
          <p:cNvPr id="1388" name="Google Shape;1388;p8"/>
          <p:cNvSpPr txBox="1"/>
          <p:nvPr>
            <p:ph idx="5" type="subTitle"/>
          </p:nvPr>
        </p:nvSpPr>
        <p:spPr>
          <a:xfrm>
            <a:off x="5788675" y="2082850"/>
            <a:ext cx="2135700" cy="703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Es imprescindible digitalizar estos procesos para mejorar la precisión, reducir el tiempo invertido en tareas administrativas, y asegurar un control adecuado y transparente de las operaciones del condominio.</a:t>
            </a:r>
            <a:endParaRPr/>
          </a:p>
          <a:p>
            <a:pPr indent="0" lvl="0" marL="0" rtl="0" algn="ctr">
              <a:spcBef>
                <a:spcPts val="0"/>
              </a:spcBef>
              <a:spcAft>
                <a:spcPts val="0"/>
              </a:spcAft>
              <a:buNone/>
            </a:pPr>
            <a:r>
              <a:t/>
            </a:r>
            <a:endParaRPr/>
          </a:p>
          <a:p>
            <a:pPr indent="0" lvl="0" marL="0" rtl="0" algn="ctr">
              <a:lnSpc>
                <a:spcPct val="100000"/>
              </a:lnSpc>
              <a:spcBef>
                <a:spcPts val="0"/>
              </a:spcBef>
              <a:spcAft>
                <a:spcPts val="0"/>
              </a:spcAft>
              <a:buClr>
                <a:schemeClr val="dk1"/>
              </a:buClr>
              <a:buSzPts val="1100"/>
              <a:buFont typeface="Arial"/>
              <a:buNone/>
            </a:pPr>
            <a:r>
              <a:t/>
            </a:r>
            <a:endParaRPr/>
          </a:p>
        </p:txBody>
      </p:sp>
      <p:sp>
        <p:nvSpPr>
          <p:cNvPr id="1389" name="Google Shape;1389;p8"/>
          <p:cNvSpPr txBox="1"/>
          <p:nvPr>
            <p:ph type="title"/>
          </p:nvPr>
        </p:nvSpPr>
        <p:spPr>
          <a:xfrm>
            <a:off x="5788676" y="1771125"/>
            <a:ext cx="2135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000"/>
              <a:buNone/>
            </a:pPr>
            <a:r>
              <a:rPr lang="en"/>
              <a:t>Digitalización</a:t>
            </a:r>
            <a:endParaRPr/>
          </a:p>
        </p:txBody>
      </p:sp>
      <p:sp>
        <p:nvSpPr>
          <p:cNvPr id="1390" name="Google Shape;1390;p8"/>
          <p:cNvSpPr txBox="1"/>
          <p:nvPr>
            <p:ph idx="2" type="title"/>
          </p:nvPr>
        </p:nvSpPr>
        <p:spPr>
          <a:xfrm>
            <a:off x="3345200" y="1771125"/>
            <a:ext cx="2318700" cy="39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Situación Actual</a:t>
            </a:r>
            <a:endParaRPr/>
          </a:p>
        </p:txBody>
      </p:sp>
      <p:sp>
        <p:nvSpPr>
          <p:cNvPr id="1391" name="Google Shape;1391;p8"/>
          <p:cNvSpPr txBox="1"/>
          <p:nvPr>
            <p:ph idx="4" type="title"/>
          </p:nvPr>
        </p:nvSpPr>
        <p:spPr>
          <a:xfrm>
            <a:off x="1081551" y="1771125"/>
            <a:ext cx="2135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000"/>
              <a:buNone/>
            </a:pPr>
            <a:r>
              <a:rPr lang="en"/>
              <a:t>Visión</a:t>
            </a:r>
            <a:endParaRPr/>
          </a:p>
        </p:txBody>
      </p:sp>
      <p:grpSp>
        <p:nvGrpSpPr>
          <p:cNvPr id="1392" name="Google Shape;1392;p8"/>
          <p:cNvGrpSpPr/>
          <p:nvPr/>
        </p:nvGrpSpPr>
        <p:grpSpPr>
          <a:xfrm>
            <a:off x="1903783" y="1193298"/>
            <a:ext cx="491254" cy="491254"/>
            <a:chOff x="1186975" y="3848025"/>
            <a:chExt cx="357250" cy="357250"/>
          </a:xfrm>
        </p:grpSpPr>
        <p:sp>
          <p:nvSpPr>
            <p:cNvPr id="1393" name="Google Shape;1393;p8"/>
            <p:cNvSpPr/>
            <p:nvPr/>
          </p:nvSpPr>
          <p:spPr>
            <a:xfrm>
              <a:off x="1186975" y="3848025"/>
              <a:ext cx="357250" cy="357250"/>
            </a:xfrm>
            <a:custGeom>
              <a:rect b="b" l="l" r="r" t="t"/>
              <a:pathLst>
                <a:path extrusionOk="0" h="14290" w="14290">
                  <a:moveTo>
                    <a:pt x="13660" y="418"/>
                  </a:moveTo>
                  <a:cubicBezTo>
                    <a:pt x="13776" y="418"/>
                    <a:pt x="13870" y="514"/>
                    <a:pt x="13870" y="628"/>
                  </a:cubicBezTo>
                  <a:lnTo>
                    <a:pt x="13870" y="2233"/>
                  </a:lnTo>
                  <a:lnTo>
                    <a:pt x="7641" y="2233"/>
                  </a:lnTo>
                  <a:cubicBezTo>
                    <a:pt x="7536" y="2233"/>
                    <a:pt x="7438" y="2311"/>
                    <a:pt x="7427" y="2416"/>
                  </a:cubicBezTo>
                  <a:cubicBezTo>
                    <a:pt x="7409" y="2545"/>
                    <a:pt x="7509" y="2650"/>
                    <a:pt x="7632" y="2650"/>
                  </a:cubicBezTo>
                  <a:lnTo>
                    <a:pt x="13870" y="2650"/>
                  </a:lnTo>
                  <a:lnTo>
                    <a:pt x="13870" y="13662"/>
                  </a:lnTo>
                  <a:cubicBezTo>
                    <a:pt x="13870" y="13776"/>
                    <a:pt x="13776" y="13869"/>
                    <a:pt x="13660" y="13869"/>
                  </a:cubicBezTo>
                  <a:lnTo>
                    <a:pt x="628" y="13869"/>
                  </a:lnTo>
                  <a:cubicBezTo>
                    <a:pt x="514" y="13869"/>
                    <a:pt x="418" y="13776"/>
                    <a:pt x="418" y="13662"/>
                  </a:cubicBezTo>
                  <a:lnTo>
                    <a:pt x="418" y="2650"/>
                  </a:lnTo>
                  <a:lnTo>
                    <a:pt x="6648" y="2650"/>
                  </a:lnTo>
                  <a:cubicBezTo>
                    <a:pt x="6755" y="2650"/>
                    <a:pt x="6851" y="2572"/>
                    <a:pt x="6862" y="2467"/>
                  </a:cubicBezTo>
                  <a:cubicBezTo>
                    <a:pt x="6880" y="2340"/>
                    <a:pt x="6779" y="2233"/>
                    <a:pt x="6656" y="2233"/>
                  </a:cubicBezTo>
                  <a:lnTo>
                    <a:pt x="418" y="2233"/>
                  </a:lnTo>
                  <a:lnTo>
                    <a:pt x="418" y="628"/>
                  </a:lnTo>
                  <a:cubicBezTo>
                    <a:pt x="418" y="514"/>
                    <a:pt x="514" y="418"/>
                    <a:pt x="628" y="418"/>
                  </a:cubicBezTo>
                  <a:close/>
                  <a:moveTo>
                    <a:pt x="628" y="0"/>
                  </a:moveTo>
                  <a:cubicBezTo>
                    <a:pt x="282" y="0"/>
                    <a:pt x="1" y="282"/>
                    <a:pt x="1" y="628"/>
                  </a:cubicBezTo>
                  <a:lnTo>
                    <a:pt x="1" y="13662"/>
                  </a:lnTo>
                  <a:cubicBezTo>
                    <a:pt x="1" y="14008"/>
                    <a:pt x="282" y="14289"/>
                    <a:pt x="628" y="14289"/>
                  </a:cubicBezTo>
                  <a:lnTo>
                    <a:pt x="13660" y="14289"/>
                  </a:lnTo>
                  <a:cubicBezTo>
                    <a:pt x="14006" y="14289"/>
                    <a:pt x="14290" y="14008"/>
                    <a:pt x="14290" y="13662"/>
                  </a:cubicBezTo>
                  <a:lnTo>
                    <a:pt x="14290" y="628"/>
                  </a:lnTo>
                  <a:cubicBezTo>
                    <a:pt x="14290" y="282"/>
                    <a:pt x="14006" y="0"/>
                    <a:pt x="136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4" name="Google Shape;1394;p8"/>
            <p:cNvSpPr/>
            <p:nvPr/>
          </p:nvSpPr>
          <p:spPr>
            <a:xfrm>
              <a:off x="1204450" y="3865325"/>
              <a:ext cx="31450" cy="31450"/>
            </a:xfrm>
            <a:custGeom>
              <a:rect b="b" l="l" r="r" t="t"/>
              <a:pathLst>
                <a:path extrusionOk="0" h="1258" w="1258">
                  <a:moveTo>
                    <a:pt x="630" y="420"/>
                  </a:moveTo>
                  <a:cubicBezTo>
                    <a:pt x="744" y="420"/>
                    <a:pt x="838" y="514"/>
                    <a:pt x="838" y="628"/>
                  </a:cubicBezTo>
                  <a:cubicBezTo>
                    <a:pt x="838" y="744"/>
                    <a:pt x="744" y="838"/>
                    <a:pt x="630" y="838"/>
                  </a:cubicBezTo>
                  <a:cubicBezTo>
                    <a:pt x="514" y="838"/>
                    <a:pt x="420" y="744"/>
                    <a:pt x="420" y="628"/>
                  </a:cubicBezTo>
                  <a:cubicBezTo>
                    <a:pt x="420" y="514"/>
                    <a:pt x="514" y="420"/>
                    <a:pt x="630" y="420"/>
                  </a:cubicBezTo>
                  <a:close/>
                  <a:moveTo>
                    <a:pt x="630" y="0"/>
                  </a:moveTo>
                  <a:cubicBezTo>
                    <a:pt x="284" y="0"/>
                    <a:pt x="1" y="282"/>
                    <a:pt x="1" y="628"/>
                  </a:cubicBezTo>
                  <a:cubicBezTo>
                    <a:pt x="1" y="974"/>
                    <a:pt x="284" y="1257"/>
                    <a:pt x="630" y="1257"/>
                  </a:cubicBezTo>
                  <a:cubicBezTo>
                    <a:pt x="976" y="1257"/>
                    <a:pt x="1258" y="974"/>
                    <a:pt x="1258" y="628"/>
                  </a:cubicBezTo>
                  <a:cubicBezTo>
                    <a:pt x="1258" y="282"/>
                    <a:pt x="976" y="0"/>
                    <a:pt x="63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5" name="Google Shape;1395;p8"/>
            <p:cNvSpPr/>
            <p:nvPr/>
          </p:nvSpPr>
          <p:spPr>
            <a:xfrm>
              <a:off x="1243525" y="3865325"/>
              <a:ext cx="31450" cy="31450"/>
            </a:xfrm>
            <a:custGeom>
              <a:rect b="b" l="l" r="r" t="t"/>
              <a:pathLst>
                <a:path extrusionOk="0" h="1258" w="1258">
                  <a:moveTo>
                    <a:pt x="630" y="420"/>
                  </a:moveTo>
                  <a:cubicBezTo>
                    <a:pt x="744" y="420"/>
                    <a:pt x="838" y="514"/>
                    <a:pt x="838" y="628"/>
                  </a:cubicBezTo>
                  <a:cubicBezTo>
                    <a:pt x="838" y="744"/>
                    <a:pt x="744" y="838"/>
                    <a:pt x="630" y="838"/>
                  </a:cubicBezTo>
                  <a:cubicBezTo>
                    <a:pt x="514" y="838"/>
                    <a:pt x="420" y="744"/>
                    <a:pt x="420" y="628"/>
                  </a:cubicBezTo>
                  <a:cubicBezTo>
                    <a:pt x="420" y="514"/>
                    <a:pt x="514" y="420"/>
                    <a:pt x="630" y="420"/>
                  </a:cubicBezTo>
                  <a:close/>
                  <a:moveTo>
                    <a:pt x="630" y="0"/>
                  </a:moveTo>
                  <a:cubicBezTo>
                    <a:pt x="284" y="0"/>
                    <a:pt x="1" y="282"/>
                    <a:pt x="1" y="628"/>
                  </a:cubicBezTo>
                  <a:cubicBezTo>
                    <a:pt x="1" y="974"/>
                    <a:pt x="284" y="1257"/>
                    <a:pt x="630" y="1257"/>
                  </a:cubicBezTo>
                  <a:cubicBezTo>
                    <a:pt x="976" y="1257"/>
                    <a:pt x="1258" y="974"/>
                    <a:pt x="1258" y="628"/>
                  </a:cubicBezTo>
                  <a:cubicBezTo>
                    <a:pt x="1258" y="282"/>
                    <a:pt x="976" y="0"/>
                    <a:pt x="63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6" name="Google Shape;1396;p8"/>
            <p:cNvSpPr/>
            <p:nvPr/>
          </p:nvSpPr>
          <p:spPr>
            <a:xfrm>
              <a:off x="1282600" y="3865325"/>
              <a:ext cx="31450" cy="31450"/>
            </a:xfrm>
            <a:custGeom>
              <a:rect b="b" l="l" r="r" t="t"/>
              <a:pathLst>
                <a:path extrusionOk="0" h="1258" w="1258">
                  <a:moveTo>
                    <a:pt x="630" y="420"/>
                  </a:moveTo>
                  <a:cubicBezTo>
                    <a:pt x="744" y="420"/>
                    <a:pt x="838" y="514"/>
                    <a:pt x="838" y="628"/>
                  </a:cubicBezTo>
                  <a:cubicBezTo>
                    <a:pt x="838" y="744"/>
                    <a:pt x="744" y="838"/>
                    <a:pt x="630" y="838"/>
                  </a:cubicBezTo>
                  <a:cubicBezTo>
                    <a:pt x="514" y="838"/>
                    <a:pt x="420" y="744"/>
                    <a:pt x="420" y="628"/>
                  </a:cubicBezTo>
                  <a:cubicBezTo>
                    <a:pt x="420" y="514"/>
                    <a:pt x="514" y="420"/>
                    <a:pt x="630" y="420"/>
                  </a:cubicBezTo>
                  <a:close/>
                  <a:moveTo>
                    <a:pt x="630" y="0"/>
                  </a:moveTo>
                  <a:cubicBezTo>
                    <a:pt x="284" y="0"/>
                    <a:pt x="0" y="282"/>
                    <a:pt x="0" y="628"/>
                  </a:cubicBezTo>
                  <a:cubicBezTo>
                    <a:pt x="0" y="974"/>
                    <a:pt x="284" y="1257"/>
                    <a:pt x="630" y="1257"/>
                  </a:cubicBezTo>
                  <a:cubicBezTo>
                    <a:pt x="976" y="1257"/>
                    <a:pt x="1257" y="974"/>
                    <a:pt x="1257" y="628"/>
                  </a:cubicBezTo>
                  <a:cubicBezTo>
                    <a:pt x="1257" y="282"/>
                    <a:pt x="976" y="0"/>
                    <a:pt x="63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7" name="Google Shape;1397;p8"/>
            <p:cNvSpPr/>
            <p:nvPr/>
          </p:nvSpPr>
          <p:spPr>
            <a:xfrm>
              <a:off x="1238450" y="3927775"/>
              <a:ext cx="254325" cy="253375"/>
            </a:xfrm>
            <a:custGeom>
              <a:rect b="b" l="l" r="r" t="t"/>
              <a:pathLst>
                <a:path extrusionOk="0" h="10135" w="10173">
                  <a:moveTo>
                    <a:pt x="1032" y="1019"/>
                  </a:moveTo>
                  <a:lnTo>
                    <a:pt x="1458" y="1159"/>
                  </a:lnTo>
                  <a:lnTo>
                    <a:pt x="1175" y="1441"/>
                  </a:lnTo>
                  <a:lnTo>
                    <a:pt x="1032" y="1019"/>
                  </a:lnTo>
                  <a:close/>
                  <a:moveTo>
                    <a:pt x="1900" y="1307"/>
                  </a:moveTo>
                  <a:lnTo>
                    <a:pt x="2454" y="1490"/>
                  </a:lnTo>
                  <a:lnTo>
                    <a:pt x="1507" y="2436"/>
                  </a:lnTo>
                  <a:lnTo>
                    <a:pt x="1324" y="1885"/>
                  </a:lnTo>
                  <a:lnTo>
                    <a:pt x="1900" y="1307"/>
                  </a:lnTo>
                  <a:close/>
                  <a:moveTo>
                    <a:pt x="8375" y="505"/>
                  </a:moveTo>
                  <a:lnTo>
                    <a:pt x="9643" y="1773"/>
                  </a:lnTo>
                  <a:lnTo>
                    <a:pt x="6576" y="4839"/>
                  </a:lnTo>
                  <a:lnTo>
                    <a:pt x="5310" y="3573"/>
                  </a:lnTo>
                  <a:lnTo>
                    <a:pt x="5566" y="3316"/>
                  </a:lnTo>
                  <a:lnTo>
                    <a:pt x="6283" y="4033"/>
                  </a:lnTo>
                  <a:cubicBezTo>
                    <a:pt x="6326" y="4075"/>
                    <a:pt x="6377" y="4095"/>
                    <a:pt x="6430" y="4095"/>
                  </a:cubicBezTo>
                  <a:cubicBezTo>
                    <a:pt x="6484" y="4095"/>
                    <a:pt x="6535" y="4075"/>
                    <a:pt x="6578" y="4033"/>
                  </a:cubicBezTo>
                  <a:cubicBezTo>
                    <a:pt x="6658" y="3952"/>
                    <a:pt x="6658" y="3818"/>
                    <a:pt x="6578" y="3738"/>
                  </a:cubicBezTo>
                  <a:lnTo>
                    <a:pt x="5861" y="3019"/>
                  </a:lnTo>
                  <a:lnTo>
                    <a:pt x="6118" y="2762"/>
                  </a:lnTo>
                  <a:lnTo>
                    <a:pt x="6535" y="3182"/>
                  </a:lnTo>
                  <a:cubicBezTo>
                    <a:pt x="6578" y="3225"/>
                    <a:pt x="6631" y="3242"/>
                    <a:pt x="6685" y="3242"/>
                  </a:cubicBezTo>
                  <a:cubicBezTo>
                    <a:pt x="6736" y="3242"/>
                    <a:pt x="6790" y="3225"/>
                    <a:pt x="6832" y="3182"/>
                  </a:cubicBezTo>
                  <a:cubicBezTo>
                    <a:pt x="6913" y="3102"/>
                    <a:pt x="6913" y="2968"/>
                    <a:pt x="6832" y="2885"/>
                  </a:cubicBezTo>
                  <a:lnTo>
                    <a:pt x="6413" y="2468"/>
                  </a:lnTo>
                  <a:lnTo>
                    <a:pt x="6669" y="2211"/>
                  </a:lnTo>
                  <a:lnTo>
                    <a:pt x="7089" y="2628"/>
                  </a:lnTo>
                  <a:cubicBezTo>
                    <a:pt x="7131" y="2671"/>
                    <a:pt x="7183" y="2691"/>
                    <a:pt x="7236" y="2691"/>
                  </a:cubicBezTo>
                  <a:cubicBezTo>
                    <a:pt x="7290" y="2691"/>
                    <a:pt x="7344" y="2671"/>
                    <a:pt x="7384" y="2628"/>
                  </a:cubicBezTo>
                  <a:cubicBezTo>
                    <a:pt x="7466" y="2548"/>
                    <a:pt x="7466" y="2414"/>
                    <a:pt x="7384" y="2334"/>
                  </a:cubicBezTo>
                  <a:lnTo>
                    <a:pt x="6966" y="1914"/>
                  </a:lnTo>
                  <a:lnTo>
                    <a:pt x="8375" y="505"/>
                  </a:lnTo>
                  <a:close/>
                  <a:moveTo>
                    <a:pt x="2150" y="2392"/>
                  </a:moveTo>
                  <a:lnTo>
                    <a:pt x="7053" y="7295"/>
                  </a:lnTo>
                  <a:lnTo>
                    <a:pt x="6618" y="7730"/>
                  </a:lnTo>
                  <a:lnTo>
                    <a:pt x="1715" y="2827"/>
                  </a:lnTo>
                  <a:lnTo>
                    <a:pt x="2150" y="2392"/>
                  </a:lnTo>
                  <a:close/>
                  <a:moveTo>
                    <a:pt x="8040" y="6900"/>
                  </a:moveTo>
                  <a:lnTo>
                    <a:pt x="8442" y="7301"/>
                  </a:lnTo>
                  <a:lnTo>
                    <a:pt x="7315" y="8429"/>
                  </a:lnTo>
                  <a:lnTo>
                    <a:pt x="6913" y="8027"/>
                  </a:lnTo>
                  <a:lnTo>
                    <a:pt x="8040" y="6900"/>
                  </a:lnTo>
                  <a:close/>
                  <a:moveTo>
                    <a:pt x="3591" y="5292"/>
                  </a:moveTo>
                  <a:lnTo>
                    <a:pt x="4856" y="6558"/>
                  </a:lnTo>
                  <a:lnTo>
                    <a:pt x="1789" y="9626"/>
                  </a:lnTo>
                  <a:lnTo>
                    <a:pt x="523" y="8360"/>
                  </a:lnTo>
                  <a:lnTo>
                    <a:pt x="806" y="8074"/>
                  </a:lnTo>
                  <a:lnTo>
                    <a:pt x="1521" y="8788"/>
                  </a:lnTo>
                  <a:cubicBezTo>
                    <a:pt x="1563" y="8831"/>
                    <a:pt x="1617" y="8851"/>
                    <a:pt x="1670" y="8851"/>
                  </a:cubicBezTo>
                  <a:cubicBezTo>
                    <a:pt x="1722" y="8851"/>
                    <a:pt x="1775" y="8831"/>
                    <a:pt x="1818" y="8788"/>
                  </a:cubicBezTo>
                  <a:cubicBezTo>
                    <a:pt x="1898" y="8708"/>
                    <a:pt x="1898" y="8574"/>
                    <a:pt x="1818" y="8494"/>
                  </a:cubicBezTo>
                  <a:lnTo>
                    <a:pt x="1103" y="7779"/>
                  </a:lnTo>
                  <a:lnTo>
                    <a:pt x="1360" y="7522"/>
                  </a:lnTo>
                  <a:lnTo>
                    <a:pt x="1778" y="7940"/>
                  </a:lnTo>
                  <a:cubicBezTo>
                    <a:pt x="1820" y="7982"/>
                    <a:pt x="1874" y="8002"/>
                    <a:pt x="1927" y="8002"/>
                  </a:cubicBezTo>
                  <a:cubicBezTo>
                    <a:pt x="1979" y="8002"/>
                    <a:pt x="2032" y="7982"/>
                    <a:pt x="2075" y="7940"/>
                  </a:cubicBezTo>
                  <a:cubicBezTo>
                    <a:pt x="2155" y="7860"/>
                    <a:pt x="2155" y="7726"/>
                    <a:pt x="2075" y="7645"/>
                  </a:cubicBezTo>
                  <a:lnTo>
                    <a:pt x="1655" y="7225"/>
                  </a:lnTo>
                  <a:lnTo>
                    <a:pt x="1912" y="6969"/>
                  </a:lnTo>
                  <a:lnTo>
                    <a:pt x="2331" y="7388"/>
                  </a:lnTo>
                  <a:cubicBezTo>
                    <a:pt x="2374" y="7429"/>
                    <a:pt x="2425" y="7449"/>
                    <a:pt x="2479" y="7449"/>
                  </a:cubicBezTo>
                  <a:cubicBezTo>
                    <a:pt x="2532" y="7449"/>
                    <a:pt x="2586" y="7429"/>
                    <a:pt x="2626" y="7388"/>
                  </a:cubicBezTo>
                  <a:cubicBezTo>
                    <a:pt x="2709" y="7306"/>
                    <a:pt x="2709" y="7172"/>
                    <a:pt x="2626" y="7092"/>
                  </a:cubicBezTo>
                  <a:lnTo>
                    <a:pt x="2209" y="6674"/>
                  </a:lnTo>
                  <a:lnTo>
                    <a:pt x="2465" y="6417"/>
                  </a:lnTo>
                  <a:lnTo>
                    <a:pt x="3180" y="7132"/>
                  </a:lnTo>
                  <a:cubicBezTo>
                    <a:pt x="3222" y="7172"/>
                    <a:pt x="3273" y="7192"/>
                    <a:pt x="3327" y="7192"/>
                  </a:cubicBezTo>
                  <a:cubicBezTo>
                    <a:pt x="3381" y="7192"/>
                    <a:pt x="3434" y="7172"/>
                    <a:pt x="3474" y="7132"/>
                  </a:cubicBezTo>
                  <a:cubicBezTo>
                    <a:pt x="3557" y="7049"/>
                    <a:pt x="3557" y="6915"/>
                    <a:pt x="3474" y="6835"/>
                  </a:cubicBezTo>
                  <a:lnTo>
                    <a:pt x="2760" y="6120"/>
                  </a:lnTo>
                  <a:lnTo>
                    <a:pt x="3017" y="5864"/>
                  </a:lnTo>
                  <a:lnTo>
                    <a:pt x="3436" y="6283"/>
                  </a:lnTo>
                  <a:cubicBezTo>
                    <a:pt x="3479" y="6323"/>
                    <a:pt x="3530" y="6344"/>
                    <a:pt x="3584" y="6344"/>
                  </a:cubicBezTo>
                  <a:cubicBezTo>
                    <a:pt x="3637" y="6344"/>
                    <a:pt x="3691" y="6323"/>
                    <a:pt x="3731" y="6283"/>
                  </a:cubicBezTo>
                  <a:cubicBezTo>
                    <a:pt x="3814" y="6201"/>
                    <a:pt x="3814" y="6067"/>
                    <a:pt x="3731" y="5986"/>
                  </a:cubicBezTo>
                  <a:lnTo>
                    <a:pt x="3314" y="5569"/>
                  </a:lnTo>
                  <a:lnTo>
                    <a:pt x="3591" y="5292"/>
                  </a:lnTo>
                  <a:close/>
                  <a:moveTo>
                    <a:pt x="8375" y="1"/>
                  </a:moveTo>
                  <a:cubicBezTo>
                    <a:pt x="8319" y="1"/>
                    <a:pt x="8268" y="23"/>
                    <a:pt x="8228" y="61"/>
                  </a:cubicBezTo>
                  <a:lnTo>
                    <a:pt x="5013" y="3276"/>
                  </a:lnTo>
                  <a:lnTo>
                    <a:pt x="4450" y="2713"/>
                  </a:lnTo>
                  <a:cubicBezTo>
                    <a:pt x="4409" y="2673"/>
                    <a:pt x="4355" y="2653"/>
                    <a:pt x="4301" y="2653"/>
                  </a:cubicBezTo>
                  <a:cubicBezTo>
                    <a:pt x="4247" y="2653"/>
                    <a:pt x="4193" y="2673"/>
                    <a:pt x="4153" y="2713"/>
                  </a:cubicBezTo>
                  <a:cubicBezTo>
                    <a:pt x="4073" y="2794"/>
                    <a:pt x="4073" y="2928"/>
                    <a:pt x="4153" y="3008"/>
                  </a:cubicBezTo>
                  <a:lnTo>
                    <a:pt x="7748" y="6603"/>
                  </a:lnTo>
                  <a:lnTo>
                    <a:pt x="7353" y="7000"/>
                  </a:lnTo>
                  <a:lnTo>
                    <a:pt x="2447" y="2097"/>
                  </a:lnTo>
                  <a:lnTo>
                    <a:pt x="2845" y="1700"/>
                  </a:lnTo>
                  <a:lnTo>
                    <a:pt x="3463" y="2320"/>
                  </a:lnTo>
                  <a:cubicBezTo>
                    <a:pt x="3505" y="2361"/>
                    <a:pt x="3559" y="2381"/>
                    <a:pt x="3613" y="2381"/>
                  </a:cubicBezTo>
                  <a:cubicBezTo>
                    <a:pt x="3666" y="2381"/>
                    <a:pt x="3720" y="2361"/>
                    <a:pt x="3760" y="2320"/>
                  </a:cubicBezTo>
                  <a:cubicBezTo>
                    <a:pt x="3841" y="2238"/>
                    <a:pt x="3841" y="2104"/>
                    <a:pt x="3760" y="2023"/>
                  </a:cubicBezTo>
                  <a:lnTo>
                    <a:pt x="3079" y="1342"/>
                  </a:lnTo>
                  <a:cubicBezTo>
                    <a:pt x="3035" y="1311"/>
                    <a:pt x="3017" y="1255"/>
                    <a:pt x="2793" y="1166"/>
                  </a:cubicBezTo>
                  <a:lnTo>
                    <a:pt x="777" y="492"/>
                  </a:lnTo>
                  <a:cubicBezTo>
                    <a:pt x="755" y="485"/>
                    <a:pt x="732" y="481"/>
                    <a:pt x="709" y="481"/>
                  </a:cubicBezTo>
                  <a:cubicBezTo>
                    <a:pt x="654" y="481"/>
                    <a:pt x="600" y="502"/>
                    <a:pt x="561" y="541"/>
                  </a:cubicBezTo>
                  <a:cubicBezTo>
                    <a:pt x="523" y="581"/>
                    <a:pt x="487" y="659"/>
                    <a:pt x="509" y="760"/>
                  </a:cubicBezTo>
                  <a:lnTo>
                    <a:pt x="1184" y="2778"/>
                  </a:lnTo>
                  <a:cubicBezTo>
                    <a:pt x="1213" y="2829"/>
                    <a:pt x="1204" y="2885"/>
                    <a:pt x="1360" y="3062"/>
                  </a:cubicBezTo>
                  <a:lnTo>
                    <a:pt x="3296" y="5000"/>
                  </a:lnTo>
                  <a:lnTo>
                    <a:pt x="81" y="8215"/>
                  </a:lnTo>
                  <a:cubicBezTo>
                    <a:pt x="0" y="8295"/>
                    <a:pt x="0" y="8429"/>
                    <a:pt x="81" y="8509"/>
                  </a:cubicBezTo>
                  <a:lnTo>
                    <a:pt x="1644" y="10072"/>
                  </a:lnTo>
                  <a:cubicBezTo>
                    <a:pt x="1684" y="10112"/>
                    <a:pt x="1737" y="10135"/>
                    <a:pt x="1793" y="10135"/>
                  </a:cubicBezTo>
                  <a:cubicBezTo>
                    <a:pt x="1849" y="10135"/>
                    <a:pt x="1900" y="10112"/>
                    <a:pt x="1941" y="10072"/>
                  </a:cubicBezTo>
                  <a:lnTo>
                    <a:pt x="5156" y="6857"/>
                  </a:lnTo>
                  <a:lnTo>
                    <a:pt x="7859" y="9561"/>
                  </a:lnTo>
                  <a:cubicBezTo>
                    <a:pt x="7958" y="9659"/>
                    <a:pt x="8085" y="9706"/>
                    <a:pt x="8214" y="9706"/>
                  </a:cubicBezTo>
                  <a:cubicBezTo>
                    <a:pt x="8342" y="9706"/>
                    <a:pt x="8471" y="9659"/>
                    <a:pt x="8569" y="9561"/>
                  </a:cubicBezTo>
                  <a:lnTo>
                    <a:pt x="8737" y="9393"/>
                  </a:lnTo>
                  <a:cubicBezTo>
                    <a:pt x="8817" y="9313"/>
                    <a:pt x="8817" y="9179"/>
                    <a:pt x="8737" y="9099"/>
                  </a:cubicBezTo>
                  <a:cubicBezTo>
                    <a:pt x="8695" y="9058"/>
                    <a:pt x="8641" y="9038"/>
                    <a:pt x="8587" y="9038"/>
                  </a:cubicBezTo>
                  <a:cubicBezTo>
                    <a:pt x="8534" y="9038"/>
                    <a:pt x="8480" y="9058"/>
                    <a:pt x="8440" y="9099"/>
                  </a:cubicBezTo>
                  <a:lnTo>
                    <a:pt x="8272" y="9266"/>
                  </a:lnTo>
                  <a:cubicBezTo>
                    <a:pt x="8257" y="9282"/>
                    <a:pt x="8236" y="9290"/>
                    <a:pt x="8215" y="9290"/>
                  </a:cubicBezTo>
                  <a:cubicBezTo>
                    <a:pt x="8195" y="9290"/>
                    <a:pt x="8174" y="9282"/>
                    <a:pt x="8159" y="9266"/>
                  </a:cubicBezTo>
                  <a:lnTo>
                    <a:pt x="7620" y="8726"/>
                  </a:lnTo>
                  <a:lnTo>
                    <a:pt x="8748" y="7601"/>
                  </a:lnTo>
                  <a:lnTo>
                    <a:pt x="9286" y="8139"/>
                  </a:lnTo>
                  <a:cubicBezTo>
                    <a:pt x="9317" y="8170"/>
                    <a:pt x="9317" y="8221"/>
                    <a:pt x="9286" y="8252"/>
                  </a:cubicBezTo>
                  <a:lnTo>
                    <a:pt x="9132" y="8407"/>
                  </a:lnTo>
                  <a:cubicBezTo>
                    <a:pt x="9052" y="8487"/>
                    <a:pt x="9052" y="8621"/>
                    <a:pt x="9132" y="8701"/>
                  </a:cubicBezTo>
                  <a:cubicBezTo>
                    <a:pt x="9174" y="8744"/>
                    <a:pt x="9228" y="8764"/>
                    <a:pt x="9279" y="8764"/>
                  </a:cubicBezTo>
                  <a:cubicBezTo>
                    <a:pt x="9333" y="8764"/>
                    <a:pt x="9386" y="8744"/>
                    <a:pt x="9429" y="8701"/>
                  </a:cubicBezTo>
                  <a:lnTo>
                    <a:pt x="9581" y="8549"/>
                  </a:lnTo>
                  <a:cubicBezTo>
                    <a:pt x="9777" y="8353"/>
                    <a:pt x="9777" y="8036"/>
                    <a:pt x="9581" y="7839"/>
                  </a:cubicBezTo>
                  <a:lnTo>
                    <a:pt x="6877" y="5136"/>
                  </a:lnTo>
                  <a:lnTo>
                    <a:pt x="10092" y="1921"/>
                  </a:lnTo>
                  <a:cubicBezTo>
                    <a:pt x="10172" y="1840"/>
                    <a:pt x="10172" y="1706"/>
                    <a:pt x="10092" y="1624"/>
                  </a:cubicBezTo>
                  <a:lnTo>
                    <a:pt x="8525" y="61"/>
                  </a:lnTo>
                  <a:cubicBezTo>
                    <a:pt x="8484" y="23"/>
                    <a:pt x="8431" y="1"/>
                    <a:pt x="837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8" name="Google Shape;1398;p8"/>
            <p:cNvSpPr/>
            <p:nvPr/>
          </p:nvSpPr>
          <p:spPr>
            <a:xfrm>
              <a:off x="1431525" y="3956800"/>
              <a:ext cx="32050" cy="30725"/>
            </a:xfrm>
            <a:custGeom>
              <a:rect b="b" l="l" r="r" t="t"/>
              <a:pathLst>
                <a:path extrusionOk="0" h="1229" w="1282">
                  <a:moveTo>
                    <a:pt x="650" y="414"/>
                  </a:moveTo>
                  <a:cubicBezTo>
                    <a:pt x="699" y="414"/>
                    <a:pt x="753" y="438"/>
                    <a:pt x="788" y="474"/>
                  </a:cubicBezTo>
                  <a:cubicBezTo>
                    <a:pt x="826" y="512"/>
                    <a:pt x="844" y="561"/>
                    <a:pt x="844" y="612"/>
                  </a:cubicBezTo>
                  <a:cubicBezTo>
                    <a:pt x="844" y="664"/>
                    <a:pt x="826" y="713"/>
                    <a:pt x="788" y="749"/>
                  </a:cubicBezTo>
                  <a:cubicBezTo>
                    <a:pt x="751" y="785"/>
                    <a:pt x="701" y="804"/>
                    <a:pt x="651" y="804"/>
                  </a:cubicBezTo>
                  <a:cubicBezTo>
                    <a:pt x="601" y="804"/>
                    <a:pt x="550" y="785"/>
                    <a:pt x="514" y="749"/>
                  </a:cubicBezTo>
                  <a:cubicBezTo>
                    <a:pt x="478" y="711"/>
                    <a:pt x="453" y="661"/>
                    <a:pt x="453" y="608"/>
                  </a:cubicBezTo>
                  <a:cubicBezTo>
                    <a:pt x="453" y="557"/>
                    <a:pt x="473" y="507"/>
                    <a:pt x="514" y="469"/>
                  </a:cubicBezTo>
                  <a:cubicBezTo>
                    <a:pt x="549" y="432"/>
                    <a:pt x="601" y="414"/>
                    <a:pt x="650" y="414"/>
                  </a:cubicBezTo>
                  <a:close/>
                  <a:moveTo>
                    <a:pt x="641" y="1"/>
                  </a:moveTo>
                  <a:cubicBezTo>
                    <a:pt x="438" y="1"/>
                    <a:pt x="250" y="94"/>
                    <a:pt x="134" y="269"/>
                  </a:cubicBezTo>
                  <a:cubicBezTo>
                    <a:pt x="85" y="338"/>
                    <a:pt x="54" y="418"/>
                    <a:pt x="36" y="503"/>
                  </a:cubicBezTo>
                  <a:cubicBezTo>
                    <a:pt x="0" y="706"/>
                    <a:pt x="63" y="907"/>
                    <a:pt x="206" y="1050"/>
                  </a:cubicBezTo>
                  <a:cubicBezTo>
                    <a:pt x="326" y="1171"/>
                    <a:pt x="482" y="1229"/>
                    <a:pt x="641" y="1229"/>
                  </a:cubicBezTo>
                  <a:cubicBezTo>
                    <a:pt x="835" y="1229"/>
                    <a:pt x="1025" y="1139"/>
                    <a:pt x="1150" y="961"/>
                  </a:cubicBezTo>
                  <a:cubicBezTo>
                    <a:pt x="1199" y="889"/>
                    <a:pt x="1233" y="807"/>
                    <a:pt x="1248" y="722"/>
                  </a:cubicBezTo>
                  <a:cubicBezTo>
                    <a:pt x="1282" y="519"/>
                    <a:pt x="1219" y="320"/>
                    <a:pt x="1076" y="179"/>
                  </a:cubicBezTo>
                  <a:cubicBezTo>
                    <a:pt x="960" y="61"/>
                    <a:pt x="806" y="1"/>
                    <a:pt x="64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99" name="Google Shape;1399;p8"/>
          <p:cNvGrpSpPr/>
          <p:nvPr/>
        </p:nvGrpSpPr>
        <p:grpSpPr>
          <a:xfrm>
            <a:off x="6610890" y="1193214"/>
            <a:ext cx="491323" cy="491426"/>
            <a:chOff x="5424275" y="2377875"/>
            <a:chExt cx="357300" cy="357375"/>
          </a:xfrm>
        </p:grpSpPr>
        <p:sp>
          <p:nvSpPr>
            <p:cNvPr id="1400" name="Google Shape;1400;p8"/>
            <p:cNvSpPr/>
            <p:nvPr/>
          </p:nvSpPr>
          <p:spPr>
            <a:xfrm>
              <a:off x="5489850" y="2454025"/>
              <a:ext cx="226100" cy="61025"/>
            </a:xfrm>
            <a:custGeom>
              <a:rect b="b" l="l" r="r" t="t"/>
              <a:pathLst>
                <a:path extrusionOk="0" h="2441" w="9044">
                  <a:moveTo>
                    <a:pt x="2062" y="431"/>
                  </a:moveTo>
                  <a:cubicBezTo>
                    <a:pt x="2140" y="431"/>
                    <a:pt x="2202" y="491"/>
                    <a:pt x="2202" y="569"/>
                  </a:cubicBezTo>
                  <a:cubicBezTo>
                    <a:pt x="2202" y="648"/>
                    <a:pt x="2140" y="710"/>
                    <a:pt x="2062" y="710"/>
                  </a:cubicBezTo>
                  <a:cubicBezTo>
                    <a:pt x="1988" y="710"/>
                    <a:pt x="1923" y="645"/>
                    <a:pt x="1923" y="569"/>
                  </a:cubicBezTo>
                  <a:cubicBezTo>
                    <a:pt x="1923" y="491"/>
                    <a:pt x="1983" y="431"/>
                    <a:pt x="2062" y="431"/>
                  </a:cubicBezTo>
                  <a:close/>
                  <a:moveTo>
                    <a:pt x="6980" y="431"/>
                  </a:moveTo>
                  <a:cubicBezTo>
                    <a:pt x="7058" y="431"/>
                    <a:pt x="7118" y="491"/>
                    <a:pt x="7118" y="569"/>
                  </a:cubicBezTo>
                  <a:cubicBezTo>
                    <a:pt x="7118" y="648"/>
                    <a:pt x="7058" y="710"/>
                    <a:pt x="6980" y="710"/>
                  </a:cubicBezTo>
                  <a:cubicBezTo>
                    <a:pt x="6902" y="710"/>
                    <a:pt x="6839" y="648"/>
                    <a:pt x="6839" y="569"/>
                  </a:cubicBezTo>
                  <a:cubicBezTo>
                    <a:pt x="6839" y="491"/>
                    <a:pt x="6902" y="431"/>
                    <a:pt x="6980" y="431"/>
                  </a:cubicBezTo>
                  <a:close/>
                  <a:moveTo>
                    <a:pt x="838" y="1532"/>
                  </a:moveTo>
                  <a:lnTo>
                    <a:pt x="838" y="1951"/>
                  </a:lnTo>
                  <a:lnTo>
                    <a:pt x="418" y="1951"/>
                  </a:lnTo>
                  <a:lnTo>
                    <a:pt x="418" y="1532"/>
                  </a:lnTo>
                  <a:close/>
                  <a:moveTo>
                    <a:pt x="8623" y="1532"/>
                  </a:moveTo>
                  <a:lnTo>
                    <a:pt x="8623" y="1951"/>
                  </a:lnTo>
                  <a:lnTo>
                    <a:pt x="8206" y="1951"/>
                  </a:lnTo>
                  <a:lnTo>
                    <a:pt x="8206" y="1532"/>
                  </a:lnTo>
                  <a:close/>
                  <a:moveTo>
                    <a:pt x="4522" y="1474"/>
                  </a:moveTo>
                  <a:cubicBezTo>
                    <a:pt x="4674" y="1474"/>
                    <a:pt x="4801" y="1599"/>
                    <a:pt x="4801" y="1753"/>
                  </a:cubicBezTo>
                  <a:cubicBezTo>
                    <a:pt x="4801" y="1907"/>
                    <a:pt x="4674" y="2032"/>
                    <a:pt x="4522" y="2032"/>
                  </a:cubicBezTo>
                  <a:cubicBezTo>
                    <a:pt x="4368" y="2032"/>
                    <a:pt x="4243" y="1907"/>
                    <a:pt x="4243" y="1753"/>
                  </a:cubicBezTo>
                  <a:cubicBezTo>
                    <a:pt x="4243" y="1599"/>
                    <a:pt x="4368" y="1474"/>
                    <a:pt x="4522" y="1474"/>
                  </a:cubicBezTo>
                  <a:close/>
                  <a:moveTo>
                    <a:pt x="6997" y="0"/>
                  </a:moveTo>
                  <a:cubicBezTo>
                    <a:pt x="6969" y="0"/>
                    <a:pt x="6940" y="2"/>
                    <a:pt x="6911" y="7"/>
                  </a:cubicBezTo>
                  <a:cubicBezTo>
                    <a:pt x="6688" y="40"/>
                    <a:pt x="6502" y="208"/>
                    <a:pt x="6453" y="427"/>
                  </a:cubicBezTo>
                  <a:cubicBezTo>
                    <a:pt x="6422" y="558"/>
                    <a:pt x="6438" y="683"/>
                    <a:pt x="6489" y="790"/>
                  </a:cubicBezTo>
                  <a:cubicBezTo>
                    <a:pt x="6107" y="1137"/>
                    <a:pt x="5652" y="1380"/>
                    <a:pt x="5185" y="1487"/>
                  </a:cubicBezTo>
                  <a:cubicBezTo>
                    <a:pt x="5082" y="1228"/>
                    <a:pt x="4830" y="1043"/>
                    <a:pt x="4535" y="1043"/>
                  </a:cubicBezTo>
                  <a:cubicBezTo>
                    <a:pt x="4238" y="1043"/>
                    <a:pt x="3988" y="1228"/>
                    <a:pt x="3886" y="1487"/>
                  </a:cubicBezTo>
                  <a:cubicBezTo>
                    <a:pt x="3419" y="1378"/>
                    <a:pt x="2964" y="1137"/>
                    <a:pt x="2582" y="790"/>
                  </a:cubicBezTo>
                  <a:cubicBezTo>
                    <a:pt x="2631" y="683"/>
                    <a:pt x="2649" y="558"/>
                    <a:pt x="2617" y="427"/>
                  </a:cubicBezTo>
                  <a:cubicBezTo>
                    <a:pt x="2564" y="206"/>
                    <a:pt x="2381" y="38"/>
                    <a:pt x="2158" y="7"/>
                  </a:cubicBezTo>
                  <a:cubicBezTo>
                    <a:pt x="2130" y="3"/>
                    <a:pt x="2102" y="1"/>
                    <a:pt x="2075" y="1"/>
                  </a:cubicBezTo>
                  <a:cubicBezTo>
                    <a:pt x="1741" y="1"/>
                    <a:pt x="1474" y="294"/>
                    <a:pt x="1521" y="634"/>
                  </a:cubicBezTo>
                  <a:cubicBezTo>
                    <a:pt x="1552" y="860"/>
                    <a:pt x="1722" y="1047"/>
                    <a:pt x="1943" y="1101"/>
                  </a:cubicBezTo>
                  <a:cubicBezTo>
                    <a:pt x="1987" y="1111"/>
                    <a:pt x="2031" y="1116"/>
                    <a:pt x="2073" y="1116"/>
                  </a:cubicBezTo>
                  <a:cubicBezTo>
                    <a:pt x="2143" y="1116"/>
                    <a:pt x="2211" y="1102"/>
                    <a:pt x="2274" y="1078"/>
                  </a:cubicBezTo>
                  <a:cubicBezTo>
                    <a:pt x="2468" y="1253"/>
                    <a:pt x="2673" y="1407"/>
                    <a:pt x="2892" y="1532"/>
                  </a:cubicBezTo>
                  <a:lnTo>
                    <a:pt x="1256" y="1532"/>
                  </a:lnTo>
                  <a:lnTo>
                    <a:pt x="1256" y="1324"/>
                  </a:lnTo>
                  <a:cubicBezTo>
                    <a:pt x="1256" y="1206"/>
                    <a:pt x="1162" y="1114"/>
                    <a:pt x="1046" y="1114"/>
                  </a:cubicBezTo>
                  <a:lnTo>
                    <a:pt x="208" y="1114"/>
                  </a:lnTo>
                  <a:cubicBezTo>
                    <a:pt x="95" y="1114"/>
                    <a:pt x="1" y="1208"/>
                    <a:pt x="1" y="1324"/>
                  </a:cubicBezTo>
                  <a:lnTo>
                    <a:pt x="1" y="2161"/>
                  </a:lnTo>
                  <a:cubicBezTo>
                    <a:pt x="1" y="2275"/>
                    <a:pt x="95" y="2369"/>
                    <a:pt x="208" y="2369"/>
                  </a:cubicBezTo>
                  <a:lnTo>
                    <a:pt x="1046" y="2369"/>
                  </a:lnTo>
                  <a:cubicBezTo>
                    <a:pt x="1162" y="2369"/>
                    <a:pt x="1256" y="2275"/>
                    <a:pt x="1256" y="2161"/>
                  </a:cubicBezTo>
                  <a:lnTo>
                    <a:pt x="1256" y="1951"/>
                  </a:lnTo>
                  <a:lnTo>
                    <a:pt x="3868" y="1951"/>
                  </a:lnTo>
                  <a:cubicBezTo>
                    <a:pt x="3957" y="2233"/>
                    <a:pt x="4223" y="2440"/>
                    <a:pt x="4535" y="2440"/>
                  </a:cubicBezTo>
                  <a:cubicBezTo>
                    <a:pt x="4848" y="2440"/>
                    <a:pt x="5114" y="2233"/>
                    <a:pt x="5203" y="1951"/>
                  </a:cubicBezTo>
                  <a:lnTo>
                    <a:pt x="7815" y="1951"/>
                  </a:lnTo>
                  <a:lnTo>
                    <a:pt x="7815" y="2161"/>
                  </a:lnTo>
                  <a:cubicBezTo>
                    <a:pt x="7815" y="2275"/>
                    <a:pt x="7909" y="2369"/>
                    <a:pt x="8023" y="2369"/>
                  </a:cubicBezTo>
                  <a:lnTo>
                    <a:pt x="8833" y="2369"/>
                  </a:lnTo>
                  <a:cubicBezTo>
                    <a:pt x="8947" y="2369"/>
                    <a:pt x="9043" y="2275"/>
                    <a:pt x="9043" y="2161"/>
                  </a:cubicBezTo>
                  <a:lnTo>
                    <a:pt x="9043" y="1324"/>
                  </a:lnTo>
                  <a:cubicBezTo>
                    <a:pt x="9043" y="1208"/>
                    <a:pt x="8947" y="1114"/>
                    <a:pt x="8833" y="1114"/>
                  </a:cubicBezTo>
                  <a:lnTo>
                    <a:pt x="8023" y="1114"/>
                  </a:lnTo>
                  <a:cubicBezTo>
                    <a:pt x="7909" y="1114"/>
                    <a:pt x="7815" y="1208"/>
                    <a:pt x="7815" y="1324"/>
                  </a:cubicBezTo>
                  <a:lnTo>
                    <a:pt x="7815" y="1532"/>
                  </a:lnTo>
                  <a:lnTo>
                    <a:pt x="6179" y="1532"/>
                  </a:lnTo>
                  <a:cubicBezTo>
                    <a:pt x="6397" y="1404"/>
                    <a:pt x="6603" y="1253"/>
                    <a:pt x="6795" y="1078"/>
                  </a:cubicBezTo>
                  <a:cubicBezTo>
                    <a:pt x="6858" y="1102"/>
                    <a:pt x="6925" y="1116"/>
                    <a:pt x="6996" y="1116"/>
                  </a:cubicBezTo>
                  <a:cubicBezTo>
                    <a:pt x="7039" y="1116"/>
                    <a:pt x="7082" y="1111"/>
                    <a:pt x="7127" y="1101"/>
                  </a:cubicBezTo>
                  <a:cubicBezTo>
                    <a:pt x="7351" y="1047"/>
                    <a:pt x="7520" y="860"/>
                    <a:pt x="7549" y="634"/>
                  </a:cubicBezTo>
                  <a:cubicBezTo>
                    <a:pt x="7595" y="293"/>
                    <a:pt x="7329" y="0"/>
                    <a:pt x="699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1" name="Google Shape;1401;p8"/>
            <p:cNvSpPr/>
            <p:nvPr/>
          </p:nvSpPr>
          <p:spPr>
            <a:xfrm>
              <a:off x="5546950" y="2525475"/>
              <a:ext cx="111825" cy="188825"/>
            </a:xfrm>
            <a:custGeom>
              <a:rect b="b" l="l" r="r" t="t"/>
              <a:pathLst>
                <a:path extrusionOk="0" h="7553" w="4473">
                  <a:moveTo>
                    <a:pt x="2238" y="420"/>
                  </a:moveTo>
                  <a:cubicBezTo>
                    <a:pt x="2352" y="420"/>
                    <a:pt x="2446" y="513"/>
                    <a:pt x="2446" y="627"/>
                  </a:cubicBezTo>
                  <a:cubicBezTo>
                    <a:pt x="2446" y="743"/>
                    <a:pt x="2352" y="837"/>
                    <a:pt x="2238" y="837"/>
                  </a:cubicBezTo>
                  <a:cubicBezTo>
                    <a:pt x="2122" y="837"/>
                    <a:pt x="2028" y="743"/>
                    <a:pt x="2028" y="627"/>
                  </a:cubicBezTo>
                  <a:cubicBezTo>
                    <a:pt x="2028" y="513"/>
                    <a:pt x="2122" y="420"/>
                    <a:pt x="2238" y="420"/>
                  </a:cubicBezTo>
                  <a:close/>
                  <a:moveTo>
                    <a:pt x="2238" y="3188"/>
                  </a:moveTo>
                  <a:cubicBezTo>
                    <a:pt x="2390" y="3188"/>
                    <a:pt x="2517" y="3313"/>
                    <a:pt x="2517" y="3467"/>
                  </a:cubicBezTo>
                  <a:cubicBezTo>
                    <a:pt x="2517" y="3619"/>
                    <a:pt x="2390" y="3746"/>
                    <a:pt x="2238" y="3746"/>
                  </a:cubicBezTo>
                  <a:cubicBezTo>
                    <a:pt x="2084" y="3746"/>
                    <a:pt x="1959" y="3619"/>
                    <a:pt x="1959" y="3467"/>
                  </a:cubicBezTo>
                  <a:cubicBezTo>
                    <a:pt x="1959" y="3313"/>
                    <a:pt x="2084" y="3188"/>
                    <a:pt x="2238" y="3188"/>
                  </a:cubicBezTo>
                  <a:close/>
                  <a:moveTo>
                    <a:pt x="3883" y="5986"/>
                  </a:moveTo>
                  <a:lnTo>
                    <a:pt x="3883" y="6376"/>
                  </a:lnTo>
                  <a:lnTo>
                    <a:pt x="2524" y="6376"/>
                  </a:lnTo>
                  <a:cubicBezTo>
                    <a:pt x="2419" y="6376"/>
                    <a:pt x="2321" y="6454"/>
                    <a:pt x="2309" y="6562"/>
                  </a:cubicBezTo>
                  <a:cubicBezTo>
                    <a:pt x="2294" y="6689"/>
                    <a:pt x="2394" y="6796"/>
                    <a:pt x="2517" y="6796"/>
                  </a:cubicBezTo>
                  <a:lnTo>
                    <a:pt x="3437" y="6796"/>
                  </a:lnTo>
                  <a:lnTo>
                    <a:pt x="3437" y="7062"/>
                  </a:lnTo>
                  <a:cubicBezTo>
                    <a:pt x="3437" y="7100"/>
                    <a:pt x="3406" y="7131"/>
                    <a:pt x="3368" y="7131"/>
                  </a:cubicBezTo>
                  <a:lnTo>
                    <a:pt x="1135" y="7131"/>
                  </a:lnTo>
                  <a:cubicBezTo>
                    <a:pt x="1095" y="7131"/>
                    <a:pt x="1066" y="7100"/>
                    <a:pt x="1066" y="7062"/>
                  </a:cubicBezTo>
                  <a:lnTo>
                    <a:pt x="1066" y="6796"/>
                  </a:lnTo>
                  <a:lnTo>
                    <a:pt x="1546" y="6796"/>
                  </a:lnTo>
                  <a:cubicBezTo>
                    <a:pt x="1651" y="6796"/>
                    <a:pt x="1749" y="6718"/>
                    <a:pt x="1760" y="6611"/>
                  </a:cubicBezTo>
                  <a:cubicBezTo>
                    <a:pt x="1776" y="6483"/>
                    <a:pt x="1675" y="6376"/>
                    <a:pt x="1552" y="6376"/>
                  </a:cubicBezTo>
                  <a:lnTo>
                    <a:pt x="590" y="6376"/>
                  </a:lnTo>
                  <a:lnTo>
                    <a:pt x="590" y="5986"/>
                  </a:lnTo>
                  <a:close/>
                  <a:moveTo>
                    <a:pt x="2244" y="0"/>
                  </a:moveTo>
                  <a:cubicBezTo>
                    <a:pt x="1895" y="0"/>
                    <a:pt x="1613" y="280"/>
                    <a:pt x="1613" y="627"/>
                  </a:cubicBezTo>
                  <a:cubicBezTo>
                    <a:pt x="1613" y="748"/>
                    <a:pt x="1646" y="862"/>
                    <a:pt x="1707" y="958"/>
                  </a:cubicBezTo>
                  <a:lnTo>
                    <a:pt x="130" y="3206"/>
                  </a:lnTo>
                  <a:cubicBezTo>
                    <a:pt x="1" y="3391"/>
                    <a:pt x="16" y="3639"/>
                    <a:pt x="164" y="3807"/>
                  </a:cubicBezTo>
                  <a:cubicBezTo>
                    <a:pt x="396" y="4070"/>
                    <a:pt x="912" y="4735"/>
                    <a:pt x="979" y="5568"/>
                  </a:cubicBezTo>
                  <a:lnTo>
                    <a:pt x="586" y="5568"/>
                  </a:lnTo>
                  <a:cubicBezTo>
                    <a:pt x="356" y="5568"/>
                    <a:pt x="173" y="5747"/>
                    <a:pt x="173" y="5968"/>
                  </a:cubicBezTo>
                  <a:lnTo>
                    <a:pt x="173" y="6399"/>
                  </a:lnTo>
                  <a:cubicBezTo>
                    <a:pt x="173" y="6620"/>
                    <a:pt x="358" y="6798"/>
                    <a:pt x="586" y="6798"/>
                  </a:cubicBezTo>
                  <a:lnTo>
                    <a:pt x="646" y="6798"/>
                  </a:lnTo>
                  <a:lnTo>
                    <a:pt x="646" y="7064"/>
                  </a:lnTo>
                  <a:cubicBezTo>
                    <a:pt x="646" y="7334"/>
                    <a:pt x="865" y="7553"/>
                    <a:pt x="1135" y="7553"/>
                  </a:cubicBezTo>
                  <a:lnTo>
                    <a:pt x="3339" y="7553"/>
                  </a:lnTo>
                  <a:cubicBezTo>
                    <a:pt x="3611" y="7553"/>
                    <a:pt x="3828" y="7334"/>
                    <a:pt x="3828" y="7064"/>
                  </a:cubicBezTo>
                  <a:lnTo>
                    <a:pt x="3828" y="6798"/>
                  </a:lnTo>
                  <a:lnTo>
                    <a:pt x="3879" y="6798"/>
                  </a:lnTo>
                  <a:cubicBezTo>
                    <a:pt x="4113" y="6798"/>
                    <a:pt x="4303" y="6620"/>
                    <a:pt x="4303" y="6399"/>
                  </a:cubicBezTo>
                  <a:lnTo>
                    <a:pt x="4303" y="5968"/>
                  </a:lnTo>
                  <a:cubicBezTo>
                    <a:pt x="4303" y="5747"/>
                    <a:pt x="4113" y="5568"/>
                    <a:pt x="3879" y="5568"/>
                  </a:cubicBezTo>
                  <a:lnTo>
                    <a:pt x="3470" y="5568"/>
                  </a:lnTo>
                  <a:cubicBezTo>
                    <a:pt x="3540" y="4740"/>
                    <a:pt x="4066" y="4070"/>
                    <a:pt x="4305" y="3807"/>
                  </a:cubicBezTo>
                  <a:cubicBezTo>
                    <a:pt x="4459" y="3639"/>
                    <a:pt x="4473" y="3391"/>
                    <a:pt x="4339" y="3206"/>
                  </a:cubicBezTo>
                  <a:lnTo>
                    <a:pt x="3812" y="2471"/>
                  </a:lnTo>
                  <a:cubicBezTo>
                    <a:pt x="3771" y="2414"/>
                    <a:pt x="3703" y="2383"/>
                    <a:pt x="3634" y="2383"/>
                  </a:cubicBezTo>
                  <a:cubicBezTo>
                    <a:pt x="3591" y="2383"/>
                    <a:pt x="3547" y="2395"/>
                    <a:pt x="3511" y="2420"/>
                  </a:cubicBezTo>
                  <a:cubicBezTo>
                    <a:pt x="3412" y="2487"/>
                    <a:pt x="3388" y="2614"/>
                    <a:pt x="3457" y="2710"/>
                  </a:cubicBezTo>
                  <a:lnTo>
                    <a:pt x="3984" y="3443"/>
                  </a:lnTo>
                  <a:cubicBezTo>
                    <a:pt x="4004" y="3469"/>
                    <a:pt x="4002" y="3505"/>
                    <a:pt x="3979" y="3530"/>
                  </a:cubicBezTo>
                  <a:cubicBezTo>
                    <a:pt x="3711" y="3827"/>
                    <a:pt x="3104" y="4597"/>
                    <a:pt x="3035" y="5568"/>
                  </a:cubicBezTo>
                  <a:lnTo>
                    <a:pt x="1412" y="5568"/>
                  </a:lnTo>
                  <a:cubicBezTo>
                    <a:pt x="1345" y="4597"/>
                    <a:pt x="758" y="3829"/>
                    <a:pt x="496" y="3530"/>
                  </a:cubicBezTo>
                  <a:cubicBezTo>
                    <a:pt x="474" y="3505"/>
                    <a:pt x="474" y="3472"/>
                    <a:pt x="490" y="3443"/>
                  </a:cubicBezTo>
                  <a:lnTo>
                    <a:pt x="2039" y="1219"/>
                  </a:lnTo>
                  <a:lnTo>
                    <a:pt x="2039" y="2800"/>
                  </a:lnTo>
                  <a:cubicBezTo>
                    <a:pt x="1758" y="2889"/>
                    <a:pt x="1550" y="3152"/>
                    <a:pt x="1550" y="3463"/>
                  </a:cubicBezTo>
                  <a:cubicBezTo>
                    <a:pt x="1550" y="3775"/>
                    <a:pt x="1758" y="4039"/>
                    <a:pt x="2039" y="4128"/>
                  </a:cubicBezTo>
                  <a:lnTo>
                    <a:pt x="2039" y="4639"/>
                  </a:lnTo>
                  <a:cubicBezTo>
                    <a:pt x="2039" y="4744"/>
                    <a:pt x="2117" y="4842"/>
                    <a:pt x="2222" y="4854"/>
                  </a:cubicBezTo>
                  <a:cubicBezTo>
                    <a:pt x="2231" y="4855"/>
                    <a:pt x="2240" y="4855"/>
                    <a:pt x="2249" y="4855"/>
                  </a:cubicBezTo>
                  <a:cubicBezTo>
                    <a:pt x="2366" y="4855"/>
                    <a:pt x="2457" y="4760"/>
                    <a:pt x="2457" y="4646"/>
                  </a:cubicBezTo>
                  <a:lnTo>
                    <a:pt x="2457" y="4128"/>
                  </a:lnTo>
                  <a:cubicBezTo>
                    <a:pt x="2742" y="4039"/>
                    <a:pt x="2948" y="3773"/>
                    <a:pt x="2948" y="3463"/>
                  </a:cubicBezTo>
                  <a:cubicBezTo>
                    <a:pt x="2948" y="3152"/>
                    <a:pt x="2742" y="2889"/>
                    <a:pt x="2457" y="2800"/>
                  </a:cubicBezTo>
                  <a:lnTo>
                    <a:pt x="2457" y="1219"/>
                  </a:lnTo>
                  <a:lnTo>
                    <a:pt x="2941" y="1911"/>
                  </a:lnTo>
                  <a:cubicBezTo>
                    <a:pt x="2981" y="1971"/>
                    <a:pt x="3046" y="2000"/>
                    <a:pt x="3113" y="2000"/>
                  </a:cubicBezTo>
                  <a:cubicBezTo>
                    <a:pt x="3156" y="2000"/>
                    <a:pt x="3198" y="1989"/>
                    <a:pt x="3234" y="1965"/>
                  </a:cubicBezTo>
                  <a:cubicBezTo>
                    <a:pt x="3327" y="1898"/>
                    <a:pt x="3354" y="1768"/>
                    <a:pt x="3287" y="1674"/>
                  </a:cubicBezTo>
                  <a:lnTo>
                    <a:pt x="2785" y="958"/>
                  </a:lnTo>
                  <a:cubicBezTo>
                    <a:pt x="2863" y="835"/>
                    <a:pt x="2897" y="681"/>
                    <a:pt x="2868" y="520"/>
                  </a:cubicBezTo>
                  <a:cubicBezTo>
                    <a:pt x="2823" y="257"/>
                    <a:pt x="2613" y="51"/>
                    <a:pt x="2352" y="9"/>
                  </a:cubicBezTo>
                  <a:cubicBezTo>
                    <a:pt x="2315" y="3"/>
                    <a:pt x="2279" y="0"/>
                    <a:pt x="224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2" name="Google Shape;1402;p8"/>
            <p:cNvSpPr/>
            <p:nvPr/>
          </p:nvSpPr>
          <p:spPr>
            <a:xfrm>
              <a:off x="5424275" y="2377875"/>
              <a:ext cx="357300" cy="357375"/>
            </a:xfrm>
            <a:custGeom>
              <a:rect b="b" l="l" r="r" t="t"/>
              <a:pathLst>
                <a:path extrusionOk="0" h="14295" w="14292">
                  <a:moveTo>
                    <a:pt x="628" y="1"/>
                  </a:moveTo>
                  <a:cubicBezTo>
                    <a:pt x="282" y="1"/>
                    <a:pt x="0" y="284"/>
                    <a:pt x="0" y="630"/>
                  </a:cubicBezTo>
                  <a:lnTo>
                    <a:pt x="0" y="7900"/>
                  </a:lnTo>
                  <a:cubicBezTo>
                    <a:pt x="0" y="8005"/>
                    <a:pt x="79" y="8103"/>
                    <a:pt x="184" y="8114"/>
                  </a:cubicBezTo>
                  <a:cubicBezTo>
                    <a:pt x="194" y="8116"/>
                    <a:pt x="204" y="8116"/>
                    <a:pt x="213" y="8116"/>
                  </a:cubicBezTo>
                  <a:cubicBezTo>
                    <a:pt x="329" y="8116"/>
                    <a:pt x="418" y="8022"/>
                    <a:pt x="418" y="7909"/>
                  </a:cubicBezTo>
                  <a:lnTo>
                    <a:pt x="418" y="2655"/>
                  </a:lnTo>
                  <a:lnTo>
                    <a:pt x="11132" y="2655"/>
                  </a:lnTo>
                  <a:cubicBezTo>
                    <a:pt x="11237" y="2655"/>
                    <a:pt x="11336" y="2577"/>
                    <a:pt x="11347" y="2472"/>
                  </a:cubicBezTo>
                  <a:cubicBezTo>
                    <a:pt x="11365" y="2343"/>
                    <a:pt x="11262" y="2238"/>
                    <a:pt x="11141" y="2238"/>
                  </a:cubicBezTo>
                  <a:lnTo>
                    <a:pt x="420" y="2238"/>
                  </a:lnTo>
                  <a:lnTo>
                    <a:pt x="420" y="633"/>
                  </a:lnTo>
                  <a:cubicBezTo>
                    <a:pt x="420" y="519"/>
                    <a:pt x="516" y="423"/>
                    <a:pt x="630" y="423"/>
                  </a:cubicBezTo>
                  <a:lnTo>
                    <a:pt x="13662" y="423"/>
                  </a:lnTo>
                  <a:cubicBezTo>
                    <a:pt x="13778" y="423"/>
                    <a:pt x="13872" y="519"/>
                    <a:pt x="13872" y="633"/>
                  </a:cubicBezTo>
                  <a:lnTo>
                    <a:pt x="13872" y="2238"/>
                  </a:lnTo>
                  <a:lnTo>
                    <a:pt x="12126" y="2238"/>
                  </a:lnTo>
                  <a:cubicBezTo>
                    <a:pt x="12019" y="2238"/>
                    <a:pt x="11921" y="2314"/>
                    <a:pt x="11909" y="2421"/>
                  </a:cubicBezTo>
                  <a:cubicBezTo>
                    <a:pt x="11894" y="2548"/>
                    <a:pt x="11994" y="2655"/>
                    <a:pt x="12117" y="2655"/>
                  </a:cubicBezTo>
                  <a:lnTo>
                    <a:pt x="13872" y="2655"/>
                  </a:lnTo>
                  <a:lnTo>
                    <a:pt x="13872" y="13665"/>
                  </a:lnTo>
                  <a:cubicBezTo>
                    <a:pt x="13872" y="13778"/>
                    <a:pt x="13778" y="13874"/>
                    <a:pt x="13662" y="13874"/>
                  </a:cubicBezTo>
                  <a:lnTo>
                    <a:pt x="630" y="13874"/>
                  </a:lnTo>
                  <a:cubicBezTo>
                    <a:pt x="516" y="13874"/>
                    <a:pt x="420" y="13778"/>
                    <a:pt x="420" y="13665"/>
                  </a:cubicBezTo>
                  <a:lnTo>
                    <a:pt x="420" y="8893"/>
                  </a:lnTo>
                  <a:cubicBezTo>
                    <a:pt x="420" y="8786"/>
                    <a:pt x="342" y="8688"/>
                    <a:pt x="237" y="8677"/>
                  </a:cubicBezTo>
                  <a:cubicBezTo>
                    <a:pt x="228" y="8676"/>
                    <a:pt x="219" y="8675"/>
                    <a:pt x="211" y="8675"/>
                  </a:cubicBezTo>
                  <a:cubicBezTo>
                    <a:pt x="94" y="8675"/>
                    <a:pt x="3" y="8770"/>
                    <a:pt x="3" y="8884"/>
                  </a:cubicBezTo>
                  <a:lnTo>
                    <a:pt x="3" y="13665"/>
                  </a:lnTo>
                  <a:cubicBezTo>
                    <a:pt x="3" y="14011"/>
                    <a:pt x="284" y="14294"/>
                    <a:pt x="630" y="14294"/>
                  </a:cubicBezTo>
                  <a:lnTo>
                    <a:pt x="13662" y="14294"/>
                  </a:lnTo>
                  <a:cubicBezTo>
                    <a:pt x="14008" y="14294"/>
                    <a:pt x="14292" y="14011"/>
                    <a:pt x="14292" y="13665"/>
                  </a:cubicBezTo>
                  <a:lnTo>
                    <a:pt x="14292" y="633"/>
                  </a:lnTo>
                  <a:cubicBezTo>
                    <a:pt x="14289" y="280"/>
                    <a:pt x="14006" y="1"/>
                    <a:pt x="136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3" name="Google Shape;1403;p8"/>
            <p:cNvSpPr/>
            <p:nvPr/>
          </p:nvSpPr>
          <p:spPr>
            <a:xfrm>
              <a:off x="5441700" y="2395350"/>
              <a:ext cx="31425" cy="31400"/>
            </a:xfrm>
            <a:custGeom>
              <a:rect b="b" l="l" r="r" t="t"/>
              <a:pathLst>
                <a:path extrusionOk="0" h="1256" w="1257">
                  <a:moveTo>
                    <a:pt x="627" y="418"/>
                  </a:moveTo>
                  <a:cubicBezTo>
                    <a:pt x="743" y="418"/>
                    <a:pt x="837" y="512"/>
                    <a:pt x="837" y="628"/>
                  </a:cubicBezTo>
                  <a:cubicBezTo>
                    <a:pt x="837" y="742"/>
                    <a:pt x="743" y="838"/>
                    <a:pt x="627" y="838"/>
                  </a:cubicBezTo>
                  <a:cubicBezTo>
                    <a:pt x="514" y="838"/>
                    <a:pt x="420" y="742"/>
                    <a:pt x="420" y="628"/>
                  </a:cubicBezTo>
                  <a:cubicBezTo>
                    <a:pt x="420" y="514"/>
                    <a:pt x="514" y="418"/>
                    <a:pt x="627" y="418"/>
                  </a:cubicBezTo>
                  <a:close/>
                  <a:moveTo>
                    <a:pt x="627" y="1"/>
                  </a:moveTo>
                  <a:cubicBezTo>
                    <a:pt x="281" y="1"/>
                    <a:pt x="0" y="280"/>
                    <a:pt x="0" y="628"/>
                  </a:cubicBezTo>
                  <a:cubicBezTo>
                    <a:pt x="0" y="974"/>
                    <a:pt x="281" y="1255"/>
                    <a:pt x="627" y="1255"/>
                  </a:cubicBezTo>
                  <a:cubicBezTo>
                    <a:pt x="973" y="1255"/>
                    <a:pt x="1257" y="974"/>
                    <a:pt x="1257" y="628"/>
                  </a:cubicBezTo>
                  <a:cubicBezTo>
                    <a:pt x="1257" y="282"/>
                    <a:pt x="973" y="1"/>
                    <a:pt x="627"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4" name="Google Shape;1404;p8"/>
            <p:cNvSpPr/>
            <p:nvPr/>
          </p:nvSpPr>
          <p:spPr>
            <a:xfrm>
              <a:off x="5480750" y="2395350"/>
              <a:ext cx="31450" cy="31400"/>
            </a:xfrm>
            <a:custGeom>
              <a:rect b="b" l="l" r="r" t="t"/>
              <a:pathLst>
                <a:path extrusionOk="0" h="1256" w="1258">
                  <a:moveTo>
                    <a:pt x="628" y="418"/>
                  </a:moveTo>
                  <a:cubicBezTo>
                    <a:pt x="744" y="418"/>
                    <a:pt x="838" y="512"/>
                    <a:pt x="838" y="628"/>
                  </a:cubicBezTo>
                  <a:cubicBezTo>
                    <a:pt x="838" y="742"/>
                    <a:pt x="744" y="838"/>
                    <a:pt x="628" y="838"/>
                  </a:cubicBezTo>
                  <a:cubicBezTo>
                    <a:pt x="514" y="838"/>
                    <a:pt x="421" y="742"/>
                    <a:pt x="421" y="628"/>
                  </a:cubicBezTo>
                  <a:cubicBezTo>
                    <a:pt x="421" y="514"/>
                    <a:pt x="514" y="418"/>
                    <a:pt x="628" y="418"/>
                  </a:cubicBezTo>
                  <a:close/>
                  <a:moveTo>
                    <a:pt x="628" y="1"/>
                  </a:moveTo>
                  <a:cubicBezTo>
                    <a:pt x="282" y="1"/>
                    <a:pt x="1" y="280"/>
                    <a:pt x="1" y="628"/>
                  </a:cubicBezTo>
                  <a:cubicBezTo>
                    <a:pt x="1" y="974"/>
                    <a:pt x="282" y="1255"/>
                    <a:pt x="628" y="1255"/>
                  </a:cubicBezTo>
                  <a:cubicBezTo>
                    <a:pt x="974" y="1255"/>
                    <a:pt x="1258" y="974"/>
                    <a:pt x="1258" y="628"/>
                  </a:cubicBezTo>
                  <a:cubicBezTo>
                    <a:pt x="1258" y="282"/>
                    <a:pt x="974" y="1"/>
                    <a:pt x="62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5" name="Google Shape;1405;p8"/>
            <p:cNvSpPr/>
            <p:nvPr/>
          </p:nvSpPr>
          <p:spPr>
            <a:xfrm>
              <a:off x="5519825" y="2395350"/>
              <a:ext cx="31450" cy="31400"/>
            </a:xfrm>
            <a:custGeom>
              <a:rect b="b" l="l" r="r" t="t"/>
              <a:pathLst>
                <a:path extrusionOk="0" h="1256" w="1258">
                  <a:moveTo>
                    <a:pt x="628" y="418"/>
                  </a:moveTo>
                  <a:cubicBezTo>
                    <a:pt x="744" y="418"/>
                    <a:pt x="838" y="512"/>
                    <a:pt x="838" y="628"/>
                  </a:cubicBezTo>
                  <a:cubicBezTo>
                    <a:pt x="838" y="742"/>
                    <a:pt x="744" y="838"/>
                    <a:pt x="628" y="838"/>
                  </a:cubicBezTo>
                  <a:cubicBezTo>
                    <a:pt x="514" y="838"/>
                    <a:pt x="420" y="742"/>
                    <a:pt x="420" y="628"/>
                  </a:cubicBezTo>
                  <a:cubicBezTo>
                    <a:pt x="420" y="514"/>
                    <a:pt x="514" y="418"/>
                    <a:pt x="628" y="418"/>
                  </a:cubicBezTo>
                  <a:close/>
                  <a:moveTo>
                    <a:pt x="628" y="1"/>
                  </a:moveTo>
                  <a:cubicBezTo>
                    <a:pt x="282" y="1"/>
                    <a:pt x="1" y="280"/>
                    <a:pt x="1" y="628"/>
                  </a:cubicBezTo>
                  <a:cubicBezTo>
                    <a:pt x="1" y="974"/>
                    <a:pt x="282" y="1255"/>
                    <a:pt x="628" y="1255"/>
                  </a:cubicBezTo>
                  <a:cubicBezTo>
                    <a:pt x="974" y="1255"/>
                    <a:pt x="1258" y="974"/>
                    <a:pt x="1258" y="628"/>
                  </a:cubicBezTo>
                  <a:cubicBezTo>
                    <a:pt x="1258" y="282"/>
                    <a:pt x="974" y="1"/>
                    <a:pt x="62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06" name="Google Shape;1406;p8"/>
          <p:cNvGrpSpPr/>
          <p:nvPr/>
        </p:nvGrpSpPr>
        <p:grpSpPr>
          <a:xfrm>
            <a:off x="4257333" y="1193301"/>
            <a:ext cx="491254" cy="491254"/>
            <a:chOff x="7599775" y="2377875"/>
            <a:chExt cx="357250" cy="357250"/>
          </a:xfrm>
        </p:grpSpPr>
        <p:sp>
          <p:nvSpPr>
            <p:cNvPr id="1407" name="Google Shape;1407;p8"/>
            <p:cNvSpPr/>
            <p:nvPr/>
          </p:nvSpPr>
          <p:spPr>
            <a:xfrm>
              <a:off x="7599775" y="2377875"/>
              <a:ext cx="273850" cy="357250"/>
            </a:xfrm>
            <a:custGeom>
              <a:rect b="b" l="l" r="r" t="t"/>
              <a:pathLst>
                <a:path extrusionOk="0" h="14290" w="10954">
                  <a:moveTo>
                    <a:pt x="1116" y="421"/>
                  </a:moveTo>
                  <a:lnTo>
                    <a:pt x="1116" y="1117"/>
                  </a:lnTo>
                  <a:lnTo>
                    <a:pt x="418" y="1117"/>
                  </a:lnTo>
                  <a:lnTo>
                    <a:pt x="418" y="421"/>
                  </a:lnTo>
                  <a:close/>
                  <a:moveTo>
                    <a:pt x="920" y="6978"/>
                  </a:moveTo>
                  <a:lnTo>
                    <a:pt x="920" y="7313"/>
                  </a:lnTo>
                  <a:lnTo>
                    <a:pt x="585" y="7313"/>
                  </a:lnTo>
                  <a:lnTo>
                    <a:pt x="585" y="6978"/>
                  </a:lnTo>
                  <a:close/>
                  <a:moveTo>
                    <a:pt x="7312" y="13370"/>
                  </a:moveTo>
                  <a:lnTo>
                    <a:pt x="7312" y="13705"/>
                  </a:lnTo>
                  <a:lnTo>
                    <a:pt x="6977" y="13705"/>
                  </a:lnTo>
                  <a:lnTo>
                    <a:pt x="6977" y="13370"/>
                  </a:lnTo>
                  <a:close/>
                  <a:moveTo>
                    <a:pt x="1116" y="13173"/>
                  </a:moveTo>
                  <a:lnTo>
                    <a:pt x="1116" y="13872"/>
                  </a:lnTo>
                  <a:lnTo>
                    <a:pt x="418" y="13872"/>
                  </a:lnTo>
                  <a:lnTo>
                    <a:pt x="418" y="13173"/>
                  </a:lnTo>
                  <a:close/>
                  <a:moveTo>
                    <a:pt x="210" y="1"/>
                  </a:moveTo>
                  <a:cubicBezTo>
                    <a:pt x="94" y="1"/>
                    <a:pt x="0" y="97"/>
                    <a:pt x="0" y="211"/>
                  </a:cubicBezTo>
                  <a:lnTo>
                    <a:pt x="0" y="1327"/>
                  </a:lnTo>
                  <a:cubicBezTo>
                    <a:pt x="0" y="1441"/>
                    <a:pt x="94" y="1537"/>
                    <a:pt x="210" y="1537"/>
                  </a:cubicBezTo>
                  <a:lnTo>
                    <a:pt x="558" y="1537"/>
                  </a:lnTo>
                  <a:lnTo>
                    <a:pt x="558" y="6560"/>
                  </a:lnTo>
                  <a:lnTo>
                    <a:pt x="377" y="6560"/>
                  </a:lnTo>
                  <a:cubicBezTo>
                    <a:pt x="261" y="6560"/>
                    <a:pt x="168" y="6654"/>
                    <a:pt x="168" y="6770"/>
                  </a:cubicBezTo>
                  <a:lnTo>
                    <a:pt x="168" y="7523"/>
                  </a:lnTo>
                  <a:cubicBezTo>
                    <a:pt x="168" y="7636"/>
                    <a:pt x="261" y="7732"/>
                    <a:pt x="377" y="7732"/>
                  </a:cubicBezTo>
                  <a:lnTo>
                    <a:pt x="558" y="7732"/>
                  </a:lnTo>
                  <a:lnTo>
                    <a:pt x="558" y="12756"/>
                  </a:lnTo>
                  <a:lnTo>
                    <a:pt x="210" y="12756"/>
                  </a:lnTo>
                  <a:cubicBezTo>
                    <a:pt x="94" y="12756"/>
                    <a:pt x="0" y="12850"/>
                    <a:pt x="0" y="12966"/>
                  </a:cubicBezTo>
                  <a:lnTo>
                    <a:pt x="0" y="14082"/>
                  </a:lnTo>
                  <a:cubicBezTo>
                    <a:pt x="0" y="14196"/>
                    <a:pt x="94" y="14290"/>
                    <a:pt x="210" y="14290"/>
                  </a:cubicBezTo>
                  <a:lnTo>
                    <a:pt x="1326" y="14290"/>
                  </a:lnTo>
                  <a:cubicBezTo>
                    <a:pt x="1440" y="14290"/>
                    <a:pt x="1534" y="14196"/>
                    <a:pt x="1534" y="14082"/>
                  </a:cubicBezTo>
                  <a:lnTo>
                    <a:pt x="1534" y="13732"/>
                  </a:lnTo>
                  <a:lnTo>
                    <a:pt x="6557" y="13732"/>
                  </a:lnTo>
                  <a:lnTo>
                    <a:pt x="6557" y="13915"/>
                  </a:lnTo>
                  <a:cubicBezTo>
                    <a:pt x="6557" y="14028"/>
                    <a:pt x="6653" y="14122"/>
                    <a:pt x="6767" y="14122"/>
                  </a:cubicBezTo>
                  <a:lnTo>
                    <a:pt x="7522" y="14122"/>
                  </a:lnTo>
                  <a:cubicBezTo>
                    <a:pt x="7636" y="14122"/>
                    <a:pt x="7730" y="14028"/>
                    <a:pt x="7730" y="13915"/>
                  </a:cubicBezTo>
                  <a:lnTo>
                    <a:pt x="7730" y="13732"/>
                  </a:lnTo>
                  <a:lnTo>
                    <a:pt x="10721" y="13732"/>
                  </a:lnTo>
                  <a:cubicBezTo>
                    <a:pt x="10829" y="13732"/>
                    <a:pt x="10927" y="13653"/>
                    <a:pt x="10938" y="13548"/>
                  </a:cubicBezTo>
                  <a:cubicBezTo>
                    <a:pt x="10954" y="13421"/>
                    <a:pt x="10853" y="13314"/>
                    <a:pt x="10730" y="13314"/>
                  </a:cubicBezTo>
                  <a:lnTo>
                    <a:pt x="7730" y="13314"/>
                  </a:lnTo>
                  <a:lnTo>
                    <a:pt x="7730" y="13133"/>
                  </a:lnTo>
                  <a:cubicBezTo>
                    <a:pt x="7730" y="13017"/>
                    <a:pt x="7636" y="12923"/>
                    <a:pt x="7520" y="12923"/>
                  </a:cubicBezTo>
                  <a:lnTo>
                    <a:pt x="6767" y="12923"/>
                  </a:lnTo>
                  <a:cubicBezTo>
                    <a:pt x="6653" y="12923"/>
                    <a:pt x="6557" y="13017"/>
                    <a:pt x="6557" y="13133"/>
                  </a:cubicBezTo>
                  <a:lnTo>
                    <a:pt x="6557" y="13314"/>
                  </a:lnTo>
                  <a:lnTo>
                    <a:pt x="1534" y="13314"/>
                  </a:lnTo>
                  <a:lnTo>
                    <a:pt x="1534" y="12966"/>
                  </a:lnTo>
                  <a:cubicBezTo>
                    <a:pt x="1534" y="12850"/>
                    <a:pt x="1440" y="12756"/>
                    <a:pt x="1324" y="12756"/>
                  </a:cubicBezTo>
                  <a:lnTo>
                    <a:pt x="976" y="12756"/>
                  </a:lnTo>
                  <a:lnTo>
                    <a:pt x="976" y="7732"/>
                  </a:lnTo>
                  <a:lnTo>
                    <a:pt x="1157" y="7732"/>
                  </a:lnTo>
                  <a:cubicBezTo>
                    <a:pt x="1273" y="7732"/>
                    <a:pt x="1367" y="7636"/>
                    <a:pt x="1367" y="7523"/>
                  </a:cubicBezTo>
                  <a:lnTo>
                    <a:pt x="1367" y="6770"/>
                  </a:lnTo>
                  <a:cubicBezTo>
                    <a:pt x="1367" y="6654"/>
                    <a:pt x="1273" y="6560"/>
                    <a:pt x="1157" y="6560"/>
                  </a:cubicBezTo>
                  <a:lnTo>
                    <a:pt x="976" y="6560"/>
                  </a:lnTo>
                  <a:lnTo>
                    <a:pt x="976" y="1537"/>
                  </a:lnTo>
                  <a:lnTo>
                    <a:pt x="1324" y="1537"/>
                  </a:lnTo>
                  <a:cubicBezTo>
                    <a:pt x="1440" y="1537"/>
                    <a:pt x="1534" y="1441"/>
                    <a:pt x="1534" y="1327"/>
                  </a:cubicBezTo>
                  <a:lnTo>
                    <a:pt x="1534" y="979"/>
                  </a:lnTo>
                  <a:lnTo>
                    <a:pt x="2684" y="979"/>
                  </a:lnTo>
                  <a:cubicBezTo>
                    <a:pt x="2791" y="979"/>
                    <a:pt x="2887" y="901"/>
                    <a:pt x="2900" y="793"/>
                  </a:cubicBezTo>
                  <a:cubicBezTo>
                    <a:pt x="2916" y="666"/>
                    <a:pt x="2816" y="559"/>
                    <a:pt x="2693" y="559"/>
                  </a:cubicBezTo>
                  <a:lnTo>
                    <a:pt x="1534" y="559"/>
                  </a:lnTo>
                  <a:lnTo>
                    <a:pt x="1534" y="211"/>
                  </a:lnTo>
                  <a:cubicBezTo>
                    <a:pt x="1534" y="97"/>
                    <a:pt x="1440" y="1"/>
                    <a:pt x="1326"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8" name="Google Shape;1408;p8"/>
            <p:cNvSpPr/>
            <p:nvPr/>
          </p:nvSpPr>
          <p:spPr>
            <a:xfrm>
              <a:off x="7686675" y="2377875"/>
              <a:ext cx="270350" cy="357250"/>
            </a:xfrm>
            <a:custGeom>
              <a:rect b="b" l="l" r="r" t="t"/>
              <a:pathLst>
                <a:path extrusionOk="0" h="14290" w="10814">
                  <a:moveTo>
                    <a:pt x="3836" y="615"/>
                  </a:moveTo>
                  <a:lnTo>
                    <a:pt x="3836" y="950"/>
                  </a:lnTo>
                  <a:lnTo>
                    <a:pt x="3501" y="950"/>
                  </a:lnTo>
                  <a:lnTo>
                    <a:pt x="3501" y="615"/>
                  </a:lnTo>
                  <a:close/>
                  <a:moveTo>
                    <a:pt x="10393" y="421"/>
                  </a:moveTo>
                  <a:lnTo>
                    <a:pt x="10393" y="1117"/>
                  </a:lnTo>
                  <a:lnTo>
                    <a:pt x="9697" y="1117"/>
                  </a:lnTo>
                  <a:lnTo>
                    <a:pt x="9697" y="421"/>
                  </a:lnTo>
                  <a:close/>
                  <a:moveTo>
                    <a:pt x="10199" y="6978"/>
                  </a:moveTo>
                  <a:lnTo>
                    <a:pt x="10199" y="7313"/>
                  </a:lnTo>
                  <a:lnTo>
                    <a:pt x="9864" y="7313"/>
                  </a:lnTo>
                  <a:lnTo>
                    <a:pt x="9864" y="6978"/>
                  </a:lnTo>
                  <a:close/>
                  <a:moveTo>
                    <a:pt x="10393" y="13173"/>
                  </a:moveTo>
                  <a:lnTo>
                    <a:pt x="10393" y="13872"/>
                  </a:lnTo>
                  <a:lnTo>
                    <a:pt x="9697" y="13872"/>
                  </a:lnTo>
                  <a:lnTo>
                    <a:pt x="9697" y="13173"/>
                  </a:lnTo>
                  <a:close/>
                  <a:moveTo>
                    <a:pt x="9487" y="1"/>
                  </a:moveTo>
                  <a:cubicBezTo>
                    <a:pt x="9373" y="1"/>
                    <a:pt x="9277" y="97"/>
                    <a:pt x="9277" y="211"/>
                  </a:cubicBezTo>
                  <a:lnTo>
                    <a:pt x="9277" y="559"/>
                  </a:lnTo>
                  <a:lnTo>
                    <a:pt x="4254" y="559"/>
                  </a:lnTo>
                  <a:lnTo>
                    <a:pt x="4254" y="378"/>
                  </a:lnTo>
                  <a:cubicBezTo>
                    <a:pt x="4254" y="264"/>
                    <a:pt x="4160" y="168"/>
                    <a:pt x="4044" y="168"/>
                  </a:cubicBezTo>
                  <a:lnTo>
                    <a:pt x="3291" y="168"/>
                  </a:lnTo>
                  <a:cubicBezTo>
                    <a:pt x="3177" y="168"/>
                    <a:pt x="3081" y="264"/>
                    <a:pt x="3081" y="378"/>
                  </a:cubicBezTo>
                  <a:lnTo>
                    <a:pt x="3081" y="559"/>
                  </a:lnTo>
                  <a:lnTo>
                    <a:pt x="233" y="559"/>
                  </a:lnTo>
                  <a:cubicBezTo>
                    <a:pt x="128" y="559"/>
                    <a:pt x="29" y="637"/>
                    <a:pt x="18" y="744"/>
                  </a:cubicBezTo>
                  <a:cubicBezTo>
                    <a:pt x="0" y="872"/>
                    <a:pt x="101" y="979"/>
                    <a:pt x="224" y="979"/>
                  </a:cubicBezTo>
                  <a:lnTo>
                    <a:pt x="3081" y="979"/>
                  </a:lnTo>
                  <a:lnTo>
                    <a:pt x="3081" y="1160"/>
                  </a:lnTo>
                  <a:cubicBezTo>
                    <a:pt x="3081" y="1273"/>
                    <a:pt x="3177" y="1369"/>
                    <a:pt x="3291" y="1369"/>
                  </a:cubicBezTo>
                  <a:lnTo>
                    <a:pt x="4044" y="1369"/>
                  </a:lnTo>
                  <a:cubicBezTo>
                    <a:pt x="4160" y="1369"/>
                    <a:pt x="4254" y="1273"/>
                    <a:pt x="4254" y="1160"/>
                  </a:cubicBezTo>
                  <a:lnTo>
                    <a:pt x="4254" y="979"/>
                  </a:lnTo>
                  <a:lnTo>
                    <a:pt x="9277" y="979"/>
                  </a:lnTo>
                  <a:lnTo>
                    <a:pt x="9277" y="1327"/>
                  </a:lnTo>
                  <a:cubicBezTo>
                    <a:pt x="9277" y="1441"/>
                    <a:pt x="9373" y="1537"/>
                    <a:pt x="9487" y="1537"/>
                  </a:cubicBezTo>
                  <a:lnTo>
                    <a:pt x="9835" y="1537"/>
                  </a:lnTo>
                  <a:lnTo>
                    <a:pt x="9835" y="6560"/>
                  </a:lnTo>
                  <a:lnTo>
                    <a:pt x="9654" y="6560"/>
                  </a:lnTo>
                  <a:cubicBezTo>
                    <a:pt x="9541" y="6560"/>
                    <a:pt x="9444" y="6654"/>
                    <a:pt x="9444" y="6770"/>
                  </a:cubicBezTo>
                  <a:lnTo>
                    <a:pt x="9444" y="7523"/>
                  </a:lnTo>
                  <a:cubicBezTo>
                    <a:pt x="9444" y="7636"/>
                    <a:pt x="9541" y="7732"/>
                    <a:pt x="9654" y="7732"/>
                  </a:cubicBezTo>
                  <a:lnTo>
                    <a:pt x="9835" y="7732"/>
                  </a:lnTo>
                  <a:lnTo>
                    <a:pt x="9835" y="12756"/>
                  </a:lnTo>
                  <a:lnTo>
                    <a:pt x="9487" y="12756"/>
                  </a:lnTo>
                  <a:cubicBezTo>
                    <a:pt x="9373" y="12756"/>
                    <a:pt x="9277" y="12850"/>
                    <a:pt x="9277" y="12966"/>
                  </a:cubicBezTo>
                  <a:lnTo>
                    <a:pt x="9277" y="13314"/>
                  </a:lnTo>
                  <a:lnTo>
                    <a:pt x="8239" y="13314"/>
                  </a:lnTo>
                  <a:cubicBezTo>
                    <a:pt x="8134" y="13314"/>
                    <a:pt x="8036" y="13392"/>
                    <a:pt x="8025" y="13497"/>
                  </a:cubicBezTo>
                  <a:cubicBezTo>
                    <a:pt x="8007" y="13627"/>
                    <a:pt x="8107" y="13732"/>
                    <a:pt x="8230" y="13732"/>
                  </a:cubicBezTo>
                  <a:lnTo>
                    <a:pt x="9277" y="13732"/>
                  </a:lnTo>
                  <a:lnTo>
                    <a:pt x="9277" y="14082"/>
                  </a:lnTo>
                  <a:cubicBezTo>
                    <a:pt x="9277" y="14196"/>
                    <a:pt x="9373" y="14290"/>
                    <a:pt x="9487" y="14290"/>
                  </a:cubicBezTo>
                  <a:lnTo>
                    <a:pt x="10603" y="14290"/>
                  </a:lnTo>
                  <a:cubicBezTo>
                    <a:pt x="10717" y="14290"/>
                    <a:pt x="10813" y="14196"/>
                    <a:pt x="10813" y="14082"/>
                  </a:cubicBezTo>
                  <a:lnTo>
                    <a:pt x="10813" y="12966"/>
                  </a:lnTo>
                  <a:cubicBezTo>
                    <a:pt x="10813" y="12850"/>
                    <a:pt x="10717" y="12756"/>
                    <a:pt x="10603" y="12756"/>
                  </a:cubicBezTo>
                  <a:lnTo>
                    <a:pt x="10255" y="12756"/>
                  </a:lnTo>
                  <a:lnTo>
                    <a:pt x="10255" y="7732"/>
                  </a:lnTo>
                  <a:lnTo>
                    <a:pt x="10436" y="7732"/>
                  </a:lnTo>
                  <a:cubicBezTo>
                    <a:pt x="10550" y="7732"/>
                    <a:pt x="10646" y="7636"/>
                    <a:pt x="10646" y="7523"/>
                  </a:cubicBezTo>
                  <a:lnTo>
                    <a:pt x="10646" y="6770"/>
                  </a:lnTo>
                  <a:cubicBezTo>
                    <a:pt x="10646" y="6654"/>
                    <a:pt x="10550" y="6560"/>
                    <a:pt x="10436" y="6560"/>
                  </a:cubicBezTo>
                  <a:lnTo>
                    <a:pt x="10255" y="6560"/>
                  </a:lnTo>
                  <a:lnTo>
                    <a:pt x="10255" y="1537"/>
                  </a:lnTo>
                  <a:lnTo>
                    <a:pt x="10603" y="1537"/>
                  </a:lnTo>
                  <a:cubicBezTo>
                    <a:pt x="10717" y="1537"/>
                    <a:pt x="10813" y="1441"/>
                    <a:pt x="10813" y="1327"/>
                  </a:cubicBezTo>
                  <a:lnTo>
                    <a:pt x="10813" y="211"/>
                  </a:lnTo>
                  <a:cubicBezTo>
                    <a:pt x="10813" y="97"/>
                    <a:pt x="10717" y="1"/>
                    <a:pt x="1060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9" name="Google Shape;1409;p8"/>
            <p:cNvSpPr/>
            <p:nvPr/>
          </p:nvSpPr>
          <p:spPr>
            <a:xfrm>
              <a:off x="7653025" y="2434425"/>
              <a:ext cx="251300" cy="244900"/>
            </a:xfrm>
            <a:custGeom>
              <a:rect b="b" l="l" r="r" t="t"/>
              <a:pathLst>
                <a:path extrusionOk="0" h="9796" w="10052">
                  <a:moveTo>
                    <a:pt x="4961" y="391"/>
                  </a:moveTo>
                  <a:cubicBezTo>
                    <a:pt x="5006" y="393"/>
                    <a:pt x="5048" y="411"/>
                    <a:pt x="5086" y="480"/>
                  </a:cubicBezTo>
                  <a:lnTo>
                    <a:pt x="5874" y="2724"/>
                  </a:lnTo>
                  <a:cubicBezTo>
                    <a:pt x="5905" y="2811"/>
                    <a:pt x="5986" y="2872"/>
                    <a:pt x="6077" y="2872"/>
                  </a:cubicBezTo>
                  <a:cubicBezTo>
                    <a:pt x="6091" y="2872"/>
                    <a:pt x="6105" y="2870"/>
                    <a:pt x="6120" y="2867"/>
                  </a:cubicBezTo>
                  <a:cubicBezTo>
                    <a:pt x="6245" y="2838"/>
                    <a:pt x="6314" y="2711"/>
                    <a:pt x="6274" y="2593"/>
                  </a:cubicBezTo>
                  <a:lnTo>
                    <a:pt x="5501" y="393"/>
                  </a:lnTo>
                  <a:lnTo>
                    <a:pt x="6323" y="393"/>
                  </a:lnTo>
                  <a:cubicBezTo>
                    <a:pt x="6379" y="393"/>
                    <a:pt x="6428" y="429"/>
                    <a:pt x="6448" y="483"/>
                  </a:cubicBezTo>
                  <a:lnTo>
                    <a:pt x="9560" y="9353"/>
                  </a:lnTo>
                  <a:lnTo>
                    <a:pt x="8632" y="9353"/>
                  </a:lnTo>
                  <a:cubicBezTo>
                    <a:pt x="8627" y="9337"/>
                    <a:pt x="6609" y="3573"/>
                    <a:pt x="6609" y="3573"/>
                  </a:cubicBezTo>
                  <a:cubicBezTo>
                    <a:pt x="6577" y="3486"/>
                    <a:pt x="6495" y="3432"/>
                    <a:pt x="6409" y="3432"/>
                  </a:cubicBezTo>
                  <a:cubicBezTo>
                    <a:pt x="6387" y="3432"/>
                    <a:pt x="6365" y="3436"/>
                    <a:pt x="6343" y="3443"/>
                  </a:cubicBezTo>
                  <a:cubicBezTo>
                    <a:pt x="6234" y="3483"/>
                    <a:pt x="6178" y="3599"/>
                    <a:pt x="6214" y="3709"/>
                  </a:cubicBezTo>
                  <a:lnTo>
                    <a:pt x="8192" y="9353"/>
                  </a:lnTo>
                  <a:lnTo>
                    <a:pt x="7263" y="9353"/>
                  </a:lnTo>
                  <a:cubicBezTo>
                    <a:pt x="7207" y="9353"/>
                    <a:pt x="7160" y="9319"/>
                    <a:pt x="7140" y="9266"/>
                  </a:cubicBezTo>
                  <a:lnTo>
                    <a:pt x="6493" y="7504"/>
                  </a:lnTo>
                  <a:cubicBezTo>
                    <a:pt x="6461" y="7424"/>
                    <a:pt x="6385" y="7368"/>
                    <a:pt x="6298" y="7368"/>
                  </a:cubicBezTo>
                  <a:lnTo>
                    <a:pt x="2380" y="7368"/>
                  </a:lnTo>
                  <a:cubicBezTo>
                    <a:pt x="2293" y="7368"/>
                    <a:pt x="2215" y="7422"/>
                    <a:pt x="2184" y="7504"/>
                  </a:cubicBezTo>
                  <a:lnTo>
                    <a:pt x="2014" y="7960"/>
                  </a:lnTo>
                  <a:cubicBezTo>
                    <a:pt x="1980" y="8051"/>
                    <a:pt x="2007" y="8161"/>
                    <a:pt x="2092" y="8214"/>
                  </a:cubicBezTo>
                  <a:cubicBezTo>
                    <a:pt x="2128" y="8237"/>
                    <a:pt x="2167" y="8247"/>
                    <a:pt x="2205" y="8247"/>
                  </a:cubicBezTo>
                  <a:cubicBezTo>
                    <a:pt x="2290" y="8247"/>
                    <a:pt x="2372" y="8194"/>
                    <a:pt x="2402" y="8109"/>
                  </a:cubicBezTo>
                  <a:lnTo>
                    <a:pt x="2521" y="7786"/>
                  </a:lnTo>
                  <a:lnTo>
                    <a:pt x="3434" y="7786"/>
                  </a:lnTo>
                  <a:lnTo>
                    <a:pt x="2876" y="9290"/>
                  </a:lnTo>
                  <a:cubicBezTo>
                    <a:pt x="2856" y="9344"/>
                    <a:pt x="2807" y="9378"/>
                    <a:pt x="2751" y="9378"/>
                  </a:cubicBezTo>
                  <a:lnTo>
                    <a:pt x="1936" y="9378"/>
                  </a:lnTo>
                  <a:lnTo>
                    <a:pt x="2059" y="9047"/>
                  </a:lnTo>
                  <a:cubicBezTo>
                    <a:pt x="2092" y="8956"/>
                    <a:pt x="2061" y="8846"/>
                    <a:pt x="1980" y="8795"/>
                  </a:cubicBezTo>
                  <a:cubicBezTo>
                    <a:pt x="1944" y="8771"/>
                    <a:pt x="1905" y="8760"/>
                    <a:pt x="1866" y="8760"/>
                  </a:cubicBezTo>
                  <a:cubicBezTo>
                    <a:pt x="1780" y="8760"/>
                    <a:pt x="1699" y="8813"/>
                    <a:pt x="1668" y="8898"/>
                  </a:cubicBezTo>
                  <a:lnTo>
                    <a:pt x="1521" y="9290"/>
                  </a:lnTo>
                  <a:cubicBezTo>
                    <a:pt x="1512" y="9315"/>
                    <a:pt x="1496" y="9335"/>
                    <a:pt x="1476" y="9353"/>
                  </a:cubicBezTo>
                  <a:cubicBezTo>
                    <a:pt x="1454" y="9369"/>
                    <a:pt x="1425" y="9378"/>
                    <a:pt x="1398" y="9378"/>
                  </a:cubicBezTo>
                  <a:lnTo>
                    <a:pt x="458" y="9378"/>
                  </a:lnTo>
                  <a:lnTo>
                    <a:pt x="3577" y="480"/>
                  </a:lnTo>
                  <a:cubicBezTo>
                    <a:pt x="3597" y="427"/>
                    <a:pt x="3646" y="391"/>
                    <a:pt x="3702" y="391"/>
                  </a:cubicBezTo>
                  <a:close/>
                  <a:moveTo>
                    <a:pt x="3700" y="0"/>
                  </a:moveTo>
                  <a:cubicBezTo>
                    <a:pt x="3465" y="0"/>
                    <a:pt x="3255" y="148"/>
                    <a:pt x="3182" y="369"/>
                  </a:cubicBezTo>
                  <a:lnTo>
                    <a:pt x="36" y="9335"/>
                  </a:lnTo>
                  <a:cubicBezTo>
                    <a:pt x="0" y="9442"/>
                    <a:pt x="16" y="9558"/>
                    <a:pt x="80" y="9650"/>
                  </a:cubicBezTo>
                  <a:lnTo>
                    <a:pt x="80" y="9681"/>
                  </a:lnTo>
                  <a:lnTo>
                    <a:pt x="74" y="9681"/>
                  </a:lnTo>
                  <a:cubicBezTo>
                    <a:pt x="74" y="9741"/>
                    <a:pt x="125" y="9795"/>
                    <a:pt x="190" y="9795"/>
                  </a:cubicBezTo>
                  <a:lnTo>
                    <a:pt x="2746" y="9795"/>
                  </a:lnTo>
                  <a:cubicBezTo>
                    <a:pt x="2974" y="9795"/>
                    <a:pt x="3184" y="9650"/>
                    <a:pt x="3264" y="9436"/>
                  </a:cubicBezTo>
                  <a:lnTo>
                    <a:pt x="3878" y="7786"/>
                  </a:lnTo>
                  <a:lnTo>
                    <a:pt x="6151" y="7786"/>
                  </a:lnTo>
                  <a:lnTo>
                    <a:pt x="6756" y="9433"/>
                  </a:lnTo>
                  <a:cubicBezTo>
                    <a:pt x="6834" y="9650"/>
                    <a:pt x="7044" y="9795"/>
                    <a:pt x="7274" y="9795"/>
                  </a:cubicBezTo>
                  <a:lnTo>
                    <a:pt x="9679" y="9795"/>
                  </a:lnTo>
                  <a:cubicBezTo>
                    <a:pt x="9705" y="9795"/>
                    <a:pt x="9737" y="9793"/>
                    <a:pt x="9763" y="9782"/>
                  </a:cubicBezTo>
                  <a:cubicBezTo>
                    <a:pt x="9969" y="9712"/>
                    <a:pt x="10051" y="9507"/>
                    <a:pt x="9991" y="9335"/>
                  </a:cubicBezTo>
                  <a:lnTo>
                    <a:pt x="6845" y="369"/>
                  </a:lnTo>
                  <a:cubicBezTo>
                    <a:pt x="6767" y="148"/>
                    <a:pt x="6557" y="0"/>
                    <a:pt x="632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0" name="Google Shape;1410;p8"/>
            <p:cNvSpPr/>
            <p:nvPr/>
          </p:nvSpPr>
          <p:spPr>
            <a:xfrm>
              <a:off x="7718200" y="2476275"/>
              <a:ext cx="86500" cy="117925"/>
            </a:xfrm>
            <a:custGeom>
              <a:rect b="b" l="l" r="r" t="t"/>
              <a:pathLst>
                <a:path extrusionOk="0" h="4717" w="3460">
                  <a:moveTo>
                    <a:pt x="1722" y="847"/>
                  </a:moveTo>
                  <a:lnTo>
                    <a:pt x="2180" y="2155"/>
                  </a:lnTo>
                  <a:lnTo>
                    <a:pt x="1436" y="4299"/>
                  </a:lnTo>
                  <a:lnTo>
                    <a:pt x="521" y="4299"/>
                  </a:lnTo>
                  <a:lnTo>
                    <a:pt x="1722" y="847"/>
                  </a:lnTo>
                  <a:close/>
                  <a:moveTo>
                    <a:pt x="2403" y="2792"/>
                  </a:moveTo>
                  <a:lnTo>
                    <a:pt x="2935" y="4299"/>
                  </a:lnTo>
                  <a:lnTo>
                    <a:pt x="1881" y="4299"/>
                  </a:lnTo>
                  <a:lnTo>
                    <a:pt x="2403" y="2792"/>
                  </a:lnTo>
                  <a:close/>
                  <a:moveTo>
                    <a:pt x="1720" y="1"/>
                  </a:moveTo>
                  <a:cubicBezTo>
                    <a:pt x="1631" y="1"/>
                    <a:pt x="1553" y="57"/>
                    <a:pt x="1524" y="139"/>
                  </a:cubicBezTo>
                  <a:lnTo>
                    <a:pt x="23" y="4437"/>
                  </a:lnTo>
                  <a:cubicBezTo>
                    <a:pt x="1" y="4502"/>
                    <a:pt x="12" y="4571"/>
                    <a:pt x="52" y="4627"/>
                  </a:cubicBezTo>
                  <a:cubicBezTo>
                    <a:pt x="95" y="4683"/>
                    <a:pt x="157" y="4716"/>
                    <a:pt x="224" y="4716"/>
                  </a:cubicBezTo>
                  <a:lnTo>
                    <a:pt x="3225" y="4716"/>
                  </a:lnTo>
                  <a:cubicBezTo>
                    <a:pt x="3265" y="4716"/>
                    <a:pt x="3305" y="4710"/>
                    <a:pt x="3339" y="4687"/>
                  </a:cubicBezTo>
                  <a:cubicBezTo>
                    <a:pt x="3426" y="4631"/>
                    <a:pt x="3459" y="4526"/>
                    <a:pt x="3426" y="4437"/>
                  </a:cubicBezTo>
                  <a:lnTo>
                    <a:pt x="1919" y="139"/>
                  </a:lnTo>
                  <a:cubicBezTo>
                    <a:pt x="1887" y="57"/>
                    <a:pt x="1809" y="1"/>
                    <a:pt x="172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11" name="Google Shape;1411;p8"/>
          <p:cNvGrpSpPr/>
          <p:nvPr/>
        </p:nvGrpSpPr>
        <p:grpSpPr>
          <a:xfrm>
            <a:off x="7612837" y="4063664"/>
            <a:ext cx="1457864" cy="959099"/>
            <a:chOff x="4399725" y="1546875"/>
            <a:chExt cx="344250" cy="226475"/>
          </a:xfrm>
        </p:grpSpPr>
        <p:sp>
          <p:nvSpPr>
            <p:cNvPr id="1412" name="Google Shape;1412;p8"/>
            <p:cNvSpPr/>
            <p:nvPr/>
          </p:nvSpPr>
          <p:spPr>
            <a:xfrm>
              <a:off x="4399725" y="1546875"/>
              <a:ext cx="343150" cy="226475"/>
            </a:xfrm>
            <a:custGeom>
              <a:rect b="b" l="l" r="r" t="t"/>
              <a:pathLst>
                <a:path extrusionOk="0" h="9059" w="13726">
                  <a:moveTo>
                    <a:pt x="0" y="0"/>
                  </a:moveTo>
                  <a:lnTo>
                    <a:pt x="0" y="9059"/>
                  </a:lnTo>
                  <a:lnTo>
                    <a:pt x="13726" y="9059"/>
                  </a:lnTo>
                  <a:lnTo>
                    <a:pt x="13726"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3" name="Google Shape;1413;p8"/>
            <p:cNvSpPr/>
            <p:nvPr/>
          </p:nvSpPr>
          <p:spPr>
            <a:xfrm>
              <a:off x="4427000" y="1574325"/>
              <a:ext cx="58675" cy="53850"/>
            </a:xfrm>
            <a:custGeom>
              <a:rect b="b" l="l" r="r" t="t"/>
              <a:pathLst>
                <a:path extrusionOk="0" h="2154" w="2347">
                  <a:moveTo>
                    <a:pt x="1175" y="0"/>
                  </a:moveTo>
                  <a:cubicBezTo>
                    <a:pt x="1105" y="0"/>
                    <a:pt x="1034" y="6"/>
                    <a:pt x="963" y="19"/>
                  </a:cubicBezTo>
                  <a:cubicBezTo>
                    <a:pt x="532" y="107"/>
                    <a:pt x="205" y="437"/>
                    <a:pt x="117" y="862"/>
                  </a:cubicBezTo>
                  <a:cubicBezTo>
                    <a:pt x="1" y="1444"/>
                    <a:pt x="378" y="2013"/>
                    <a:pt x="960" y="2133"/>
                  </a:cubicBezTo>
                  <a:cubicBezTo>
                    <a:pt x="1031" y="2147"/>
                    <a:pt x="1102" y="2154"/>
                    <a:pt x="1172" y="2154"/>
                  </a:cubicBezTo>
                  <a:cubicBezTo>
                    <a:pt x="1674" y="2154"/>
                    <a:pt x="2125" y="1800"/>
                    <a:pt x="2227" y="1290"/>
                  </a:cubicBezTo>
                  <a:cubicBezTo>
                    <a:pt x="2347" y="708"/>
                    <a:pt x="1970" y="139"/>
                    <a:pt x="1388" y="19"/>
                  </a:cubicBezTo>
                  <a:cubicBezTo>
                    <a:pt x="1317" y="6"/>
                    <a:pt x="1246" y="0"/>
                    <a:pt x="117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4" name="Google Shape;1414;p8"/>
            <p:cNvSpPr/>
            <p:nvPr/>
          </p:nvSpPr>
          <p:spPr>
            <a:xfrm>
              <a:off x="4513725" y="1602075"/>
              <a:ext cx="230250" cy="121975"/>
            </a:xfrm>
            <a:custGeom>
              <a:rect b="b" l="l" r="r" t="t"/>
              <a:pathLst>
                <a:path extrusionOk="0" h="4879" w="9210">
                  <a:moveTo>
                    <a:pt x="4605" y="0"/>
                  </a:moveTo>
                  <a:lnTo>
                    <a:pt x="1" y="4879"/>
                  </a:lnTo>
                  <a:lnTo>
                    <a:pt x="9210" y="4879"/>
                  </a:lnTo>
                  <a:lnTo>
                    <a:pt x="4605"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5" name="Google Shape;1415;p8"/>
            <p:cNvSpPr/>
            <p:nvPr/>
          </p:nvSpPr>
          <p:spPr>
            <a:xfrm>
              <a:off x="4400500" y="1644600"/>
              <a:ext cx="204075" cy="79450"/>
            </a:xfrm>
            <a:custGeom>
              <a:rect b="b" l="l" r="r" t="t"/>
              <a:pathLst>
                <a:path extrusionOk="0" h="3178" w="8163">
                  <a:moveTo>
                    <a:pt x="4083" y="1"/>
                  </a:moveTo>
                  <a:lnTo>
                    <a:pt x="1" y="3178"/>
                  </a:lnTo>
                  <a:lnTo>
                    <a:pt x="8163" y="3178"/>
                  </a:lnTo>
                  <a:lnTo>
                    <a:pt x="4083"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6" name="Google Shape;1416;p8"/>
            <p:cNvSpPr/>
            <p:nvPr/>
          </p:nvSpPr>
          <p:spPr>
            <a:xfrm>
              <a:off x="4399725" y="1724025"/>
              <a:ext cx="343150" cy="49325"/>
            </a:xfrm>
            <a:custGeom>
              <a:rect b="b" l="l" r="r" t="t"/>
              <a:pathLst>
                <a:path extrusionOk="0" h="1973" w="13726">
                  <a:moveTo>
                    <a:pt x="0" y="1"/>
                  </a:moveTo>
                  <a:lnTo>
                    <a:pt x="0" y="1973"/>
                  </a:lnTo>
                  <a:lnTo>
                    <a:pt x="13726" y="1973"/>
                  </a:lnTo>
                  <a:lnTo>
                    <a:pt x="13726"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17" name="Google Shape;1417;p8"/>
          <p:cNvGrpSpPr/>
          <p:nvPr/>
        </p:nvGrpSpPr>
        <p:grpSpPr>
          <a:xfrm flipH="1">
            <a:off x="-198139" y="3018941"/>
            <a:ext cx="1182784" cy="2243136"/>
            <a:chOff x="4960325" y="2700400"/>
            <a:chExt cx="325325" cy="616975"/>
          </a:xfrm>
        </p:grpSpPr>
        <p:grpSp>
          <p:nvGrpSpPr>
            <p:cNvPr id="1418" name="Google Shape;1418;p8"/>
            <p:cNvGrpSpPr/>
            <p:nvPr/>
          </p:nvGrpSpPr>
          <p:grpSpPr>
            <a:xfrm>
              <a:off x="4960325" y="2700400"/>
              <a:ext cx="325325" cy="454050"/>
              <a:chOff x="4960325" y="2700400"/>
              <a:chExt cx="325325" cy="454050"/>
            </a:xfrm>
          </p:grpSpPr>
          <p:sp>
            <p:nvSpPr>
              <p:cNvPr id="1419" name="Google Shape;1419;p8"/>
              <p:cNvSpPr/>
              <p:nvPr/>
            </p:nvSpPr>
            <p:spPr>
              <a:xfrm>
                <a:off x="5086050" y="2700400"/>
                <a:ext cx="141075" cy="366225"/>
              </a:xfrm>
              <a:custGeom>
                <a:rect b="b" l="l" r="r" t="t"/>
                <a:pathLst>
                  <a:path extrusionOk="0" h="14649" w="5643">
                    <a:moveTo>
                      <a:pt x="4159" y="0"/>
                    </a:moveTo>
                    <a:cubicBezTo>
                      <a:pt x="3670" y="0"/>
                      <a:pt x="3180" y="354"/>
                      <a:pt x="2832" y="750"/>
                    </a:cubicBezTo>
                    <a:cubicBezTo>
                      <a:pt x="1310" y="2497"/>
                      <a:pt x="607" y="4702"/>
                      <a:pt x="326" y="6956"/>
                    </a:cubicBezTo>
                    <a:cubicBezTo>
                      <a:pt x="163" y="8203"/>
                      <a:pt x="1" y="9459"/>
                      <a:pt x="44" y="10719"/>
                    </a:cubicBezTo>
                    <a:cubicBezTo>
                      <a:pt x="70" y="11398"/>
                      <a:pt x="160" y="12068"/>
                      <a:pt x="319" y="12725"/>
                    </a:cubicBezTo>
                    <a:cubicBezTo>
                      <a:pt x="475" y="13295"/>
                      <a:pt x="578" y="13885"/>
                      <a:pt x="627" y="14475"/>
                    </a:cubicBezTo>
                    <a:cubicBezTo>
                      <a:pt x="613" y="14501"/>
                      <a:pt x="613" y="14589"/>
                      <a:pt x="623" y="14589"/>
                    </a:cubicBezTo>
                    <a:cubicBezTo>
                      <a:pt x="624" y="14589"/>
                      <a:pt x="626" y="14588"/>
                      <a:pt x="627" y="14584"/>
                    </a:cubicBezTo>
                    <a:cubicBezTo>
                      <a:pt x="627" y="14628"/>
                      <a:pt x="658" y="14649"/>
                      <a:pt x="692" y="14649"/>
                    </a:cubicBezTo>
                    <a:cubicBezTo>
                      <a:pt x="732" y="14649"/>
                      <a:pt x="776" y="14620"/>
                      <a:pt x="776" y="14568"/>
                    </a:cubicBezTo>
                    <a:lnTo>
                      <a:pt x="776" y="14385"/>
                    </a:lnTo>
                    <a:cubicBezTo>
                      <a:pt x="1121" y="13958"/>
                      <a:pt x="1618" y="13693"/>
                      <a:pt x="2016" y="13321"/>
                    </a:cubicBezTo>
                    <a:cubicBezTo>
                      <a:pt x="2341" y="13030"/>
                      <a:pt x="2577" y="12658"/>
                      <a:pt x="2696" y="12237"/>
                    </a:cubicBezTo>
                    <a:cubicBezTo>
                      <a:pt x="3031" y="11090"/>
                      <a:pt x="2716" y="9877"/>
                      <a:pt x="3117" y="8730"/>
                    </a:cubicBezTo>
                    <a:cubicBezTo>
                      <a:pt x="3462" y="7742"/>
                      <a:pt x="4085" y="6883"/>
                      <a:pt x="4605" y="5988"/>
                    </a:cubicBezTo>
                    <a:cubicBezTo>
                      <a:pt x="5156" y="5043"/>
                      <a:pt x="5570" y="4049"/>
                      <a:pt x="5610" y="2935"/>
                    </a:cubicBezTo>
                    <a:cubicBezTo>
                      <a:pt x="5643" y="2086"/>
                      <a:pt x="5537" y="959"/>
                      <a:pt x="4890" y="319"/>
                    </a:cubicBezTo>
                    <a:cubicBezTo>
                      <a:pt x="4659" y="93"/>
                      <a:pt x="4409" y="0"/>
                      <a:pt x="415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0" name="Google Shape;1420;p8"/>
              <p:cNvSpPr/>
              <p:nvPr/>
            </p:nvSpPr>
            <p:spPr>
              <a:xfrm>
                <a:off x="4960325" y="2835850"/>
                <a:ext cx="143900" cy="318600"/>
              </a:xfrm>
              <a:custGeom>
                <a:rect b="b" l="l" r="r" t="t"/>
                <a:pathLst>
                  <a:path extrusionOk="0" h="12744" w="5756">
                    <a:moveTo>
                      <a:pt x="680" y="1"/>
                    </a:moveTo>
                    <a:cubicBezTo>
                      <a:pt x="540" y="1"/>
                      <a:pt x="407" y="33"/>
                      <a:pt x="286" y="109"/>
                    </a:cubicBezTo>
                    <a:cubicBezTo>
                      <a:pt x="1" y="302"/>
                      <a:pt x="21" y="597"/>
                      <a:pt x="137" y="882"/>
                    </a:cubicBezTo>
                    <a:cubicBezTo>
                      <a:pt x="326" y="1339"/>
                      <a:pt x="541" y="1787"/>
                      <a:pt x="780" y="2211"/>
                    </a:cubicBezTo>
                    <a:cubicBezTo>
                      <a:pt x="1290" y="3136"/>
                      <a:pt x="1817" y="3978"/>
                      <a:pt x="1904" y="5052"/>
                    </a:cubicBezTo>
                    <a:cubicBezTo>
                      <a:pt x="1920" y="5533"/>
                      <a:pt x="1990" y="6007"/>
                      <a:pt x="2106" y="6471"/>
                    </a:cubicBezTo>
                    <a:cubicBezTo>
                      <a:pt x="2238" y="6869"/>
                      <a:pt x="2434" y="7244"/>
                      <a:pt x="2673" y="7588"/>
                    </a:cubicBezTo>
                    <a:cubicBezTo>
                      <a:pt x="3226" y="8391"/>
                      <a:pt x="3913" y="9080"/>
                      <a:pt x="4423" y="9912"/>
                    </a:cubicBezTo>
                    <a:cubicBezTo>
                      <a:pt x="4957" y="10777"/>
                      <a:pt x="5355" y="11722"/>
                      <a:pt x="5597" y="12710"/>
                    </a:cubicBezTo>
                    <a:cubicBezTo>
                      <a:pt x="5601" y="12733"/>
                      <a:pt x="5619" y="12744"/>
                      <a:pt x="5638" y="12744"/>
                    </a:cubicBezTo>
                    <a:cubicBezTo>
                      <a:pt x="5661" y="12744"/>
                      <a:pt x="5685" y="12727"/>
                      <a:pt x="5679" y="12697"/>
                    </a:cubicBezTo>
                    <a:lnTo>
                      <a:pt x="5679" y="12684"/>
                    </a:lnTo>
                    <a:lnTo>
                      <a:pt x="5679" y="12670"/>
                    </a:lnTo>
                    <a:cubicBezTo>
                      <a:pt x="5756" y="10366"/>
                      <a:pt x="5573" y="8049"/>
                      <a:pt x="4874" y="5848"/>
                    </a:cubicBezTo>
                    <a:cubicBezTo>
                      <a:pt x="4562" y="4877"/>
                      <a:pt x="4191" y="3928"/>
                      <a:pt x="3760" y="3007"/>
                    </a:cubicBezTo>
                    <a:cubicBezTo>
                      <a:pt x="3409" y="2191"/>
                      <a:pt x="2895" y="1459"/>
                      <a:pt x="2255" y="839"/>
                    </a:cubicBezTo>
                    <a:cubicBezTo>
                      <a:pt x="1910" y="531"/>
                      <a:pt x="1245" y="1"/>
                      <a:pt x="68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1" name="Google Shape;1421;p8"/>
              <p:cNvSpPr/>
              <p:nvPr/>
            </p:nvSpPr>
            <p:spPr>
              <a:xfrm>
                <a:off x="5116975" y="2848075"/>
                <a:ext cx="168675" cy="285975"/>
              </a:xfrm>
              <a:custGeom>
                <a:rect b="b" l="l" r="r" t="t"/>
                <a:pathLst>
                  <a:path extrusionOk="0" h="11439" w="6747">
                    <a:moveTo>
                      <a:pt x="5955" y="1"/>
                    </a:moveTo>
                    <a:cubicBezTo>
                      <a:pt x="5596" y="1"/>
                      <a:pt x="5164" y="339"/>
                      <a:pt x="4907" y="562"/>
                    </a:cubicBezTo>
                    <a:cubicBezTo>
                      <a:pt x="3468" y="1805"/>
                      <a:pt x="2460" y="3463"/>
                      <a:pt x="1509" y="5087"/>
                    </a:cubicBezTo>
                    <a:cubicBezTo>
                      <a:pt x="948" y="6045"/>
                      <a:pt x="471" y="7026"/>
                      <a:pt x="236" y="8117"/>
                    </a:cubicBezTo>
                    <a:cubicBezTo>
                      <a:pt x="7" y="9181"/>
                      <a:pt x="0" y="10278"/>
                      <a:pt x="206" y="11349"/>
                    </a:cubicBezTo>
                    <a:lnTo>
                      <a:pt x="206" y="11363"/>
                    </a:lnTo>
                    <a:lnTo>
                      <a:pt x="206" y="11372"/>
                    </a:lnTo>
                    <a:cubicBezTo>
                      <a:pt x="200" y="11415"/>
                      <a:pt x="237" y="11439"/>
                      <a:pt x="273" y="11439"/>
                    </a:cubicBezTo>
                    <a:cubicBezTo>
                      <a:pt x="302" y="11439"/>
                      <a:pt x="331" y="11423"/>
                      <a:pt x="335" y="11389"/>
                    </a:cubicBezTo>
                    <a:cubicBezTo>
                      <a:pt x="623" y="9274"/>
                      <a:pt x="2788" y="8349"/>
                      <a:pt x="4369" y="7311"/>
                    </a:cubicBezTo>
                    <a:cubicBezTo>
                      <a:pt x="5003" y="6897"/>
                      <a:pt x="5878" y="6317"/>
                      <a:pt x="5762" y="5442"/>
                    </a:cubicBezTo>
                    <a:cubicBezTo>
                      <a:pt x="5705" y="5044"/>
                      <a:pt x="5420" y="4722"/>
                      <a:pt x="5341" y="4335"/>
                    </a:cubicBezTo>
                    <a:cubicBezTo>
                      <a:pt x="5208" y="3708"/>
                      <a:pt x="5553" y="3098"/>
                      <a:pt x="5851" y="2584"/>
                    </a:cubicBezTo>
                    <a:cubicBezTo>
                      <a:pt x="6216" y="1951"/>
                      <a:pt x="6746" y="1149"/>
                      <a:pt x="6435" y="376"/>
                    </a:cubicBezTo>
                    <a:cubicBezTo>
                      <a:pt x="6324" y="101"/>
                      <a:pt x="6150" y="1"/>
                      <a:pt x="595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22" name="Google Shape;1422;p8"/>
            <p:cNvGrpSpPr/>
            <p:nvPr/>
          </p:nvGrpSpPr>
          <p:grpSpPr>
            <a:xfrm>
              <a:off x="5009300" y="2775925"/>
              <a:ext cx="227450" cy="488750"/>
              <a:chOff x="5009300" y="2775925"/>
              <a:chExt cx="227450" cy="488750"/>
            </a:xfrm>
          </p:grpSpPr>
          <p:sp>
            <p:nvSpPr>
              <p:cNvPr id="1423" name="Google Shape;1423;p8"/>
              <p:cNvSpPr/>
              <p:nvPr/>
            </p:nvSpPr>
            <p:spPr>
              <a:xfrm>
                <a:off x="5099150" y="2777100"/>
                <a:ext cx="87125" cy="415975"/>
              </a:xfrm>
              <a:custGeom>
                <a:rect b="b" l="l" r="r" t="t"/>
                <a:pathLst>
                  <a:path extrusionOk="0" h="16639" w="3485">
                    <a:moveTo>
                      <a:pt x="3095" y="1"/>
                    </a:moveTo>
                    <a:cubicBezTo>
                      <a:pt x="3086" y="1"/>
                      <a:pt x="3077" y="4"/>
                      <a:pt x="3070" y="13"/>
                    </a:cubicBezTo>
                    <a:cubicBezTo>
                      <a:pt x="1595" y="2287"/>
                      <a:pt x="627" y="4853"/>
                      <a:pt x="229" y="7535"/>
                    </a:cubicBezTo>
                    <a:cubicBezTo>
                      <a:pt x="216" y="7356"/>
                      <a:pt x="199" y="7180"/>
                      <a:pt x="193" y="7004"/>
                    </a:cubicBezTo>
                    <a:cubicBezTo>
                      <a:pt x="163" y="6467"/>
                      <a:pt x="160" y="5927"/>
                      <a:pt x="179" y="5387"/>
                    </a:cubicBezTo>
                    <a:cubicBezTo>
                      <a:pt x="213" y="4379"/>
                      <a:pt x="325" y="3374"/>
                      <a:pt x="511" y="2383"/>
                    </a:cubicBezTo>
                    <a:cubicBezTo>
                      <a:pt x="511" y="2383"/>
                      <a:pt x="502" y="2377"/>
                      <a:pt x="496" y="2377"/>
                    </a:cubicBezTo>
                    <a:cubicBezTo>
                      <a:pt x="493" y="2377"/>
                      <a:pt x="491" y="2379"/>
                      <a:pt x="491" y="2383"/>
                    </a:cubicBezTo>
                    <a:cubicBezTo>
                      <a:pt x="252" y="3391"/>
                      <a:pt x="113" y="4419"/>
                      <a:pt x="67" y="5453"/>
                    </a:cubicBezTo>
                    <a:cubicBezTo>
                      <a:pt x="30" y="6411"/>
                      <a:pt x="103" y="7362"/>
                      <a:pt x="126" y="8317"/>
                    </a:cubicBezTo>
                    <a:lnTo>
                      <a:pt x="126" y="8330"/>
                    </a:lnTo>
                    <a:cubicBezTo>
                      <a:pt x="14" y="9507"/>
                      <a:pt x="0" y="10688"/>
                      <a:pt x="83" y="11864"/>
                    </a:cubicBezTo>
                    <a:cubicBezTo>
                      <a:pt x="183" y="13459"/>
                      <a:pt x="392" y="15044"/>
                      <a:pt x="707" y="16602"/>
                    </a:cubicBezTo>
                    <a:cubicBezTo>
                      <a:pt x="707" y="16622"/>
                      <a:pt x="720" y="16638"/>
                      <a:pt x="743" y="16638"/>
                    </a:cubicBezTo>
                    <a:cubicBezTo>
                      <a:pt x="763" y="16638"/>
                      <a:pt x="780" y="16622"/>
                      <a:pt x="780" y="16602"/>
                    </a:cubicBezTo>
                    <a:cubicBezTo>
                      <a:pt x="654" y="15063"/>
                      <a:pt x="388" y="13538"/>
                      <a:pt x="299" y="11997"/>
                    </a:cubicBezTo>
                    <a:cubicBezTo>
                      <a:pt x="262" y="11420"/>
                      <a:pt x="249" y="10840"/>
                      <a:pt x="249" y="10260"/>
                    </a:cubicBezTo>
                    <a:cubicBezTo>
                      <a:pt x="833" y="9481"/>
                      <a:pt x="1247" y="8500"/>
                      <a:pt x="1559" y="7585"/>
                    </a:cubicBezTo>
                    <a:cubicBezTo>
                      <a:pt x="1561" y="7568"/>
                      <a:pt x="1548" y="7556"/>
                      <a:pt x="1537" y="7556"/>
                    </a:cubicBezTo>
                    <a:cubicBezTo>
                      <a:pt x="1530" y="7556"/>
                      <a:pt x="1524" y="7560"/>
                      <a:pt x="1522" y="7568"/>
                    </a:cubicBezTo>
                    <a:cubicBezTo>
                      <a:pt x="1157" y="8447"/>
                      <a:pt x="693" y="9242"/>
                      <a:pt x="249" y="10074"/>
                    </a:cubicBezTo>
                    <a:cubicBezTo>
                      <a:pt x="256" y="9262"/>
                      <a:pt x="315" y="8450"/>
                      <a:pt x="428" y="7641"/>
                    </a:cubicBezTo>
                    <a:cubicBezTo>
                      <a:pt x="508" y="7044"/>
                      <a:pt x="614" y="6461"/>
                      <a:pt x="750" y="5877"/>
                    </a:cubicBezTo>
                    <a:cubicBezTo>
                      <a:pt x="1529" y="4452"/>
                      <a:pt x="2742" y="3308"/>
                      <a:pt x="3481" y="1859"/>
                    </a:cubicBezTo>
                    <a:cubicBezTo>
                      <a:pt x="3485" y="1853"/>
                      <a:pt x="3468" y="1853"/>
                      <a:pt x="3468" y="1853"/>
                    </a:cubicBezTo>
                    <a:cubicBezTo>
                      <a:pt x="2653" y="3152"/>
                      <a:pt x="1545" y="4269"/>
                      <a:pt x="816" y="5622"/>
                    </a:cubicBezTo>
                    <a:cubicBezTo>
                      <a:pt x="1293" y="3656"/>
                      <a:pt x="2076" y="1773"/>
                      <a:pt x="3130" y="46"/>
                    </a:cubicBezTo>
                    <a:cubicBezTo>
                      <a:pt x="3142" y="23"/>
                      <a:pt x="3118" y="1"/>
                      <a:pt x="30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4" name="Google Shape;1424;p8"/>
              <p:cNvSpPr/>
              <p:nvPr/>
            </p:nvSpPr>
            <p:spPr>
              <a:xfrm>
                <a:off x="5125250" y="2775925"/>
                <a:ext cx="17575" cy="59950"/>
              </a:xfrm>
              <a:custGeom>
                <a:rect b="b" l="l" r="r" t="t"/>
                <a:pathLst>
                  <a:path extrusionOk="0" h="2398" w="703">
                    <a:moveTo>
                      <a:pt x="689" y="1"/>
                    </a:moveTo>
                    <a:cubicBezTo>
                      <a:pt x="686" y="1"/>
                      <a:pt x="684" y="2"/>
                      <a:pt x="684" y="7"/>
                    </a:cubicBezTo>
                    <a:cubicBezTo>
                      <a:pt x="372" y="759"/>
                      <a:pt x="84" y="1568"/>
                      <a:pt x="1" y="2364"/>
                    </a:cubicBezTo>
                    <a:cubicBezTo>
                      <a:pt x="1" y="2380"/>
                      <a:pt x="7" y="2394"/>
                      <a:pt x="24" y="2397"/>
                    </a:cubicBezTo>
                    <a:cubicBezTo>
                      <a:pt x="41" y="2397"/>
                      <a:pt x="54" y="2387"/>
                      <a:pt x="57" y="2371"/>
                    </a:cubicBezTo>
                    <a:cubicBezTo>
                      <a:pt x="263" y="1575"/>
                      <a:pt x="418" y="786"/>
                      <a:pt x="700" y="7"/>
                    </a:cubicBezTo>
                    <a:cubicBezTo>
                      <a:pt x="702" y="7"/>
                      <a:pt x="694" y="1"/>
                      <a:pt x="68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5" name="Google Shape;1425;p8"/>
              <p:cNvSpPr/>
              <p:nvPr/>
            </p:nvSpPr>
            <p:spPr>
              <a:xfrm>
                <a:off x="5009300" y="2885225"/>
                <a:ext cx="108200" cy="341850"/>
              </a:xfrm>
              <a:custGeom>
                <a:rect b="b" l="l" r="r" t="t"/>
                <a:pathLst>
                  <a:path extrusionOk="0" h="13674" w="4328">
                    <a:moveTo>
                      <a:pt x="31" y="1"/>
                    </a:moveTo>
                    <a:cubicBezTo>
                      <a:pt x="16" y="1"/>
                      <a:pt x="0" y="15"/>
                      <a:pt x="11" y="34"/>
                    </a:cubicBezTo>
                    <a:cubicBezTo>
                      <a:pt x="621" y="1035"/>
                      <a:pt x="1155" y="2086"/>
                      <a:pt x="1605" y="3167"/>
                    </a:cubicBezTo>
                    <a:cubicBezTo>
                      <a:pt x="2050" y="4281"/>
                      <a:pt x="2331" y="5454"/>
                      <a:pt x="2630" y="6618"/>
                    </a:cubicBezTo>
                    <a:cubicBezTo>
                      <a:pt x="2693" y="6863"/>
                      <a:pt x="2749" y="7098"/>
                      <a:pt x="2812" y="7344"/>
                    </a:cubicBezTo>
                    <a:cubicBezTo>
                      <a:pt x="2709" y="7195"/>
                      <a:pt x="2593" y="7059"/>
                      <a:pt x="2487" y="6923"/>
                    </a:cubicBezTo>
                    <a:lnTo>
                      <a:pt x="1818" y="6051"/>
                    </a:lnTo>
                    <a:cubicBezTo>
                      <a:pt x="1334" y="5438"/>
                      <a:pt x="886" y="4794"/>
                      <a:pt x="478" y="4125"/>
                    </a:cubicBezTo>
                    <a:cubicBezTo>
                      <a:pt x="476" y="4120"/>
                      <a:pt x="471" y="4118"/>
                      <a:pt x="468" y="4118"/>
                    </a:cubicBezTo>
                    <a:cubicBezTo>
                      <a:pt x="463" y="4118"/>
                      <a:pt x="461" y="4122"/>
                      <a:pt x="475" y="4122"/>
                    </a:cubicBezTo>
                    <a:cubicBezTo>
                      <a:pt x="797" y="4722"/>
                      <a:pt x="1168" y="5292"/>
                      <a:pt x="1582" y="5835"/>
                    </a:cubicBezTo>
                    <a:cubicBezTo>
                      <a:pt x="1801" y="6127"/>
                      <a:pt x="2023" y="6416"/>
                      <a:pt x="2252" y="6701"/>
                    </a:cubicBezTo>
                    <a:cubicBezTo>
                      <a:pt x="2461" y="6963"/>
                      <a:pt x="2733" y="7241"/>
                      <a:pt x="2878" y="7556"/>
                    </a:cubicBezTo>
                    <a:cubicBezTo>
                      <a:pt x="3094" y="8408"/>
                      <a:pt x="3299" y="9267"/>
                      <a:pt x="3498" y="10125"/>
                    </a:cubicBezTo>
                    <a:cubicBezTo>
                      <a:pt x="3641" y="10712"/>
                      <a:pt x="3773" y="11305"/>
                      <a:pt x="3903" y="11889"/>
                    </a:cubicBezTo>
                    <a:cubicBezTo>
                      <a:pt x="4029" y="12476"/>
                      <a:pt x="4122" y="13076"/>
                      <a:pt x="4284" y="13656"/>
                    </a:cubicBezTo>
                    <a:cubicBezTo>
                      <a:pt x="4287" y="13662"/>
                      <a:pt x="4291" y="13669"/>
                      <a:pt x="4301" y="13672"/>
                    </a:cubicBezTo>
                    <a:cubicBezTo>
                      <a:pt x="4302" y="13673"/>
                      <a:pt x="4304" y="13673"/>
                      <a:pt x="4306" y="13673"/>
                    </a:cubicBezTo>
                    <a:cubicBezTo>
                      <a:pt x="4315" y="13673"/>
                      <a:pt x="4324" y="13667"/>
                      <a:pt x="4327" y="13656"/>
                    </a:cubicBezTo>
                    <a:cubicBezTo>
                      <a:pt x="4188" y="12582"/>
                      <a:pt x="3909" y="11504"/>
                      <a:pt x="3687" y="10443"/>
                    </a:cubicBezTo>
                    <a:cubicBezTo>
                      <a:pt x="3581" y="9946"/>
                      <a:pt x="3475" y="9449"/>
                      <a:pt x="3362" y="8952"/>
                    </a:cubicBezTo>
                    <a:cubicBezTo>
                      <a:pt x="3439" y="8043"/>
                      <a:pt x="3362" y="7132"/>
                      <a:pt x="3140" y="6253"/>
                    </a:cubicBezTo>
                    <a:cubicBezTo>
                      <a:pt x="3137" y="6242"/>
                      <a:pt x="3130" y="6237"/>
                      <a:pt x="3124" y="6237"/>
                    </a:cubicBezTo>
                    <a:cubicBezTo>
                      <a:pt x="3117" y="6237"/>
                      <a:pt x="3110" y="6243"/>
                      <a:pt x="3110" y="6253"/>
                    </a:cubicBezTo>
                    <a:cubicBezTo>
                      <a:pt x="3260" y="7095"/>
                      <a:pt x="3333" y="7954"/>
                      <a:pt x="3329" y="8812"/>
                    </a:cubicBezTo>
                    <a:cubicBezTo>
                      <a:pt x="3031" y="7510"/>
                      <a:pt x="2716" y="6203"/>
                      <a:pt x="2351" y="4920"/>
                    </a:cubicBezTo>
                    <a:cubicBezTo>
                      <a:pt x="2265" y="4619"/>
                      <a:pt x="2172" y="4314"/>
                      <a:pt x="2073" y="4015"/>
                    </a:cubicBezTo>
                    <a:cubicBezTo>
                      <a:pt x="1970" y="2912"/>
                      <a:pt x="1698" y="1827"/>
                      <a:pt x="1257" y="806"/>
                    </a:cubicBezTo>
                    <a:cubicBezTo>
                      <a:pt x="1256" y="799"/>
                      <a:pt x="1253" y="796"/>
                      <a:pt x="1251" y="796"/>
                    </a:cubicBezTo>
                    <a:cubicBezTo>
                      <a:pt x="1247" y="796"/>
                      <a:pt x="1244" y="801"/>
                      <a:pt x="1244" y="806"/>
                    </a:cubicBezTo>
                    <a:cubicBezTo>
                      <a:pt x="1582" y="1818"/>
                      <a:pt x="1841" y="2852"/>
                      <a:pt x="2030" y="3899"/>
                    </a:cubicBezTo>
                    <a:cubicBezTo>
                      <a:pt x="1864" y="3409"/>
                      <a:pt x="1665" y="2921"/>
                      <a:pt x="1440" y="2454"/>
                    </a:cubicBezTo>
                    <a:cubicBezTo>
                      <a:pt x="1029" y="1612"/>
                      <a:pt x="531" y="816"/>
                      <a:pt x="51" y="14"/>
                    </a:cubicBezTo>
                    <a:cubicBezTo>
                      <a:pt x="47" y="5"/>
                      <a:pt x="39" y="1"/>
                      <a:pt x="3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6" name="Google Shape;1426;p8"/>
              <p:cNvSpPr/>
              <p:nvPr/>
            </p:nvSpPr>
            <p:spPr>
              <a:xfrm>
                <a:off x="5018225" y="2963650"/>
                <a:ext cx="33375" cy="52450"/>
              </a:xfrm>
              <a:custGeom>
                <a:rect b="b" l="l" r="r" t="t"/>
                <a:pathLst>
                  <a:path extrusionOk="0" h="2098" w="1335">
                    <a:moveTo>
                      <a:pt x="17" y="1"/>
                    </a:moveTo>
                    <a:cubicBezTo>
                      <a:pt x="9" y="1"/>
                      <a:pt x="1" y="10"/>
                      <a:pt x="5" y="17"/>
                    </a:cubicBezTo>
                    <a:cubicBezTo>
                      <a:pt x="446" y="709"/>
                      <a:pt x="880" y="1406"/>
                      <a:pt x="1318" y="2092"/>
                    </a:cubicBezTo>
                    <a:cubicBezTo>
                      <a:pt x="1321" y="2096"/>
                      <a:pt x="1324" y="2097"/>
                      <a:pt x="1326" y="2097"/>
                    </a:cubicBezTo>
                    <a:cubicBezTo>
                      <a:pt x="1331" y="2097"/>
                      <a:pt x="1335" y="2090"/>
                      <a:pt x="1335" y="2085"/>
                    </a:cubicBezTo>
                    <a:cubicBezTo>
                      <a:pt x="970" y="1349"/>
                      <a:pt x="532" y="653"/>
                      <a:pt x="25" y="7"/>
                    </a:cubicBezTo>
                    <a:cubicBezTo>
                      <a:pt x="23" y="3"/>
                      <a:pt x="20" y="1"/>
                      <a:pt x="1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7" name="Google Shape;1427;p8"/>
              <p:cNvSpPr/>
              <p:nvPr/>
            </p:nvSpPr>
            <p:spPr>
              <a:xfrm>
                <a:off x="5113250" y="2942225"/>
                <a:ext cx="115125" cy="322450"/>
              </a:xfrm>
              <a:custGeom>
                <a:rect b="b" l="l" r="r" t="t"/>
                <a:pathLst>
                  <a:path extrusionOk="0" h="12898" w="4605">
                    <a:moveTo>
                      <a:pt x="3706" y="0"/>
                    </a:moveTo>
                    <a:cubicBezTo>
                      <a:pt x="3697" y="0"/>
                      <a:pt x="3688" y="4"/>
                      <a:pt x="3680" y="12"/>
                    </a:cubicBezTo>
                    <a:cubicBezTo>
                      <a:pt x="2715" y="950"/>
                      <a:pt x="1943" y="2067"/>
                      <a:pt x="1409" y="3303"/>
                    </a:cubicBezTo>
                    <a:cubicBezTo>
                      <a:pt x="1658" y="2442"/>
                      <a:pt x="1986" y="1603"/>
                      <a:pt x="2387" y="804"/>
                    </a:cubicBezTo>
                    <a:cubicBezTo>
                      <a:pt x="2396" y="783"/>
                      <a:pt x="2377" y="762"/>
                      <a:pt x="2360" y="762"/>
                    </a:cubicBezTo>
                    <a:cubicBezTo>
                      <a:pt x="2352" y="762"/>
                      <a:pt x="2345" y="765"/>
                      <a:pt x="2340" y="774"/>
                    </a:cubicBezTo>
                    <a:cubicBezTo>
                      <a:pt x="1850" y="1649"/>
                      <a:pt x="1492" y="2597"/>
                      <a:pt x="1296" y="3585"/>
                    </a:cubicBezTo>
                    <a:cubicBezTo>
                      <a:pt x="113" y="6459"/>
                      <a:pt x="0" y="9834"/>
                      <a:pt x="249" y="12867"/>
                    </a:cubicBezTo>
                    <a:cubicBezTo>
                      <a:pt x="252" y="12885"/>
                      <a:pt x="271" y="12898"/>
                      <a:pt x="286" y="12898"/>
                    </a:cubicBezTo>
                    <a:cubicBezTo>
                      <a:pt x="288" y="12898"/>
                      <a:pt x="290" y="12898"/>
                      <a:pt x="292" y="12897"/>
                    </a:cubicBezTo>
                    <a:cubicBezTo>
                      <a:pt x="302" y="12891"/>
                      <a:pt x="315" y="12884"/>
                      <a:pt x="318" y="12867"/>
                    </a:cubicBezTo>
                    <a:cubicBezTo>
                      <a:pt x="249" y="10481"/>
                      <a:pt x="292" y="8047"/>
                      <a:pt x="862" y="5714"/>
                    </a:cubicBezTo>
                    <a:cubicBezTo>
                      <a:pt x="875" y="5664"/>
                      <a:pt x="888" y="5614"/>
                      <a:pt x="898" y="5571"/>
                    </a:cubicBezTo>
                    <a:cubicBezTo>
                      <a:pt x="1883" y="4202"/>
                      <a:pt x="3541" y="3569"/>
                      <a:pt x="4605" y="2272"/>
                    </a:cubicBezTo>
                    <a:cubicBezTo>
                      <a:pt x="4602" y="2260"/>
                      <a:pt x="4590" y="2244"/>
                      <a:pt x="4580" y="2244"/>
                    </a:cubicBezTo>
                    <a:cubicBezTo>
                      <a:pt x="4577" y="2244"/>
                      <a:pt x="4574" y="2245"/>
                      <a:pt x="4572" y="2249"/>
                    </a:cubicBezTo>
                    <a:cubicBezTo>
                      <a:pt x="3524" y="3386"/>
                      <a:pt x="1860" y="4016"/>
                      <a:pt x="958" y="5289"/>
                    </a:cubicBezTo>
                    <a:cubicBezTo>
                      <a:pt x="1462" y="3353"/>
                      <a:pt x="2413" y="1566"/>
                      <a:pt x="3739" y="71"/>
                    </a:cubicBezTo>
                    <a:cubicBezTo>
                      <a:pt x="3765" y="43"/>
                      <a:pt x="3737" y="0"/>
                      <a:pt x="370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8" name="Google Shape;1428;p8"/>
              <p:cNvSpPr/>
              <p:nvPr/>
            </p:nvSpPr>
            <p:spPr>
              <a:xfrm>
                <a:off x="5192475" y="2974150"/>
                <a:ext cx="41800" cy="38325"/>
              </a:xfrm>
              <a:custGeom>
                <a:rect b="b" l="l" r="r" t="t"/>
                <a:pathLst>
                  <a:path extrusionOk="0" h="1533" w="1672">
                    <a:moveTo>
                      <a:pt x="1641" y="1"/>
                    </a:moveTo>
                    <a:cubicBezTo>
                      <a:pt x="1091" y="505"/>
                      <a:pt x="551" y="1019"/>
                      <a:pt x="0" y="1526"/>
                    </a:cubicBezTo>
                    <a:lnTo>
                      <a:pt x="0" y="1533"/>
                    </a:lnTo>
                    <a:cubicBezTo>
                      <a:pt x="627" y="1115"/>
                      <a:pt x="1187" y="608"/>
                      <a:pt x="1668" y="34"/>
                    </a:cubicBezTo>
                    <a:cubicBezTo>
                      <a:pt x="1671" y="21"/>
                      <a:pt x="1668" y="8"/>
                      <a:pt x="1654" y="4"/>
                    </a:cubicBezTo>
                    <a:cubicBezTo>
                      <a:pt x="1651" y="1"/>
                      <a:pt x="1648" y="1"/>
                      <a:pt x="164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9" name="Google Shape;1429;p8"/>
              <p:cNvSpPr/>
              <p:nvPr/>
            </p:nvSpPr>
            <p:spPr>
              <a:xfrm>
                <a:off x="5194550" y="2919225"/>
                <a:ext cx="42200" cy="57175"/>
              </a:xfrm>
              <a:custGeom>
                <a:rect b="b" l="l" r="r" t="t"/>
                <a:pathLst>
                  <a:path extrusionOk="0" h="2287" w="1688">
                    <a:moveTo>
                      <a:pt x="1664" y="0"/>
                    </a:moveTo>
                    <a:cubicBezTo>
                      <a:pt x="1659" y="0"/>
                      <a:pt x="1654" y="3"/>
                      <a:pt x="1651" y="10"/>
                    </a:cubicBezTo>
                    <a:cubicBezTo>
                      <a:pt x="1167" y="809"/>
                      <a:pt x="613" y="1561"/>
                      <a:pt x="7" y="2271"/>
                    </a:cubicBezTo>
                    <a:cubicBezTo>
                      <a:pt x="0" y="2274"/>
                      <a:pt x="0" y="2281"/>
                      <a:pt x="7" y="2284"/>
                    </a:cubicBezTo>
                    <a:cubicBezTo>
                      <a:pt x="8" y="2286"/>
                      <a:pt x="10" y="2287"/>
                      <a:pt x="12" y="2287"/>
                    </a:cubicBezTo>
                    <a:cubicBezTo>
                      <a:pt x="13" y="2287"/>
                      <a:pt x="15" y="2286"/>
                      <a:pt x="17" y="2284"/>
                    </a:cubicBezTo>
                    <a:cubicBezTo>
                      <a:pt x="703" y="1634"/>
                      <a:pt x="1266" y="872"/>
                      <a:pt x="1681" y="27"/>
                    </a:cubicBezTo>
                    <a:cubicBezTo>
                      <a:pt x="1688" y="15"/>
                      <a:pt x="1675" y="0"/>
                      <a:pt x="1664"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30" name="Google Shape;1430;p8"/>
            <p:cNvGrpSpPr/>
            <p:nvPr/>
          </p:nvGrpSpPr>
          <p:grpSpPr>
            <a:xfrm>
              <a:off x="5053650" y="3137100"/>
              <a:ext cx="120125" cy="180275"/>
              <a:chOff x="5053650" y="3137100"/>
              <a:chExt cx="120125" cy="180275"/>
            </a:xfrm>
          </p:grpSpPr>
          <p:sp>
            <p:nvSpPr>
              <p:cNvPr id="1431" name="Google Shape;1431;p8"/>
              <p:cNvSpPr/>
              <p:nvPr/>
            </p:nvSpPr>
            <p:spPr>
              <a:xfrm>
                <a:off x="5053650" y="3155750"/>
                <a:ext cx="120125" cy="161625"/>
              </a:xfrm>
              <a:custGeom>
                <a:rect b="b" l="l" r="r" t="t"/>
                <a:pathLst>
                  <a:path extrusionOk="0" h="6465" w="4805">
                    <a:moveTo>
                      <a:pt x="647" y="0"/>
                    </a:moveTo>
                    <a:lnTo>
                      <a:pt x="0" y="6465"/>
                    </a:lnTo>
                    <a:lnTo>
                      <a:pt x="4804" y="6465"/>
                    </a:lnTo>
                    <a:lnTo>
                      <a:pt x="4065"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2" name="Google Shape;1432;p8"/>
              <p:cNvSpPr/>
              <p:nvPr/>
            </p:nvSpPr>
            <p:spPr>
              <a:xfrm>
                <a:off x="5067900" y="3155750"/>
                <a:ext cx="89700" cy="25875"/>
              </a:xfrm>
              <a:custGeom>
                <a:rect b="b" l="l" r="r" t="t"/>
                <a:pathLst>
                  <a:path extrusionOk="0" h="1035" w="3588">
                    <a:moveTo>
                      <a:pt x="103" y="0"/>
                    </a:moveTo>
                    <a:lnTo>
                      <a:pt x="1" y="1035"/>
                    </a:lnTo>
                    <a:lnTo>
                      <a:pt x="3588" y="1035"/>
                    </a:lnTo>
                    <a:lnTo>
                      <a:pt x="3472"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3" name="Google Shape;1433;p8"/>
              <p:cNvSpPr/>
              <p:nvPr/>
            </p:nvSpPr>
            <p:spPr>
              <a:xfrm>
                <a:off x="5056800" y="3137100"/>
                <a:ext cx="112900" cy="25875"/>
              </a:xfrm>
              <a:custGeom>
                <a:rect b="b" l="l" r="r" t="t"/>
                <a:pathLst>
                  <a:path extrusionOk="0" h="1035" w="4516">
                    <a:moveTo>
                      <a:pt x="0" y="0"/>
                    </a:moveTo>
                    <a:lnTo>
                      <a:pt x="0" y="1035"/>
                    </a:lnTo>
                    <a:lnTo>
                      <a:pt x="4516" y="1035"/>
                    </a:lnTo>
                    <a:lnTo>
                      <a:pt x="4516"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1434" name="Google Shape;1434;p8"/>
          <p:cNvGrpSpPr/>
          <p:nvPr/>
        </p:nvGrpSpPr>
        <p:grpSpPr>
          <a:xfrm>
            <a:off x="3844800" y="4756477"/>
            <a:ext cx="1458875" cy="23926"/>
            <a:chOff x="-2278825" y="1262800"/>
            <a:chExt cx="1458875" cy="45049"/>
          </a:xfrm>
        </p:grpSpPr>
        <p:sp>
          <p:nvSpPr>
            <p:cNvPr id="1435" name="Google Shape;1435;p8"/>
            <p:cNvSpPr/>
            <p:nvPr/>
          </p:nvSpPr>
          <p:spPr>
            <a:xfrm>
              <a:off x="-2278825" y="1262800"/>
              <a:ext cx="285404" cy="45049"/>
            </a:xfrm>
            <a:custGeom>
              <a:rect b="b" l="l" r="r" t="t"/>
              <a:pathLst>
                <a:path extrusionOk="0" h="538" w="8869">
                  <a:moveTo>
                    <a:pt x="1" y="1"/>
                  </a:moveTo>
                  <a:lnTo>
                    <a:pt x="1" y="538"/>
                  </a:lnTo>
                  <a:lnTo>
                    <a:pt x="8868" y="538"/>
                  </a:lnTo>
                  <a:lnTo>
                    <a:pt x="8868"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6" name="Google Shape;1436;p8"/>
            <p:cNvSpPr/>
            <p:nvPr/>
          </p:nvSpPr>
          <p:spPr>
            <a:xfrm>
              <a:off x="-1886778" y="1262800"/>
              <a:ext cx="285404" cy="45049"/>
            </a:xfrm>
            <a:custGeom>
              <a:rect b="b" l="l" r="r" t="t"/>
              <a:pathLst>
                <a:path extrusionOk="0" h="538" w="8869">
                  <a:moveTo>
                    <a:pt x="1" y="1"/>
                  </a:moveTo>
                  <a:lnTo>
                    <a:pt x="1" y="538"/>
                  </a:lnTo>
                  <a:lnTo>
                    <a:pt x="8868" y="538"/>
                  </a:lnTo>
                  <a:lnTo>
                    <a:pt x="8868"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7" name="Google Shape;1437;p8"/>
            <p:cNvSpPr/>
            <p:nvPr/>
          </p:nvSpPr>
          <p:spPr>
            <a:xfrm>
              <a:off x="-1496018" y="1262800"/>
              <a:ext cx="285404" cy="45049"/>
            </a:xfrm>
            <a:custGeom>
              <a:rect b="b" l="l" r="r" t="t"/>
              <a:pathLst>
                <a:path extrusionOk="0" h="538" w="8869">
                  <a:moveTo>
                    <a:pt x="1" y="1"/>
                  </a:moveTo>
                  <a:lnTo>
                    <a:pt x="1" y="538"/>
                  </a:lnTo>
                  <a:lnTo>
                    <a:pt x="8869" y="538"/>
                  </a:lnTo>
                  <a:lnTo>
                    <a:pt x="8869"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8" name="Google Shape;1438;p8"/>
            <p:cNvSpPr/>
            <p:nvPr/>
          </p:nvSpPr>
          <p:spPr>
            <a:xfrm>
              <a:off x="-1105354" y="1262800"/>
              <a:ext cx="285404" cy="45049"/>
            </a:xfrm>
            <a:custGeom>
              <a:rect b="b" l="l" r="r" t="t"/>
              <a:pathLst>
                <a:path extrusionOk="0" h="538" w="8869">
                  <a:moveTo>
                    <a:pt x="0" y="1"/>
                  </a:moveTo>
                  <a:lnTo>
                    <a:pt x="0" y="538"/>
                  </a:lnTo>
                  <a:lnTo>
                    <a:pt x="8868" y="538"/>
                  </a:lnTo>
                  <a:lnTo>
                    <a:pt x="8868"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2" name="Shape 1442"/>
        <p:cNvGrpSpPr/>
        <p:nvPr/>
      </p:nvGrpSpPr>
      <p:grpSpPr>
        <a:xfrm>
          <a:off x="0" y="0"/>
          <a:ext cx="0" cy="0"/>
          <a:chOff x="0" y="0"/>
          <a:chExt cx="0" cy="0"/>
        </a:xfrm>
      </p:grpSpPr>
      <p:sp>
        <p:nvSpPr>
          <p:cNvPr id="1443" name="Google Shape;1443;p9"/>
          <p:cNvSpPr txBox="1"/>
          <p:nvPr>
            <p:ph type="title"/>
          </p:nvPr>
        </p:nvSpPr>
        <p:spPr>
          <a:xfrm>
            <a:off x="3884825" y="1850375"/>
            <a:ext cx="4535100" cy="1759800"/>
          </a:xfrm>
          <a:prstGeom prst="rect">
            <a:avLst/>
          </a:prstGeom>
          <a:noFill/>
          <a:ln>
            <a:noFill/>
          </a:ln>
        </p:spPr>
        <p:txBody>
          <a:bodyPr anchorCtr="0" anchor="ctr" bIns="91425" lIns="91425" spcFirstLastPara="1" rIns="91425" wrap="square" tIns="91425">
            <a:noAutofit/>
          </a:bodyPr>
          <a:lstStyle/>
          <a:p>
            <a:pPr indent="0" lvl="0" marL="0" rtl="0" algn="r">
              <a:lnSpc>
                <a:spcPct val="80000"/>
              </a:lnSpc>
              <a:spcBef>
                <a:spcPts val="0"/>
              </a:spcBef>
              <a:spcAft>
                <a:spcPts val="0"/>
              </a:spcAft>
              <a:buSzPts val="4800"/>
              <a:buNone/>
            </a:pPr>
            <a:r>
              <a:rPr lang="en"/>
              <a:t>Product Backlog</a:t>
            </a:r>
            <a:endParaRPr>
              <a:solidFill>
                <a:schemeClr val="accent2"/>
              </a:solidFill>
            </a:endParaRPr>
          </a:p>
        </p:txBody>
      </p:sp>
      <p:grpSp>
        <p:nvGrpSpPr>
          <p:cNvPr id="1444" name="Google Shape;1444;p9"/>
          <p:cNvGrpSpPr/>
          <p:nvPr/>
        </p:nvGrpSpPr>
        <p:grpSpPr>
          <a:xfrm>
            <a:off x="48888" y="883991"/>
            <a:ext cx="3569423" cy="4607186"/>
            <a:chOff x="48888" y="883991"/>
            <a:chExt cx="3569423" cy="4607186"/>
          </a:xfrm>
        </p:grpSpPr>
        <p:grpSp>
          <p:nvGrpSpPr>
            <p:cNvPr id="1445" name="Google Shape;1445;p9"/>
            <p:cNvGrpSpPr/>
            <p:nvPr/>
          </p:nvGrpSpPr>
          <p:grpSpPr>
            <a:xfrm>
              <a:off x="48888" y="883991"/>
              <a:ext cx="3339719" cy="3186046"/>
              <a:chOff x="48888" y="883991"/>
              <a:chExt cx="3339719" cy="3186046"/>
            </a:xfrm>
          </p:grpSpPr>
          <p:grpSp>
            <p:nvGrpSpPr>
              <p:cNvPr id="1446" name="Google Shape;1446;p9"/>
              <p:cNvGrpSpPr/>
              <p:nvPr/>
            </p:nvGrpSpPr>
            <p:grpSpPr>
              <a:xfrm>
                <a:off x="464901" y="3267469"/>
                <a:ext cx="2601090" cy="802568"/>
                <a:chOff x="-1209865" y="2605301"/>
                <a:chExt cx="2145937" cy="662130"/>
              </a:xfrm>
            </p:grpSpPr>
            <p:grpSp>
              <p:nvGrpSpPr>
                <p:cNvPr id="1447" name="Google Shape;1447;p9"/>
                <p:cNvGrpSpPr/>
                <p:nvPr/>
              </p:nvGrpSpPr>
              <p:grpSpPr>
                <a:xfrm>
                  <a:off x="267263" y="2605301"/>
                  <a:ext cx="668809" cy="662130"/>
                  <a:chOff x="2678263" y="2105076"/>
                  <a:chExt cx="668809" cy="662130"/>
                </a:xfrm>
              </p:grpSpPr>
              <p:sp>
                <p:nvSpPr>
                  <p:cNvPr id="1448" name="Google Shape;1448;p9"/>
                  <p:cNvSpPr/>
                  <p:nvPr/>
                </p:nvSpPr>
                <p:spPr>
                  <a:xfrm>
                    <a:off x="2678263" y="2105076"/>
                    <a:ext cx="20818" cy="21051"/>
                  </a:xfrm>
                  <a:custGeom>
                    <a:rect b="b" l="l" r="r" t="t"/>
                    <a:pathLst>
                      <a:path extrusionOk="0" h="271" w="268">
                        <a:moveTo>
                          <a:pt x="1" y="0"/>
                        </a:moveTo>
                        <a:lnTo>
                          <a:pt x="1" y="271"/>
                        </a:lnTo>
                        <a:lnTo>
                          <a:pt x="92" y="271"/>
                        </a:lnTo>
                        <a:lnTo>
                          <a:pt x="92" y="88"/>
                        </a:lnTo>
                        <a:lnTo>
                          <a:pt x="268" y="88"/>
                        </a:lnTo>
                        <a:lnTo>
                          <a:pt x="268"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9" name="Google Shape;1449;p9"/>
                  <p:cNvSpPr/>
                  <p:nvPr/>
                </p:nvSpPr>
                <p:spPr>
                  <a:xfrm>
                    <a:off x="2720054" y="2105076"/>
                    <a:ext cx="578076" cy="6913"/>
                  </a:xfrm>
                  <a:custGeom>
                    <a:rect b="b" l="l" r="r" t="t"/>
                    <a:pathLst>
                      <a:path extrusionOk="0" h="89" w="7442">
                        <a:moveTo>
                          <a:pt x="0" y="0"/>
                        </a:moveTo>
                        <a:lnTo>
                          <a:pt x="0" y="88"/>
                        </a:lnTo>
                        <a:lnTo>
                          <a:pt x="359" y="88"/>
                        </a:lnTo>
                        <a:lnTo>
                          <a:pt x="359" y="0"/>
                        </a:lnTo>
                        <a:close/>
                        <a:moveTo>
                          <a:pt x="717" y="0"/>
                        </a:moveTo>
                        <a:lnTo>
                          <a:pt x="717" y="88"/>
                        </a:lnTo>
                        <a:lnTo>
                          <a:pt x="1073" y="88"/>
                        </a:lnTo>
                        <a:lnTo>
                          <a:pt x="1073" y="0"/>
                        </a:lnTo>
                        <a:close/>
                        <a:moveTo>
                          <a:pt x="1435" y="0"/>
                        </a:moveTo>
                        <a:lnTo>
                          <a:pt x="1435" y="88"/>
                        </a:lnTo>
                        <a:lnTo>
                          <a:pt x="1793" y="88"/>
                        </a:lnTo>
                        <a:lnTo>
                          <a:pt x="1793" y="0"/>
                        </a:lnTo>
                        <a:close/>
                        <a:moveTo>
                          <a:pt x="2152" y="0"/>
                        </a:moveTo>
                        <a:lnTo>
                          <a:pt x="2152" y="88"/>
                        </a:lnTo>
                        <a:lnTo>
                          <a:pt x="2510" y="88"/>
                        </a:lnTo>
                        <a:lnTo>
                          <a:pt x="2510" y="0"/>
                        </a:lnTo>
                        <a:close/>
                        <a:moveTo>
                          <a:pt x="2872" y="0"/>
                        </a:moveTo>
                        <a:lnTo>
                          <a:pt x="2872" y="88"/>
                        </a:lnTo>
                        <a:lnTo>
                          <a:pt x="3227" y="88"/>
                        </a:lnTo>
                        <a:lnTo>
                          <a:pt x="3227" y="0"/>
                        </a:lnTo>
                        <a:close/>
                        <a:moveTo>
                          <a:pt x="3589" y="0"/>
                        </a:moveTo>
                        <a:lnTo>
                          <a:pt x="3589" y="88"/>
                        </a:lnTo>
                        <a:lnTo>
                          <a:pt x="3948" y="88"/>
                        </a:lnTo>
                        <a:lnTo>
                          <a:pt x="3948" y="0"/>
                        </a:lnTo>
                        <a:close/>
                        <a:moveTo>
                          <a:pt x="4306" y="0"/>
                        </a:moveTo>
                        <a:lnTo>
                          <a:pt x="4306" y="88"/>
                        </a:lnTo>
                        <a:lnTo>
                          <a:pt x="4665" y="88"/>
                        </a:lnTo>
                        <a:lnTo>
                          <a:pt x="4665" y="0"/>
                        </a:lnTo>
                        <a:close/>
                        <a:moveTo>
                          <a:pt x="5026" y="0"/>
                        </a:moveTo>
                        <a:lnTo>
                          <a:pt x="5026" y="88"/>
                        </a:lnTo>
                        <a:lnTo>
                          <a:pt x="5382" y="88"/>
                        </a:lnTo>
                        <a:lnTo>
                          <a:pt x="5382" y="0"/>
                        </a:lnTo>
                        <a:close/>
                        <a:moveTo>
                          <a:pt x="5740" y="0"/>
                        </a:moveTo>
                        <a:lnTo>
                          <a:pt x="5740" y="88"/>
                        </a:lnTo>
                        <a:lnTo>
                          <a:pt x="6099" y="88"/>
                        </a:lnTo>
                        <a:lnTo>
                          <a:pt x="6099" y="0"/>
                        </a:lnTo>
                        <a:close/>
                        <a:moveTo>
                          <a:pt x="6461" y="0"/>
                        </a:moveTo>
                        <a:lnTo>
                          <a:pt x="6461" y="88"/>
                        </a:lnTo>
                        <a:lnTo>
                          <a:pt x="6819" y="88"/>
                        </a:lnTo>
                        <a:lnTo>
                          <a:pt x="6819" y="0"/>
                        </a:lnTo>
                        <a:close/>
                        <a:moveTo>
                          <a:pt x="7087" y="0"/>
                        </a:moveTo>
                        <a:lnTo>
                          <a:pt x="7087" y="88"/>
                        </a:lnTo>
                        <a:lnTo>
                          <a:pt x="7442" y="88"/>
                        </a:lnTo>
                        <a:lnTo>
                          <a:pt x="744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0" name="Google Shape;1450;p9"/>
                  <p:cNvSpPr/>
                  <p:nvPr/>
                </p:nvSpPr>
                <p:spPr>
                  <a:xfrm>
                    <a:off x="3326176" y="2105076"/>
                    <a:ext cx="20895" cy="21051"/>
                  </a:xfrm>
                  <a:custGeom>
                    <a:rect b="b" l="l" r="r" t="t"/>
                    <a:pathLst>
                      <a:path extrusionOk="0" h="271" w="269">
                        <a:moveTo>
                          <a:pt x="1" y="0"/>
                        </a:moveTo>
                        <a:lnTo>
                          <a:pt x="1" y="88"/>
                        </a:lnTo>
                        <a:lnTo>
                          <a:pt x="180" y="88"/>
                        </a:lnTo>
                        <a:lnTo>
                          <a:pt x="180" y="271"/>
                        </a:lnTo>
                        <a:lnTo>
                          <a:pt x="268" y="271"/>
                        </a:lnTo>
                        <a:lnTo>
                          <a:pt x="268"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1" name="Google Shape;1451;p9"/>
                  <p:cNvSpPr/>
                  <p:nvPr/>
                </p:nvSpPr>
                <p:spPr>
                  <a:xfrm>
                    <a:off x="3340081" y="2153935"/>
                    <a:ext cx="6991" cy="564405"/>
                  </a:xfrm>
                  <a:custGeom>
                    <a:rect b="b" l="l" r="r" t="t"/>
                    <a:pathLst>
                      <a:path extrusionOk="0" h="7266" w="90">
                        <a:moveTo>
                          <a:pt x="1" y="0"/>
                        </a:moveTo>
                        <a:lnTo>
                          <a:pt x="1" y="359"/>
                        </a:lnTo>
                        <a:lnTo>
                          <a:pt x="89" y="359"/>
                        </a:lnTo>
                        <a:lnTo>
                          <a:pt x="89" y="0"/>
                        </a:lnTo>
                        <a:close/>
                        <a:moveTo>
                          <a:pt x="1" y="629"/>
                        </a:moveTo>
                        <a:lnTo>
                          <a:pt x="1" y="988"/>
                        </a:lnTo>
                        <a:lnTo>
                          <a:pt x="89" y="988"/>
                        </a:lnTo>
                        <a:lnTo>
                          <a:pt x="89" y="629"/>
                        </a:lnTo>
                        <a:close/>
                        <a:moveTo>
                          <a:pt x="1" y="1346"/>
                        </a:moveTo>
                        <a:lnTo>
                          <a:pt x="1" y="1705"/>
                        </a:lnTo>
                        <a:lnTo>
                          <a:pt x="89" y="1705"/>
                        </a:lnTo>
                        <a:lnTo>
                          <a:pt x="89" y="1346"/>
                        </a:lnTo>
                        <a:close/>
                        <a:moveTo>
                          <a:pt x="1" y="2064"/>
                        </a:moveTo>
                        <a:lnTo>
                          <a:pt x="1" y="2422"/>
                        </a:lnTo>
                        <a:lnTo>
                          <a:pt x="89" y="2422"/>
                        </a:lnTo>
                        <a:lnTo>
                          <a:pt x="89" y="2064"/>
                        </a:lnTo>
                        <a:close/>
                        <a:moveTo>
                          <a:pt x="1" y="2784"/>
                        </a:moveTo>
                        <a:lnTo>
                          <a:pt x="1" y="3142"/>
                        </a:lnTo>
                        <a:lnTo>
                          <a:pt x="89" y="3142"/>
                        </a:lnTo>
                        <a:lnTo>
                          <a:pt x="89" y="2784"/>
                        </a:lnTo>
                        <a:close/>
                        <a:moveTo>
                          <a:pt x="1" y="3407"/>
                        </a:moveTo>
                        <a:lnTo>
                          <a:pt x="1" y="3765"/>
                        </a:lnTo>
                        <a:lnTo>
                          <a:pt x="89" y="3765"/>
                        </a:lnTo>
                        <a:lnTo>
                          <a:pt x="89" y="3407"/>
                        </a:lnTo>
                        <a:close/>
                        <a:moveTo>
                          <a:pt x="1" y="4127"/>
                        </a:moveTo>
                        <a:lnTo>
                          <a:pt x="1" y="4485"/>
                        </a:lnTo>
                        <a:lnTo>
                          <a:pt x="89" y="4485"/>
                        </a:lnTo>
                        <a:lnTo>
                          <a:pt x="89" y="4127"/>
                        </a:lnTo>
                        <a:close/>
                        <a:moveTo>
                          <a:pt x="1" y="4844"/>
                        </a:moveTo>
                        <a:lnTo>
                          <a:pt x="1" y="5202"/>
                        </a:lnTo>
                        <a:lnTo>
                          <a:pt x="89" y="5202"/>
                        </a:lnTo>
                        <a:lnTo>
                          <a:pt x="89" y="4844"/>
                        </a:lnTo>
                        <a:close/>
                        <a:moveTo>
                          <a:pt x="1" y="5564"/>
                        </a:moveTo>
                        <a:lnTo>
                          <a:pt x="1" y="5920"/>
                        </a:lnTo>
                        <a:lnTo>
                          <a:pt x="89" y="5920"/>
                        </a:lnTo>
                        <a:lnTo>
                          <a:pt x="89" y="5564"/>
                        </a:lnTo>
                        <a:close/>
                        <a:moveTo>
                          <a:pt x="1" y="6278"/>
                        </a:moveTo>
                        <a:lnTo>
                          <a:pt x="1" y="6637"/>
                        </a:lnTo>
                        <a:lnTo>
                          <a:pt x="89" y="6637"/>
                        </a:lnTo>
                        <a:lnTo>
                          <a:pt x="89" y="6278"/>
                        </a:lnTo>
                        <a:close/>
                        <a:moveTo>
                          <a:pt x="1" y="6907"/>
                        </a:moveTo>
                        <a:lnTo>
                          <a:pt x="1" y="7266"/>
                        </a:lnTo>
                        <a:lnTo>
                          <a:pt x="89" y="7266"/>
                        </a:lnTo>
                        <a:lnTo>
                          <a:pt x="89" y="6907"/>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2" name="Google Shape;1452;p9"/>
                  <p:cNvSpPr/>
                  <p:nvPr/>
                </p:nvSpPr>
                <p:spPr>
                  <a:xfrm>
                    <a:off x="3326176" y="2746155"/>
                    <a:ext cx="20895" cy="21051"/>
                  </a:xfrm>
                  <a:custGeom>
                    <a:rect b="b" l="l" r="r" t="t"/>
                    <a:pathLst>
                      <a:path extrusionOk="0" h="271" w="269">
                        <a:moveTo>
                          <a:pt x="180" y="0"/>
                        </a:moveTo>
                        <a:lnTo>
                          <a:pt x="180" y="180"/>
                        </a:lnTo>
                        <a:lnTo>
                          <a:pt x="1" y="180"/>
                        </a:lnTo>
                        <a:lnTo>
                          <a:pt x="1" y="271"/>
                        </a:lnTo>
                        <a:lnTo>
                          <a:pt x="268" y="271"/>
                        </a:lnTo>
                        <a:lnTo>
                          <a:pt x="268"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3" name="Google Shape;1453;p9"/>
                  <p:cNvSpPr/>
                  <p:nvPr/>
                </p:nvSpPr>
                <p:spPr>
                  <a:xfrm>
                    <a:off x="2720054" y="2760059"/>
                    <a:ext cx="578076" cy="7146"/>
                  </a:xfrm>
                  <a:custGeom>
                    <a:rect b="b" l="l" r="r" t="t"/>
                    <a:pathLst>
                      <a:path extrusionOk="0" h="92" w="7442">
                        <a:moveTo>
                          <a:pt x="0" y="1"/>
                        </a:moveTo>
                        <a:lnTo>
                          <a:pt x="0" y="92"/>
                        </a:lnTo>
                        <a:lnTo>
                          <a:pt x="359" y="92"/>
                        </a:lnTo>
                        <a:lnTo>
                          <a:pt x="359" y="1"/>
                        </a:lnTo>
                        <a:close/>
                        <a:moveTo>
                          <a:pt x="717" y="1"/>
                        </a:moveTo>
                        <a:lnTo>
                          <a:pt x="717" y="92"/>
                        </a:lnTo>
                        <a:lnTo>
                          <a:pt x="1073" y="92"/>
                        </a:lnTo>
                        <a:lnTo>
                          <a:pt x="1073" y="1"/>
                        </a:lnTo>
                        <a:close/>
                        <a:moveTo>
                          <a:pt x="1435" y="1"/>
                        </a:moveTo>
                        <a:lnTo>
                          <a:pt x="1435" y="92"/>
                        </a:lnTo>
                        <a:lnTo>
                          <a:pt x="1793" y="92"/>
                        </a:lnTo>
                        <a:lnTo>
                          <a:pt x="1793" y="1"/>
                        </a:lnTo>
                        <a:close/>
                        <a:moveTo>
                          <a:pt x="2152" y="1"/>
                        </a:moveTo>
                        <a:lnTo>
                          <a:pt x="2152" y="92"/>
                        </a:lnTo>
                        <a:lnTo>
                          <a:pt x="2510" y="92"/>
                        </a:lnTo>
                        <a:lnTo>
                          <a:pt x="2510" y="1"/>
                        </a:lnTo>
                        <a:close/>
                        <a:moveTo>
                          <a:pt x="2872" y="1"/>
                        </a:moveTo>
                        <a:lnTo>
                          <a:pt x="2872" y="92"/>
                        </a:lnTo>
                        <a:lnTo>
                          <a:pt x="3227" y="92"/>
                        </a:lnTo>
                        <a:lnTo>
                          <a:pt x="3227" y="1"/>
                        </a:lnTo>
                        <a:close/>
                        <a:moveTo>
                          <a:pt x="3589" y="1"/>
                        </a:moveTo>
                        <a:lnTo>
                          <a:pt x="3589" y="92"/>
                        </a:lnTo>
                        <a:lnTo>
                          <a:pt x="3948" y="92"/>
                        </a:lnTo>
                        <a:lnTo>
                          <a:pt x="3948" y="1"/>
                        </a:lnTo>
                        <a:close/>
                        <a:moveTo>
                          <a:pt x="4306" y="1"/>
                        </a:moveTo>
                        <a:lnTo>
                          <a:pt x="4306" y="92"/>
                        </a:lnTo>
                        <a:lnTo>
                          <a:pt x="4665" y="92"/>
                        </a:lnTo>
                        <a:lnTo>
                          <a:pt x="4665" y="1"/>
                        </a:lnTo>
                        <a:close/>
                        <a:moveTo>
                          <a:pt x="5026" y="1"/>
                        </a:moveTo>
                        <a:lnTo>
                          <a:pt x="5026" y="92"/>
                        </a:lnTo>
                        <a:lnTo>
                          <a:pt x="5382" y="92"/>
                        </a:lnTo>
                        <a:lnTo>
                          <a:pt x="5382" y="1"/>
                        </a:lnTo>
                        <a:close/>
                        <a:moveTo>
                          <a:pt x="5740" y="1"/>
                        </a:moveTo>
                        <a:lnTo>
                          <a:pt x="5740" y="92"/>
                        </a:lnTo>
                        <a:lnTo>
                          <a:pt x="6099" y="92"/>
                        </a:lnTo>
                        <a:lnTo>
                          <a:pt x="6099" y="1"/>
                        </a:lnTo>
                        <a:close/>
                        <a:moveTo>
                          <a:pt x="6461" y="1"/>
                        </a:moveTo>
                        <a:lnTo>
                          <a:pt x="6461" y="92"/>
                        </a:lnTo>
                        <a:lnTo>
                          <a:pt x="6819" y="92"/>
                        </a:lnTo>
                        <a:lnTo>
                          <a:pt x="6819" y="1"/>
                        </a:lnTo>
                        <a:close/>
                        <a:moveTo>
                          <a:pt x="7087" y="1"/>
                        </a:moveTo>
                        <a:lnTo>
                          <a:pt x="7087" y="92"/>
                        </a:lnTo>
                        <a:lnTo>
                          <a:pt x="7442" y="92"/>
                        </a:lnTo>
                        <a:lnTo>
                          <a:pt x="7442"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4" name="Google Shape;1454;p9"/>
                  <p:cNvSpPr/>
                  <p:nvPr/>
                </p:nvSpPr>
                <p:spPr>
                  <a:xfrm>
                    <a:off x="2678263" y="2746155"/>
                    <a:ext cx="20818" cy="21051"/>
                  </a:xfrm>
                  <a:custGeom>
                    <a:rect b="b" l="l" r="r" t="t"/>
                    <a:pathLst>
                      <a:path extrusionOk="0" h="271" w="268">
                        <a:moveTo>
                          <a:pt x="1" y="0"/>
                        </a:moveTo>
                        <a:lnTo>
                          <a:pt x="1" y="271"/>
                        </a:lnTo>
                        <a:lnTo>
                          <a:pt x="268" y="271"/>
                        </a:lnTo>
                        <a:lnTo>
                          <a:pt x="268" y="180"/>
                        </a:lnTo>
                        <a:lnTo>
                          <a:pt x="92" y="180"/>
                        </a:lnTo>
                        <a:lnTo>
                          <a:pt x="9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5" name="Google Shape;1455;p9"/>
                  <p:cNvSpPr/>
                  <p:nvPr/>
                </p:nvSpPr>
                <p:spPr>
                  <a:xfrm>
                    <a:off x="2678263" y="2153935"/>
                    <a:ext cx="7146" cy="564405"/>
                  </a:xfrm>
                  <a:custGeom>
                    <a:rect b="b" l="l" r="r" t="t"/>
                    <a:pathLst>
                      <a:path extrusionOk="0" h="7266" w="92">
                        <a:moveTo>
                          <a:pt x="1" y="0"/>
                        </a:moveTo>
                        <a:lnTo>
                          <a:pt x="1" y="359"/>
                        </a:lnTo>
                        <a:lnTo>
                          <a:pt x="92" y="359"/>
                        </a:lnTo>
                        <a:lnTo>
                          <a:pt x="92" y="0"/>
                        </a:lnTo>
                        <a:close/>
                        <a:moveTo>
                          <a:pt x="1" y="629"/>
                        </a:moveTo>
                        <a:lnTo>
                          <a:pt x="1" y="988"/>
                        </a:lnTo>
                        <a:lnTo>
                          <a:pt x="92" y="988"/>
                        </a:lnTo>
                        <a:lnTo>
                          <a:pt x="92" y="629"/>
                        </a:lnTo>
                        <a:close/>
                        <a:moveTo>
                          <a:pt x="1" y="1346"/>
                        </a:moveTo>
                        <a:lnTo>
                          <a:pt x="1" y="1705"/>
                        </a:lnTo>
                        <a:lnTo>
                          <a:pt x="92" y="1705"/>
                        </a:lnTo>
                        <a:lnTo>
                          <a:pt x="92" y="1346"/>
                        </a:lnTo>
                        <a:close/>
                        <a:moveTo>
                          <a:pt x="1" y="2064"/>
                        </a:moveTo>
                        <a:lnTo>
                          <a:pt x="1" y="2422"/>
                        </a:lnTo>
                        <a:lnTo>
                          <a:pt x="92" y="2422"/>
                        </a:lnTo>
                        <a:lnTo>
                          <a:pt x="92" y="2064"/>
                        </a:lnTo>
                        <a:close/>
                        <a:moveTo>
                          <a:pt x="1" y="2784"/>
                        </a:moveTo>
                        <a:lnTo>
                          <a:pt x="1" y="3142"/>
                        </a:lnTo>
                        <a:lnTo>
                          <a:pt x="92" y="3142"/>
                        </a:lnTo>
                        <a:lnTo>
                          <a:pt x="92" y="2784"/>
                        </a:lnTo>
                        <a:close/>
                        <a:moveTo>
                          <a:pt x="1" y="3407"/>
                        </a:moveTo>
                        <a:lnTo>
                          <a:pt x="1" y="3765"/>
                        </a:lnTo>
                        <a:lnTo>
                          <a:pt x="92" y="3765"/>
                        </a:lnTo>
                        <a:lnTo>
                          <a:pt x="92" y="3407"/>
                        </a:lnTo>
                        <a:close/>
                        <a:moveTo>
                          <a:pt x="1" y="4127"/>
                        </a:moveTo>
                        <a:lnTo>
                          <a:pt x="1" y="4485"/>
                        </a:lnTo>
                        <a:lnTo>
                          <a:pt x="92" y="4485"/>
                        </a:lnTo>
                        <a:lnTo>
                          <a:pt x="92" y="4127"/>
                        </a:lnTo>
                        <a:close/>
                        <a:moveTo>
                          <a:pt x="1" y="4844"/>
                        </a:moveTo>
                        <a:lnTo>
                          <a:pt x="1" y="5202"/>
                        </a:lnTo>
                        <a:lnTo>
                          <a:pt x="92" y="5202"/>
                        </a:lnTo>
                        <a:lnTo>
                          <a:pt x="92" y="4844"/>
                        </a:lnTo>
                        <a:close/>
                        <a:moveTo>
                          <a:pt x="1" y="5564"/>
                        </a:moveTo>
                        <a:lnTo>
                          <a:pt x="1" y="5920"/>
                        </a:lnTo>
                        <a:lnTo>
                          <a:pt x="92" y="5920"/>
                        </a:lnTo>
                        <a:lnTo>
                          <a:pt x="92" y="5564"/>
                        </a:lnTo>
                        <a:close/>
                        <a:moveTo>
                          <a:pt x="1" y="6278"/>
                        </a:moveTo>
                        <a:lnTo>
                          <a:pt x="1" y="6637"/>
                        </a:lnTo>
                        <a:lnTo>
                          <a:pt x="92" y="6637"/>
                        </a:lnTo>
                        <a:lnTo>
                          <a:pt x="92" y="6278"/>
                        </a:lnTo>
                        <a:close/>
                        <a:moveTo>
                          <a:pt x="1" y="6907"/>
                        </a:moveTo>
                        <a:lnTo>
                          <a:pt x="1" y="7266"/>
                        </a:lnTo>
                        <a:lnTo>
                          <a:pt x="92" y="7266"/>
                        </a:lnTo>
                        <a:lnTo>
                          <a:pt x="92" y="6907"/>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456" name="Google Shape;1456;p9"/>
                <p:cNvSpPr/>
                <p:nvPr/>
              </p:nvSpPr>
              <p:spPr>
                <a:xfrm>
                  <a:off x="-1182289" y="2605305"/>
                  <a:ext cx="1418276" cy="655033"/>
                </a:xfrm>
                <a:custGeom>
                  <a:rect b="b" l="l" r="r" t="t"/>
                  <a:pathLst>
                    <a:path extrusionOk="0" h="8433" w="17495">
                      <a:moveTo>
                        <a:pt x="1" y="0"/>
                      </a:moveTo>
                      <a:lnTo>
                        <a:pt x="1" y="8433"/>
                      </a:lnTo>
                      <a:lnTo>
                        <a:pt x="17495" y="8433"/>
                      </a:lnTo>
                      <a:lnTo>
                        <a:pt x="17495"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7" name="Google Shape;1457;p9"/>
                <p:cNvSpPr/>
                <p:nvPr/>
              </p:nvSpPr>
              <p:spPr>
                <a:xfrm>
                  <a:off x="-1209865" y="2668065"/>
                  <a:ext cx="418060" cy="536829"/>
                </a:xfrm>
                <a:custGeom>
                  <a:rect b="b" l="l" r="r" t="t"/>
                  <a:pathLst>
                    <a:path extrusionOk="0" h="6911" w="5382">
                      <a:moveTo>
                        <a:pt x="4" y="1"/>
                      </a:moveTo>
                      <a:lnTo>
                        <a:pt x="1" y="6904"/>
                      </a:lnTo>
                      <a:lnTo>
                        <a:pt x="5379" y="6911"/>
                      </a:lnTo>
                      <a:lnTo>
                        <a:pt x="5382" y="1318"/>
                      </a:lnTo>
                      <a:lnTo>
                        <a:pt x="3995"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8" name="Google Shape;1458;p9"/>
                <p:cNvSpPr/>
                <p:nvPr/>
              </p:nvSpPr>
              <p:spPr>
                <a:xfrm>
                  <a:off x="-903269" y="2670473"/>
                  <a:ext cx="107117" cy="102224"/>
                </a:xfrm>
                <a:custGeom>
                  <a:rect b="b" l="l" r="r" t="t"/>
                  <a:pathLst>
                    <a:path extrusionOk="0" h="1316" w="1379">
                      <a:moveTo>
                        <a:pt x="1" y="1"/>
                      </a:moveTo>
                      <a:lnTo>
                        <a:pt x="1" y="1316"/>
                      </a:lnTo>
                      <a:lnTo>
                        <a:pt x="1378" y="1316"/>
                      </a:lnTo>
                      <a:lnTo>
                        <a:pt x="1" y="1"/>
                      </a:lnTo>
                      <a:close/>
                    </a:path>
                  </a:pathLst>
                </a:custGeom>
                <a:solidFill>
                  <a:srgbClr val="B1A0B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459" name="Google Shape;1459;p9"/>
                <p:cNvGrpSpPr/>
                <p:nvPr/>
              </p:nvGrpSpPr>
              <p:grpSpPr>
                <a:xfrm>
                  <a:off x="-1175143" y="2670473"/>
                  <a:ext cx="378991" cy="485101"/>
                  <a:chOff x="1235857" y="2170248"/>
                  <a:chExt cx="378991" cy="485101"/>
                </a:xfrm>
              </p:grpSpPr>
              <p:sp>
                <p:nvSpPr>
                  <p:cNvPr id="1460" name="Google Shape;1460;p9"/>
                  <p:cNvSpPr/>
                  <p:nvPr/>
                </p:nvSpPr>
                <p:spPr>
                  <a:xfrm>
                    <a:off x="1507731" y="2170248"/>
                    <a:ext cx="107117" cy="102224"/>
                  </a:xfrm>
                  <a:custGeom>
                    <a:rect b="b" l="l" r="r" t="t"/>
                    <a:pathLst>
                      <a:path extrusionOk="0" h="1316" w="1379">
                        <a:moveTo>
                          <a:pt x="1" y="1"/>
                        </a:moveTo>
                        <a:lnTo>
                          <a:pt x="1" y="1316"/>
                        </a:lnTo>
                        <a:lnTo>
                          <a:pt x="1378" y="1316"/>
                        </a:lnTo>
                        <a:lnTo>
                          <a:pt x="1"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1" name="Google Shape;1461;p9"/>
                  <p:cNvSpPr/>
                  <p:nvPr/>
                </p:nvSpPr>
                <p:spPr>
                  <a:xfrm>
                    <a:off x="1242693" y="2258257"/>
                    <a:ext cx="229925" cy="13982"/>
                  </a:xfrm>
                  <a:custGeom>
                    <a:rect b="b" l="l" r="r" t="t"/>
                    <a:pathLst>
                      <a:path extrusionOk="0" h="180" w="2960">
                        <a:moveTo>
                          <a:pt x="0" y="0"/>
                        </a:moveTo>
                        <a:lnTo>
                          <a:pt x="0" y="180"/>
                        </a:lnTo>
                        <a:lnTo>
                          <a:pt x="2960" y="180"/>
                        </a:lnTo>
                        <a:lnTo>
                          <a:pt x="2960"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2" name="Google Shape;1462;p9"/>
                  <p:cNvSpPr/>
                  <p:nvPr/>
                </p:nvSpPr>
                <p:spPr>
                  <a:xfrm>
                    <a:off x="1242693" y="2293212"/>
                    <a:ext cx="229925" cy="13749"/>
                  </a:xfrm>
                  <a:custGeom>
                    <a:rect b="b" l="l" r="r" t="t"/>
                    <a:pathLst>
                      <a:path extrusionOk="0" h="177" w="2960">
                        <a:moveTo>
                          <a:pt x="0" y="0"/>
                        </a:moveTo>
                        <a:lnTo>
                          <a:pt x="0" y="176"/>
                        </a:lnTo>
                        <a:lnTo>
                          <a:pt x="2960" y="176"/>
                        </a:lnTo>
                        <a:lnTo>
                          <a:pt x="2960"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3" name="Google Shape;1463;p9"/>
                  <p:cNvSpPr/>
                  <p:nvPr/>
                </p:nvSpPr>
                <p:spPr>
                  <a:xfrm>
                    <a:off x="1242693" y="2328090"/>
                    <a:ext cx="229925" cy="14060"/>
                  </a:xfrm>
                  <a:custGeom>
                    <a:rect b="b" l="l" r="r" t="t"/>
                    <a:pathLst>
                      <a:path extrusionOk="0" h="181" w="2960">
                        <a:moveTo>
                          <a:pt x="0" y="1"/>
                        </a:moveTo>
                        <a:lnTo>
                          <a:pt x="0" y="180"/>
                        </a:lnTo>
                        <a:lnTo>
                          <a:pt x="2960" y="180"/>
                        </a:lnTo>
                        <a:lnTo>
                          <a:pt x="2960"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4" name="Google Shape;1464;p9"/>
                  <p:cNvSpPr/>
                  <p:nvPr/>
                </p:nvSpPr>
                <p:spPr>
                  <a:xfrm>
                    <a:off x="1235857" y="2363045"/>
                    <a:ext cx="341626" cy="13749"/>
                  </a:xfrm>
                  <a:custGeom>
                    <a:rect b="b" l="l" r="r" t="t"/>
                    <a:pathLst>
                      <a:path extrusionOk="0" h="177" w="4398">
                        <a:moveTo>
                          <a:pt x="0" y="1"/>
                        </a:moveTo>
                        <a:lnTo>
                          <a:pt x="0" y="177"/>
                        </a:lnTo>
                        <a:lnTo>
                          <a:pt x="4397" y="177"/>
                        </a:lnTo>
                        <a:lnTo>
                          <a:pt x="4397"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5" name="Google Shape;1465;p9"/>
                  <p:cNvSpPr/>
                  <p:nvPr/>
                </p:nvSpPr>
                <p:spPr>
                  <a:xfrm>
                    <a:off x="1235857" y="2398001"/>
                    <a:ext cx="341626" cy="13749"/>
                  </a:xfrm>
                  <a:custGeom>
                    <a:rect b="b" l="l" r="r" t="t"/>
                    <a:pathLst>
                      <a:path extrusionOk="0" h="177" w="4398">
                        <a:moveTo>
                          <a:pt x="0" y="0"/>
                        </a:moveTo>
                        <a:lnTo>
                          <a:pt x="0" y="176"/>
                        </a:lnTo>
                        <a:lnTo>
                          <a:pt x="4397" y="176"/>
                        </a:lnTo>
                        <a:lnTo>
                          <a:pt x="4397"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6" name="Google Shape;1466;p9"/>
                  <p:cNvSpPr/>
                  <p:nvPr/>
                </p:nvSpPr>
                <p:spPr>
                  <a:xfrm>
                    <a:off x="1235857" y="2432645"/>
                    <a:ext cx="341626" cy="13827"/>
                  </a:xfrm>
                  <a:custGeom>
                    <a:rect b="b" l="l" r="r" t="t"/>
                    <a:pathLst>
                      <a:path extrusionOk="0" h="178" w="4398">
                        <a:moveTo>
                          <a:pt x="0" y="1"/>
                        </a:moveTo>
                        <a:lnTo>
                          <a:pt x="0" y="177"/>
                        </a:lnTo>
                        <a:lnTo>
                          <a:pt x="4397" y="177"/>
                        </a:lnTo>
                        <a:lnTo>
                          <a:pt x="4397"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7" name="Google Shape;1467;p9"/>
                  <p:cNvSpPr/>
                  <p:nvPr/>
                </p:nvSpPr>
                <p:spPr>
                  <a:xfrm>
                    <a:off x="1235857" y="2467600"/>
                    <a:ext cx="341626" cy="13749"/>
                  </a:xfrm>
                  <a:custGeom>
                    <a:rect b="b" l="l" r="r" t="t"/>
                    <a:pathLst>
                      <a:path extrusionOk="0" h="177" w="4398">
                        <a:moveTo>
                          <a:pt x="0" y="1"/>
                        </a:moveTo>
                        <a:lnTo>
                          <a:pt x="0" y="177"/>
                        </a:lnTo>
                        <a:lnTo>
                          <a:pt x="4397" y="177"/>
                        </a:lnTo>
                        <a:lnTo>
                          <a:pt x="4397"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8" name="Google Shape;1468;p9"/>
                  <p:cNvSpPr/>
                  <p:nvPr/>
                </p:nvSpPr>
                <p:spPr>
                  <a:xfrm>
                    <a:off x="1235857" y="2502323"/>
                    <a:ext cx="341626" cy="13749"/>
                  </a:xfrm>
                  <a:custGeom>
                    <a:rect b="b" l="l" r="r" t="t"/>
                    <a:pathLst>
                      <a:path extrusionOk="0" h="177" w="4398">
                        <a:moveTo>
                          <a:pt x="0" y="0"/>
                        </a:moveTo>
                        <a:lnTo>
                          <a:pt x="0" y="176"/>
                        </a:lnTo>
                        <a:lnTo>
                          <a:pt x="4397" y="176"/>
                        </a:lnTo>
                        <a:lnTo>
                          <a:pt x="4397"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9" name="Google Shape;1469;p9"/>
                  <p:cNvSpPr/>
                  <p:nvPr/>
                </p:nvSpPr>
                <p:spPr>
                  <a:xfrm>
                    <a:off x="1235857" y="2537278"/>
                    <a:ext cx="341626" cy="13749"/>
                  </a:xfrm>
                  <a:custGeom>
                    <a:rect b="b" l="l" r="r" t="t"/>
                    <a:pathLst>
                      <a:path extrusionOk="0" h="177" w="4398">
                        <a:moveTo>
                          <a:pt x="0" y="0"/>
                        </a:moveTo>
                        <a:lnTo>
                          <a:pt x="0" y="176"/>
                        </a:lnTo>
                        <a:lnTo>
                          <a:pt x="4397" y="176"/>
                        </a:lnTo>
                        <a:lnTo>
                          <a:pt x="4397"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0" name="Google Shape;1470;p9"/>
                  <p:cNvSpPr/>
                  <p:nvPr/>
                </p:nvSpPr>
                <p:spPr>
                  <a:xfrm>
                    <a:off x="1235857" y="2571922"/>
                    <a:ext cx="341626" cy="13749"/>
                  </a:xfrm>
                  <a:custGeom>
                    <a:rect b="b" l="l" r="r" t="t"/>
                    <a:pathLst>
                      <a:path extrusionOk="0" h="177" w="4398">
                        <a:moveTo>
                          <a:pt x="0" y="1"/>
                        </a:moveTo>
                        <a:lnTo>
                          <a:pt x="0" y="177"/>
                        </a:lnTo>
                        <a:lnTo>
                          <a:pt x="4397" y="177"/>
                        </a:lnTo>
                        <a:lnTo>
                          <a:pt x="4397"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1" name="Google Shape;1471;p9"/>
                  <p:cNvSpPr/>
                  <p:nvPr/>
                </p:nvSpPr>
                <p:spPr>
                  <a:xfrm>
                    <a:off x="1235857" y="2606645"/>
                    <a:ext cx="341626" cy="13982"/>
                  </a:xfrm>
                  <a:custGeom>
                    <a:rect b="b" l="l" r="r" t="t"/>
                    <a:pathLst>
                      <a:path extrusionOk="0" h="180" w="4398">
                        <a:moveTo>
                          <a:pt x="0" y="0"/>
                        </a:moveTo>
                        <a:lnTo>
                          <a:pt x="0" y="180"/>
                        </a:lnTo>
                        <a:lnTo>
                          <a:pt x="4397" y="180"/>
                        </a:lnTo>
                        <a:lnTo>
                          <a:pt x="4397"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2" name="Google Shape;1472;p9"/>
                  <p:cNvSpPr/>
                  <p:nvPr/>
                </p:nvSpPr>
                <p:spPr>
                  <a:xfrm>
                    <a:off x="1235857" y="2641600"/>
                    <a:ext cx="341626" cy="13749"/>
                  </a:xfrm>
                  <a:custGeom>
                    <a:rect b="b" l="l" r="r" t="t"/>
                    <a:pathLst>
                      <a:path extrusionOk="0" h="177" w="4398">
                        <a:moveTo>
                          <a:pt x="0" y="0"/>
                        </a:moveTo>
                        <a:lnTo>
                          <a:pt x="0" y="176"/>
                        </a:lnTo>
                        <a:lnTo>
                          <a:pt x="4397" y="176"/>
                        </a:lnTo>
                        <a:lnTo>
                          <a:pt x="4397"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473" name="Google Shape;1473;p9"/>
                <p:cNvSpPr/>
                <p:nvPr/>
              </p:nvSpPr>
              <p:spPr>
                <a:xfrm>
                  <a:off x="-213798" y="2668065"/>
                  <a:ext cx="418138" cy="536829"/>
                </a:xfrm>
                <a:custGeom>
                  <a:rect b="b" l="l" r="r" t="t"/>
                  <a:pathLst>
                    <a:path extrusionOk="0" h="6911" w="5383">
                      <a:moveTo>
                        <a:pt x="4" y="1"/>
                      </a:moveTo>
                      <a:lnTo>
                        <a:pt x="1" y="6904"/>
                      </a:lnTo>
                      <a:lnTo>
                        <a:pt x="5382" y="6911"/>
                      </a:lnTo>
                      <a:lnTo>
                        <a:pt x="5382" y="1318"/>
                      </a:lnTo>
                      <a:lnTo>
                        <a:pt x="3998"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4" name="Google Shape;1474;p9"/>
                <p:cNvSpPr/>
                <p:nvPr/>
              </p:nvSpPr>
              <p:spPr>
                <a:xfrm>
                  <a:off x="99944" y="2670473"/>
                  <a:ext cx="107273" cy="102224"/>
                </a:xfrm>
                <a:custGeom>
                  <a:rect b="b" l="l" r="r" t="t"/>
                  <a:pathLst>
                    <a:path extrusionOk="0" h="1316" w="1381">
                      <a:moveTo>
                        <a:pt x="0" y="1"/>
                      </a:moveTo>
                      <a:lnTo>
                        <a:pt x="0" y="1316"/>
                      </a:lnTo>
                      <a:lnTo>
                        <a:pt x="1381" y="1316"/>
                      </a:lnTo>
                      <a:lnTo>
                        <a:pt x="0" y="1"/>
                      </a:lnTo>
                      <a:close/>
                    </a:path>
                  </a:pathLst>
                </a:custGeom>
                <a:solidFill>
                  <a:srgbClr val="B1A0B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475" name="Google Shape;1475;p9"/>
                <p:cNvGrpSpPr/>
                <p:nvPr/>
              </p:nvGrpSpPr>
              <p:grpSpPr>
                <a:xfrm>
                  <a:off x="-172007" y="2670473"/>
                  <a:ext cx="379224" cy="485101"/>
                  <a:chOff x="2238993" y="2170248"/>
                  <a:chExt cx="379224" cy="485101"/>
                </a:xfrm>
              </p:grpSpPr>
              <p:sp>
                <p:nvSpPr>
                  <p:cNvPr id="1476" name="Google Shape;1476;p9"/>
                  <p:cNvSpPr/>
                  <p:nvPr/>
                </p:nvSpPr>
                <p:spPr>
                  <a:xfrm>
                    <a:off x="2510944" y="2170248"/>
                    <a:ext cx="107273" cy="102224"/>
                  </a:xfrm>
                  <a:custGeom>
                    <a:rect b="b" l="l" r="r" t="t"/>
                    <a:pathLst>
                      <a:path extrusionOk="0" h="1316" w="1381">
                        <a:moveTo>
                          <a:pt x="0" y="1"/>
                        </a:moveTo>
                        <a:lnTo>
                          <a:pt x="0" y="1316"/>
                        </a:lnTo>
                        <a:lnTo>
                          <a:pt x="1381" y="1316"/>
                        </a:lnTo>
                        <a:lnTo>
                          <a:pt x="0"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7" name="Google Shape;1477;p9"/>
                  <p:cNvSpPr/>
                  <p:nvPr/>
                </p:nvSpPr>
                <p:spPr>
                  <a:xfrm>
                    <a:off x="2238993" y="2258257"/>
                    <a:ext cx="230003" cy="13982"/>
                  </a:xfrm>
                  <a:custGeom>
                    <a:rect b="b" l="l" r="r" t="t"/>
                    <a:pathLst>
                      <a:path extrusionOk="0" h="180" w="2961">
                        <a:moveTo>
                          <a:pt x="0" y="0"/>
                        </a:moveTo>
                        <a:lnTo>
                          <a:pt x="0" y="180"/>
                        </a:lnTo>
                        <a:lnTo>
                          <a:pt x="2960" y="180"/>
                        </a:lnTo>
                        <a:lnTo>
                          <a:pt x="2960"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8" name="Google Shape;1478;p9"/>
                  <p:cNvSpPr/>
                  <p:nvPr/>
                </p:nvSpPr>
                <p:spPr>
                  <a:xfrm>
                    <a:off x="2238993" y="2293212"/>
                    <a:ext cx="230003" cy="13749"/>
                  </a:xfrm>
                  <a:custGeom>
                    <a:rect b="b" l="l" r="r" t="t"/>
                    <a:pathLst>
                      <a:path extrusionOk="0" h="177" w="2961">
                        <a:moveTo>
                          <a:pt x="0" y="0"/>
                        </a:moveTo>
                        <a:lnTo>
                          <a:pt x="0" y="176"/>
                        </a:lnTo>
                        <a:lnTo>
                          <a:pt x="2960" y="176"/>
                        </a:lnTo>
                        <a:lnTo>
                          <a:pt x="2960"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9" name="Google Shape;1479;p9"/>
                  <p:cNvSpPr/>
                  <p:nvPr/>
                </p:nvSpPr>
                <p:spPr>
                  <a:xfrm>
                    <a:off x="2238993" y="2328090"/>
                    <a:ext cx="230003" cy="14060"/>
                  </a:xfrm>
                  <a:custGeom>
                    <a:rect b="b" l="l" r="r" t="t"/>
                    <a:pathLst>
                      <a:path extrusionOk="0" h="181" w="2961">
                        <a:moveTo>
                          <a:pt x="0" y="1"/>
                        </a:moveTo>
                        <a:lnTo>
                          <a:pt x="0" y="180"/>
                        </a:lnTo>
                        <a:lnTo>
                          <a:pt x="2960" y="180"/>
                        </a:lnTo>
                        <a:lnTo>
                          <a:pt x="2960"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0" name="Google Shape;1480;p9"/>
                  <p:cNvSpPr/>
                  <p:nvPr/>
                </p:nvSpPr>
                <p:spPr>
                  <a:xfrm>
                    <a:off x="2238993" y="2363045"/>
                    <a:ext cx="341626" cy="13749"/>
                  </a:xfrm>
                  <a:custGeom>
                    <a:rect b="b" l="l" r="r" t="t"/>
                    <a:pathLst>
                      <a:path extrusionOk="0" h="177" w="4398">
                        <a:moveTo>
                          <a:pt x="0" y="1"/>
                        </a:moveTo>
                        <a:lnTo>
                          <a:pt x="0" y="177"/>
                        </a:lnTo>
                        <a:lnTo>
                          <a:pt x="4397" y="177"/>
                        </a:lnTo>
                        <a:lnTo>
                          <a:pt x="4397"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1" name="Google Shape;1481;p9"/>
                  <p:cNvSpPr/>
                  <p:nvPr/>
                </p:nvSpPr>
                <p:spPr>
                  <a:xfrm>
                    <a:off x="2238993" y="2398001"/>
                    <a:ext cx="341626" cy="13749"/>
                  </a:xfrm>
                  <a:custGeom>
                    <a:rect b="b" l="l" r="r" t="t"/>
                    <a:pathLst>
                      <a:path extrusionOk="0" h="177" w="4398">
                        <a:moveTo>
                          <a:pt x="0" y="0"/>
                        </a:moveTo>
                        <a:lnTo>
                          <a:pt x="0" y="176"/>
                        </a:lnTo>
                        <a:lnTo>
                          <a:pt x="4397" y="176"/>
                        </a:lnTo>
                        <a:lnTo>
                          <a:pt x="4397"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2" name="Google Shape;1482;p9"/>
                  <p:cNvSpPr/>
                  <p:nvPr/>
                </p:nvSpPr>
                <p:spPr>
                  <a:xfrm>
                    <a:off x="2238993" y="2432645"/>
                    <a:ext cx="341626" cy="13827"/>
                  </a:xfrm>
                  <a:custGeom>
                    <a:rect b="b" l="l" r="r" t="t"/>
                    <a:pathLst>
                      <a:path extrusionOk="0" h="178" w="4398">
                        <a:moveTo>
                          <a:pt x="0" y="1"/>
                        </a:moveTo>
                        <a:lnTo>
                          <a:pt x="0" y="177"/>
                        </a:lnTo>
                        <a:lnTo>
                          <a:pt x="4397" y="177"/>
                        </a:lnTo>
                        <a:lnTo>
                          <a:pt x="4397"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3" name="Google Shape;1483;p9"/>
                  <p:cNvSpPr/>
                  <p:nvPr/>
                </p:nvSpPr>
                <p:spPr>
                  <a:xfrm>
                    <a:off x="2238993" y="2467600"/>
                    <a:ext cx="341626" cy="13749"/>
                  </a:xfrm>
                  <a:custGeom>
                    <a:rect b="b" l="l" r="r" t="t"/>
                    <a:pathLst>
                      <a:path extrusionOk="0" h="177" w="4398">
                        <a:moveTo>
                          <a:pt x="0" y="1"/>
                        </a:moveTo>
                        <a:lnTo>
                          <a:pt x="0" y="177"/>
                        </a:lnTo>
                        <a:lnTo>
                          <a:pt x="4397" y="177"/>
                        </a:lnTo>
                        <a:lnTo>
                          <a:pt x="4397"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4" name="Google Shape;1484;p9"/>
                  <p:cNvSpPr/>
                  <p:nvPr/>
                </p:nvSpPr>
                <p:spPr>
                  <a:xfrm>
                    <a:off x="2238993" y="2502323"/>
                    <a:ext cx="341626" cy="13749"/>
                  </a:xfrm>
                  <a:custGeom>
                    <a:rect b="b" l="l" r="r" t="t"/>
                    <a:pathLst>
                      <a:path extrusionOk="0" h="177" w="4398">
                        <a:moveTo>
                          <a:pt x="0" y="0"/>
                        </a:moveTo>
                        <a:lnTo>
                          <a:pt x="0" y="176"/>
                        </a:lnTo>
                        <a:lnTo>
                          <a:pt x="4397" y="176"/>
                        </a:lnTo>
                        <a:lnTo>
                          <a:pt x="4397"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5" name="Google Shape;1485;p9"/>
                  <p:cNvSpPr/>
                  <p:nvPr/>
                </p:nvSpPr>
                <p:spPr>
                  <a:xfrm>
                    <a:off x="2238993" y="2537278"/>
                    <a:ext cx="341626" cy="13749"/>
                  </a:xfrm>
                  <a:custGeom>
                    <a:rect b="b" l="l" r="r" t="t"/>
                    <a:pathLst>
                      <a:path extrusionOk="0" h="177" w="4398">
                        <a:moveTo>
                          <a:pt x="0" y="0"/>
                        </a:moveTo>
                        <a:lnTo>
                          <a:pt x="0" y="176"/>
                        </a:lnTo>
                        <a:lnTo>
                          <a:pt x="4397" y="176"/>
                        </a:lnTo>
                        <a:lnTo>
                          <a:pt x="4397"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6" name="Google Shape;1486;p9"/>
                  <p:cNvSpPr/>
                  <p:nvPr/>
                </p:nvSpPr>
                <p:spPr>
                  <a:xfrm>
                    <a:off x="2238993" y="2571922"/>
                    <a:ext cx="341626" cy="13749"/>
                  </a:xfrm>
                  <a:custGeom>
                    <a:rect b="b" l="l" r="r" t="t"/>
                    <a:pathLst>
                      <a:path extrusionOk="0" h="177" w="4398">
                        <a:moveTo>
                          <a:pt x="0" y="1"/>
                        </a:moveTo>
                        <a:lnTo>
                          <a:pt x="0" y="177"/>
                        </a:lnTo>
                        <a:lnTo>
                          <a:pt x="4397" y="177"/>
                        </a:lnTo>
                        <a:lnTo>
                          <a:pt x="4397"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7" name="Google Shape;1487;p9"/>
                  <p:cNvSpPr/>
                  <p:nvPr/>
                </p:nvSpPr>
                <p:spPr>
                  <a:xfrm>
                    <a:off x="2238993" y="2606645"/>
                    <a:ext cx="341626" cy="13982"/>
                  </a:xfrm>
                  <a:custGeom>
                    <a:rect b="b" l="l" r="r" t="t"/>
                    <a:pathLst>
                      <a:path extrusionOk="0" h="180" w="4398">
                        <a:moveTo>
                          <a:pt x="0" y="0"/>
                        </a:moveTo>
                        <a:lnTo>
                          <a:pt x="0" y="180"/>
                        </a:lnTo>
                        <a:lnTo>
                          <a:pt x="4397" y="180"/>
                        </a:lnTo>
                        <a:lnTo>
                          <a:pt x="4397"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8" name="Google Shape;1488;p9"/>
                  <p:cNvSpPr/>
                  <p:nvPr/>
                </p:nvSpPr>
                <p:spPr>
                  <a:xfrm>
                    <a:off x="2238993" y="2641600"/>
                    <a:ext cx="341626" cy="13749"/>
                  </a:xfrm>
                  <a:custGeom>
                    <a:rect b="b" l="l" r="r" t="t"/>
                    <a:pathLst>
                      <a:path extrusionOk="0" h="177" w="4398">
                        <a:moveTo>
                          <a:pt x="0" y="0"/>
                        </a:moveTo>
                        <a:lnTo>
                          <a:pt x="0" y="176"/>
                        </a:lnTo>
                        <a:lnTo>
                          <a:pt x="4397" y="176"/>
                        </a:lnTo>
                        <a:lnTo>
                          <a:pt x="4397"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489" name="Google Shape;1489;p9"/>
                <p:cNvSpPr/>
                <p:nvPr/>
              </p:nvSpPr>
              <p:spPr>
                <a:xfrm>
                  <a:off x="-673575" y="2758482"/>
                  <a:ext cx="229925" cy="13982"/>
                </a:xfrm>
                <a:custGeom>
                  <a:rect b="b" l="l" r="r" t="t"/>
                  <a:pathLst>
                    <a:path extrusionOk="0" h="180" w="2960">
                      <a:moveTo>
                        <a:pt x="0" y="0"/>
                      </a:moveTo>
                      <a:lnTo>
                        <a:pt x="0" y="180"/>
                      </a:lnTo>
                      <a:lnTo>
                        <a:pt x="2960" y="180"/>
                      </a:lnTo>
                      <a:lnTo>
                        <a:pt x="2960" y="0"/>
                      </a:lnTo>
                      <a:close/>
                    </a:path>
                  </a:pathLst>
                </a:custGeom>
                <a:solidFill>
                  <a:srgbClr val="37474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0" name="Google Shape;1490;p9"/>
                <p:cNvSpPr/>
                <p:nvPr/>
              </p:nvSpPr>
              <p:spPr>
                <a:xfrm>
                  <a:off x="-673575" y="2793437"/>
                  <a:ext cx="229925" cy="13749"/>
                </a:xfrm>
                <a:custGeom>
                  <a:rect b="b" l="l" r="r" t="t"/>
                  <a:pathLst>
                    <a:path extrusionOk="0" h="177" w="2960">
                      <a:moveTo>
                        <a:pt x="0" y="0"/>
                      </a:moveTo>
                      <a:lnTo>
                        <a:pt x="0" y="176"/>
                      </a:lnTo>
                      <a:lnTo>
                        <a:pt x="2960" y="176"/>
                      </a:lnTo>
                      <a:lnTo>
                        <a:pt x="2960" y="0"/>
                      </a:lnTo>
                      <a:close/>
                    </a:path>
                  </a:pathLst>
                </a:custGeom>
                <a:solidFill>
                  <a:srgbClr val="37474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1" name="Google Shape;1491;p9"/>
                <p:cNvSpPr/>
                <p:nvPr/>
              </p:nvSpPr>
              <p:spPr>
                <a:xfrm>
                  <a:off x="-673575" y="2828315"/>
                  <a:ext cx="229925" cy="14060"/>
                </a:xfrm>
                <a:custGeom>
                  <a:rect b="b" l="l" r="r" t="t"/>
                  <a:pathLst>
                    <a:path extrusionOk="0" h="181" w="2960">
                      <a:moveTo>
                        <a:pt x="0" y="1"/>
                      </a:moveTo>
                      <a:lnTo>
                        <a:pt x="0" y="180"/>
                      </a:lnTo>
                      <a:lnTo>
                        <a:pt x="2960" y="180"/>
                      </a:lnTo>
                      <a:lnTo>
                        <a:pt x="2960" y="1"/>
                      </a:lnTo>
                      <a:close/>
                    </a:path>
                  </a:pathLst>
                </a:custGeom>
                <a:solidFill>
                  <a:srgbClr val="37474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2" name="Google Shape;1492;p9"/>
                <p:cNvSpPr/>
                <p:nvPr/>
              </p:nvSpPr>
              <p:spPr>
                <a:xfrm>
                  <a:off x="-673575" y="2863270"/>
                  <a:ext cx="341393" cy="13749"/>
                </a:xfrm>
                <a:custGeom>
                  <a:rect b="b" l="l" r="r" t="t"/>
                  <a:pathLst>
                    <a:path extrusionOk="0" h="177" w="4395">
                      <a:moveTo>
                        <a:pt x="0" y="1"/>
                      </a:moveTo>
                      <a:lnTo>
                        <a:pt x="0" y="177"/>
                      </a:lnTo>
                      <a:lnTo>
                        <a:pt x="4394" y="177"/>
                      </a:lnTo>
                      <a:lnTo>
                        <a:pt x="4394" y="1"/>
                      </a:lnTo>
                      <a:close/>
                    </a:path>
                  </a:pathLst>
                </a:custGeom>
                <a:solidFill>
                  <a:srgbClr val="37474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3" name="Google Shape;1493;p9"/>
                <p:cNvSpPr/>
                <p:nvPr/>
              </p:nvSpPr>
              <p:spPr>
                <a:xfrm>
                  <a:off x="-673575" y="2898226"/>
                  <a:ext cx="341393" cy="13749"/>
                </a:xfrm>
                <a:custGeom>
                  <a:rect b="b" l="l" r="r" t="t"/>
                  <a:pathLst>
                    <a:path extrusionOk="0" h="177" w="4395">
                      <a:moveTo>
                        <a:pt x="0" y="0"/>
                      </a:moveTo>
                      <a:lnTo>
                        <a:pt x="0" y="176"/>
                      </a:lnTo>
                      <a:lnTo>
                        <a:pt x="4394" y="176"/>
                      </a:lnTo>
                      <a:lnTo>
                        <a:pt x="4394" y="0"/>
                      </a:lnTo>
                      <a:close/>
                    </a:path>
                  </a:pathLst>
                </a:custGeom>
                <a:solidFill>
                  <a:srgbClr val="37474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4" name="Google Shape;1494;p9"/>
                <p:cNvSpPr/>
                <p:nvPr/>
              </p:nvSpPr>
              <p:spPr>
                <a:xfrm>
                  <a:off x="-673575" y="2932870"/>
                  <a:ext cx="341393" cy="13827"/>
                </a:xfrm>
                <a:custGeom>
                  <a:rect b="b" l="l" r="r" t="t"/>
                  <a:pathLst>
                    <a:path extrusionOk="0" h="178" w="4395">
                      <a:moveTo>
                        <a:pt x="0" y="1"/>
                      </a:moveTo>
                      <a:lnTo>
                        <a:pt x="0" y="177"/>
                      </a:lnTo>
                      <a:lnTo>
                        <a:pt x="4394" y="177"/>
                      </a:lnTo>
                      <a:lnTo>
                        <a:pt x="4394" y="1"/>
                      </a:lnTo>
                      <a:close/>
                    </a:path>
                  </a:pathLst>
                </a:custGeom>
                <a:solidFill>
                  <a:srgbClr val="37474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5" name="Google Shape;1495;p9"/>
                <p:cNvSpPr/>
                <p:nvPr/>
              </p:nvSpPr>
              <p:spPr>
                <a:xfrm>
                  <a:off x="-673575" y="2967825"/>
                  <a:ext cx="341393" cy="13749"/>
                </a:xfrm>
                <a:custGeom>
                  <a:rect b="b" l="l" r="r" t="t"/>
                  <a:pathLst>
                    <a:path extrusionOk="0" h="177" w="4395">
                      <a:moveTo>
                        <a:pt x="0" y="1"/>
                      </a:moveTo>
                      <a:lnTo>
                        <a:pt x="0" y="177"/>
                      </a:lnTo>
                      <a:lnTo>
                        <a:pt x="4394" y="177"/>
                      </a:lnTo>
                      <a:lnTo>
                        <a:pt x="4394" y="1"/>
                      </a:lnTo>
                      <a:close/>
                    </a:path>
                  </a:pathLst>
                </a:custGeom>
                <a:solidFill>
                  <a:srgbClr val="37474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6" name="Google Shape;1496;p9"/>
                <p:cNvSpPr/>
                <p:nvPr/>
              </p:nvSpPr>
              <p:spPr>
                <a:xfrm>
                  <a:off x="-673575" y="3002548"/>
                  <a:ext cx="341393" cy="13749"/>
                </a:xfrm>
                <a:custGeom>
                  <a:rect b="b" l="l" r="r" t="t"/>
                  <a:pathLst>
                    <a:path extrusionOk="0" h="177" w="4395">
                      <a:moveTo>
                        <a:pt x="0" y="0"/>
                      </a:moveTo>
                      <a:lnTo>
                        <a:pt x="0" y="176"/>
                      </a:lnTo>
                      <a:lnTo>
                        <a:pt x="4394" y="176"/>
                      </a:lnTo>
                      <a:lnTo>
                        <a:pt x="4394" y="0"/>
                      </a:lnTo>
                      <a:close/>
                    </a:path>
                  </a:pathLst>
                </a:custGeom>
                <a:solidFill>
                  <a:srgbClr val="37474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7" name="Google Shape;1497;p9"/>
                <p:cNvSpPr/>
                <p:nvPr/>
              </p:nvSpPr>
              <p:spPr>
                <a:xfrm>
                  <a:off x="-673575" y="3037503"/>
                  <a:ext cx="341393" cy="13749"/>
                </a:xfrm>
                <a:custGeom>
                  <a:rect b="b" l="l" r="r" t="t"/>
                  <a:pathLst>
                    <a:path extrusionOk="0" h="177" w="4395">
                      <a:moveTo>
                        <a:pt x="0" y="0"/>
                      </a:moveTo>
                      <a:lnTo>
                        <a:pt x="0" y="176"/>
                      </a:lnTo>
                      <a:lnTo>
                        <a:pt x="4394" y="176"/>
                      </a:lnTo>
                      <a:lnTo>
                        <a:pt x="4394" y="0"/>
                      </a:lnTo>
                      <a:close/>
                    </a:path>
                  </a:pathLst>
                </a:custGeom>
                <a:solidFill>
                  <a:srgbClr val="37474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8" name="Google Shape;1498;p9"/>
                <p:cNvSpPr/>
                <p:nvPr/>
              </p:nvSpPr>
              <p:spPr>
                <a:xfrm>
                  <a:off x="-673575" y="3072147"/>
                  <a:ext cx="341393" cy="13749"/>
                </a:xfrm>
                <a:custGeom>
                  <a:rect b="b" l="l" r="r" t="t"/>
                  <a:pathLst>
                    <a:path extrusionOk="0" h="177" w="4395">
                      <a:moveTo>
                        <a:pt x="0" y="1"/>
                      </a:moveTo>
                      <a:lnTo>
                        <a:pt x="0" y="177"/>
                      </a:lnTo>
                      <a:lnTo>
                        <a:pt x="4394" y="177"/>
                      </a:lnTo>
                      <a:lnTo>
                        <a:pt x="4394" y="1"/>
                      </a:lnTo>
                      <a:close/>
                    </a:path>
                  </a:pathLst>
                </a:custGeom>
                <a:solidFill>
                  <a:srgbClr val="37474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9" name="Google Shape;1499;p9"/>
                <p:cNvSpPr/>
                <p:nvPr/>
              </p:nvSpPr>
              <p:spPr>
                <a:xfrm>
                  <a:off x="-673575" y="3106870"/>
                  <a:ext cx="341393" cy="13982"/>
                </a:xfrm>
                <a:custGeom>
                  <a:rect b="b" l="l" r="r" t="t"/>
                  <a:pathLst>
                    <a:path extrusionOk="0" h="180" w="4395">
                      <a:moveTo>
                        <a:pt x="0" y="0"/>
                      </a:moveTo>
                      <a:lnTo>
                        <a:pt x="0" y="180"/>
                      </a:lnTo>
                      <a:lnTo>
                        <a:pt x="4394" y="180"/>
                      </a:lnTo>
                      <a:lnTo>
                        <a:pt x="4394" y="0"/>
                      </a:lnTo>
                      <a:close/>
                    </a:path>
                  </a:pathLst>
                </a:custGeom>
                <a:solidFill>
                  <a:srgbClr val="37474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0" name="Google Shape;1500;p9"/>
                <p:cNvSpPr/>
                <p:nvPr/>
              </p:nvSpPr>
              <p:spPr>
                <a:xfrm>
                  <a:off x="-673575" y="3141825"/>
                  <a:ext cx="341393" cy="13749"/>
                </a:xfrm>
                <a:custGeom>
                  <a:rect b="b" l="l" r="r" t="t"/>
                  <a:pathLst>
                    <a:path extrusionOk="0" h="177" w="4395">
                      <a:moveTo>
                        <a:pt x="0" y="0"/>
                      </a:moveTo>
                      <a:lnTo>
                        <a:pt x="0" y="176"/>
                      </a:lnTo>
                      <a:lnTo>
                        <a:pt x="4394" y="176"/>
                      </a:lnTo>
                      <a:lnTo>
                        <a:pt x="4394" y="0"/>
                      </a:lnTo>
                      <a:close/>
                    </a:path>
                  </a:pathLst>
                </a:custGeom>
                <a:solidFill>
                  <a:srgbClr val="37474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501" name="Google Shape;1501;p9"/>
              <p:cNvGrpSpPr/>
              <p:nvPr/>
            </p:nvGrpSpPr>
            <p:grpSpPr>
              <a:xfrm>
                <a:off x="1450897" y="883991"/>
                <a:ext cx="1937710" cy="862173"/>
                <a:chOff x="2078743" y="521710"/>
                <a:chExt cx="1142720" cy="508477"/>
              </a:xfrm>
            </p:grpSpPr>
            <p:sp>
              <p:nvSpPr>
                <p:cNvPr id="1502" name="Google Shape;1502;p9"/>
                <p:cNvSpPr/>
                <p:nvPr/>
              </p:nvSpPr>
              <p:spPr>
                <a:xfrm>
                  <a:off x="2162247" y="521710"/>
                  <a:ext cx="439111" cy="438878"/>
                </a:xfrm>
                <a:custGeom>
                  <a:rect b="b" l="l" r="r" t="t"/>
                  <a:pathLst>
                    <a:path extrusionOk="0" h="5650" w="5653">
                      <a:moveTo>
                        <a:pt x="1" y="1"/>
                      </a:moveTo>
                      <a:lnTo>
                        <a:pt x="1" y="5649"/>
                      </a:lnTo>
                      <a:lnTo>
                        <a:pt x="5653" y="5649"/>
                      </a:lnTo>
                      <a:lnTo>
                        <a:pt x="5653"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3" name="Google Shape;1503;p9"/>
                <p:cNvSpPr/>
                <p:nvPr/>
              </p:nvSpPr>
              <p:spPr>
                <a:xfrm>
                  <a:off x="2183531" y="542450"/>
                  <a:ext cx="397320" cy="397398"/>
                </a:xfrm>
                <a:custGeom>
                  <a:rect b="b" l="l" r="r" t="t"/>
                  <a:pathLst>
                    <a:path extrusionOk="0" h="5116" w="5115">
                      <a:moveTo>
                        <a:pt x="0" y="1"/>
                      </a:moveTo>
                      <a:lnTo>
                        <a:pt x="0" y="5115"/>
                      </a:lnTo>
                      <a:lnTo>
                        <a:pt x="5115" y="5115"/>
                      </a:lnTo>
                      <a:lnTo>
                        <a:pt x="5115"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4" name="Google Shape;1504;p9"/>
                <p:cNvSpPr/>
                <p:nvPr/>
              </p:nvSpPr>
              <p:spPr>
                <a:xfrm>
                  <a:off x="2245829" y="610884"/>
                  <a:ext cx="80940" cy="74570"/>
                </a:xfrm>
                <a:custGeom>
                  <a:rect b="b" l="l" r="r" t="t"/>
                  <a:pathLst>
                    <a:path extrusionOk="0" h="960" w="1042">
                      <a:moveTo>
                        <a:pt x="519" y="1"/>
                      </a:moveTo>
                      <a:cubicBezTo>
                        <a:pt x="488" y="1"/>
                        <a:pt x="457" y="4"/>
                        <a:pt x="425" y="10"/>
                      </a:cubicBezTo>
                      <a:cubicBezTo>
                        <a:pt x="236" y="48"/>
                        <a:pt x="85" y="199"/>
                        <a:pt x="51" y="387"/>
                      </a:cubicBezTo>
                      <a:cubicBezTo>
                        <a:pt x="1" y="645"/>
                        <a:pt x="170" y="897"/>
                        <a:pt x="428" y="950"/>
                      </a:cubicBezTo>
                      <a:cubicBezTo>
                        <a:pt x="459" y="956"/>
                        <a:pt x="489" y="959"/>
                        <a:pt x="519" y="959"/>
                      </a:cubicBezTo>
                      <a:cubicBezTo>
                        <a:pt x="744" y="959"/>
                        <a:pt x="947" y="800"/>
                        <a:pt x="991" y="573"/>
                      </a:cubicBezTo>
                      <a:cubicBezTo>
                        <a:pt x="1042" y="312"/>
                        <a:pt x="872" y="60"/>
                        <a:pt x="614" y="10"/>
                      </a:cubicBezTo>
                      <a:cubicBezTo>
                        <a:pt x="582" y="4"/>
                        <a:pt x="551" y="1"/>
                        <a:pt x="519" y="1"/>
                      </a:cubicBezTo>
                      <a:close/>
                    </a:path>
                  </a:pathLst>
                </a:custGeom>
                <a:solidFill>
                  <a:srgbClr val="37474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5" name="Google Shape;1505;p9"/>
                <p:cNvSpPr/>
                <p:nvPr/>
              </p:nvSpPr>
              <p:spPr>
                <a:xfrm>
                  <a:off x="2295698" y="675357"/>
                  <a:ext cx="284688" cy="160171"/>
                </a:xfrm>
                <a:custGeom>
                  <a:rect b="b" l="l" r="r" t="t"/>
                  <a:pathLst>
                    <a:path extrusionOk="0" h="2062" w="3665">
                      <a:moveTo>
                        <a:pt x="1831" y="1"/>
                      </a:moveTo>
                      <a:lnTo>
                        <a:pt x="0" y="2061"/>
                      </a:lnTo>
                      <a:lnTo>
                        <a:pt x="3664" y="2061"/>
                      </a:lnTo>
                      <a:lnTo>
                        <a:pt x="1831" y="1"/>
                      </a:lnTo>
                      <a:close/>
                    </a:path>
                  </a:pathLst>
                </a:custGeom>
                <a:solidFill>
                  <a:srgbClr val="37474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6" name="Google Shape;1506;p9"/>
                <p:cNvSpPr/>
                <p:nvPr/>
              </p:nvSpPr>
              <p:spPr>
                <a:xfrm>
                  <a:off x="2186249" y="731363"/>
                  <a:ext cx="235285" cy="104166"/>
                </a:xfrm>
                <a:custGeom>
                  <a:rect b="b" l="l" r="r" t="t"/>
                  <a:pathLst>
                    <a:path extrusionOk="0" h="1341" w="3029">
                      <a:moveTo>
                        <a:pt x="1513" y="0"/>
                      </a:moveTo>
                      <a:lnTo>
                        <a:pt x="0" y="1340"/>
                      </a:lnTo>
                      <a:lnTo>
                        <a:pt x="3029" y="1340"/>
                      </a:lnTo>
                      <a:lnTo>
                        <a:pt x="1513" y="0"/>
                      </a:ln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7" name="Google Shape;1507;p9"/>
                <p:cNvSpPr/>
                <p:nvPr/>
              </p:nvSpPr>
              <p:spPr>
                <a:xfrm>
                  <a:off x="2183531" y="835452"/>
                  <a:ext cx="397320" cy="104632"/>
                </a:xfrm>
                <a:custGeom>
                  <a:rect b="b" l="l" r="r" t="t"/>
                  <a:pathLst>
                    <a:path extrusionOk="0" h="1347" w="5115">
                      <a:moveTo>
                        <a:pt x="0" y="0"/>
                      </a:moveTo>
                      <a:lnTo>
                        <a:pt x="0" y="1346"/>
                      </a:lnTo>
                      <a:lnTo>
                        <a:pt x="5115" y="1346"/>
                      </a:lnTo>
                      <a:lnTo>
                        <a:pt x="5115" y="0"/>
                      </a:ln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8" name="Google Shape;1508;p9"/>
                <p:cNvSpPr/>
                <p:nvPr/>
              </p:nvSpPr>
              <p:spPr>
                <a:xfrm>
                  <a:off x="2782585" y="521710"/>
                  <a:ext cx="438878" cy="438878"/>
                </a:xfrm>
                <a:custGeom>
                  <a:rect b="b" l="l" r="r" t="t"/>
                  <a:pathLst>
                    <a:path extrusionOk="0" h="5650" w="5650">
                      <a:moveTo>
                        <a:pt x="1" y="1"/>
                      </a:moveTo>
                      <a:lnTo>
                        <a:pt x="1" y="5649"/>
                      </a:lnTo>
                      <a:lnTo>
                        <a:pt x="5649" y="5649"/>
                      </a:lnTo>
                      <a:lnTo>
                        <a:pt x="5649"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9" name="Google Shape;1509;p9"/>
                <p:cNvSpPr/>
                <p:nvPr/>
              </p:nvSpPr>
              <p:spPr>
                <a:xfrm>
                  <a:off x="2803325" y="542450"/>
                  <a:ext cx="397631" cy="397398"/>
                </a:xfrm>
                <a:custGeom>
                  <a:rect b="b" l="l" r="r" t="t"/>
                  <a:pathLst>
                    <a:path extrusionOk="0" h="5116" w="5119">
                      <a:moveTo>
                        <a:pt x="1" y="1"/>
                      </a:moveTo>
                      <a:lnTo>
                        <a:pt x="1" y="5115"/>
                      </a:lnTo>
                      <a:lnTo>
                        <a:pt x="5118" y="5115"/>
                      </a:lnTo>
                      <a:lnTo>
                        <a:pt x="5118"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0" name="Google Shape;1510;p9"/>
                <p:cNvSpPr/>
                <p:nvPr/>
              </p:nvSpPr>
              <p:spPr>
                <a:xfrm>
                  <a:off x="2861273" y="610884"/>
                  <a:ext cx="80940" cy="74570"/>
                </a:xfrm>
                <a:custGeom>
                  <a:rect b="b" l="l" r="r" t="t"/>
                  <a:pathLst>
                    <a:path extrusionOk="0" h="960" w="1042">
                      <a:moveTo>
                        <a:pt x="519" y="1"/>
                      </a:moveTo>
                      <a:cubicBezTo>
                        <a:pt x="488" y="1"/>
                        <a:pt x="456" y="4"/>
                        <a:pt x="425" y="10"/>
                      </a:cubicBezTo>
                      <a:cubicBezTo>
                        <a:pt x="236" y="48"/>
                        <a:pt x="85" y="199"/>
                        <a:pt x="51" y="387"/>
                      </a:cubicBezTo>
                      <a:cubicBezTo>
                        <a:pt x="0" y="645"/>
                        <a:pt x="167" y="897"/>
                        <a:pt x="428" y="950"/>
                      </a:cubicBezTo>
                      <a:cubicBezTo>
                        <a:pt x="459" y="956"/>
                        <a:pt x="489" y="959"/>
                        <a:pt x="519" y="959"/>
                      </a:cubicBezTo>
                      <a:cubicBezTo>
                        <a:pt x="743" y="959"/>
                        <a:pt x="944" y="800"/>
                        <a:pt x="988" y="573"/>
                      </a:cubicBezTo>
                      <a:cubicBezTo>
                        <a:pt x="1041" y="312"/>
                        <a:pt x="872" y="60"/>
                        <a:pt x="614" y="10"/>
                      </a:cubicBezTo>
                      <a:cubicBezTo>
                        <a:pt x="582" y="4"/>
                        <a:pt x="551" y="1"/>
                        <a:pt x="519"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1" name="Google Shape;1511;p9"/>
                <p:cNvSpPr/>
                <p:nvPr/>
              </p:nvSpPr>
              <p:spPr>
                <a:xfrm>
                  <a:off x="2910831" y="675357"/>
                  <a:ext cx="285232" cy="160171"/>
                </a:xfrm>
                <a:custGeom>
                  <a:rect b="b" l="l" r="r" t="t"/>
                  <a:pathLst>
                    <a:path extrusionOk="0" h="2062" w="3672">
                      <a:moveTo>
                        <a:pt x="1834" y="1"/>
                      </a:moveTo>
                      <a:lnTo>
                        <a:pt x="1" y="2061"/>
                      </a:lnTo>
                      <a:lnTo>
                        <a:pt x="3671" y="2061"/>
                      </a:lnTo>
                      <a:lnTo>
                        <a:pt x="1834"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2" name="Google Shape;1512;p9"/>
                <p:cNvSpPr/>
                <p:nvPr/>
              </p:nvSpPr>
              <p:spPr>
                <a:xfrm>
                  <a:off x="2801625" y="731376"/>
                  <a:ext cx="235122" cy="112875"/>
                </a:xfrm>
                <a:custGeom>
                  <a:rect b="b" l="l" r="r" t="t"/>
                  <a:pathLst>
                    <a:path extrusionOk="0" h="1341" w="3027">
                      <a:moveTo>
                        <a:pt x="1514" y="0"/>
                      </a:moveTo>
                      <a:lnTo>
                        <a:pt x="1" y="1340"/>
                      </a:lnTo>
                      <a:lnTo>
                        <a:pt x="3027" y="1340"/>
                      </a:lnTo>
                      <a:lnTo>
                        <a:pt x="1514"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3" name="Google Shape;1513;p9"/>
                <p:cNvSpPr/>
                <p:nvPr/>
              </p:nvSpPr>
              <p:spPr>
                <a:xfrm>
                  <a:off x="2796725" y="835450"/>
                  <a:ext cx="404228" cy="104625"/>
                </a:xfrm>
                <a:custGeom>
                  <a:rect b="b" l="l" r="r" t="t"/>
                  <a:pathLst>
                    <a:path extrusionOk="0" h="1347" w="5116">
                      <a:moveTo>
                        <a:pt x="1" y="0"/>
                      </a:moveTo>
                      <a:lnTo>
                        <a:pt x="1" y="1346"/>
                      </a:lnTo>
                      <a:lnTo>
                        <a:pt x="5115" y="1346"/>
                      </a:lnTo>
                      <a:lnTo>
                        <a:pt x="5115"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4" name="Google Shape;1514;p9"/>
                <p:cNvSpPr/>
                <p:nvPr/>
              </p:nvSpPr>
              <p:spPr>
                <a:xfrm>
                  <a:off x="2078743" y="591309"/>
                  <a:ext cx="438800" cy="438878"/>
                </a:xfrm>
                <a:custGeom>
                  <a:rect b="b" l="l" r="r" t="t"/>
                  <a:pathLst>
                    <a:path extrusionOk="0" h="5650" w="5649">
                      <a:moveTo>
                        <a:pt x="0" y="1"/>
                      </a:moveTo>
                      <a:lnTo>
                        <a:pt x="0" y="5650"/>
                      </a:lnTo>
                      <a:lnTo>
                        <a:pt x="5649" y="5650"/>
                      </a:lnTo>
                      <a:lnTo>
                        <a:pt x="5649"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5" name="Google Shape;1515;p9"/>
                <p:cNvSpPr/>
                <p:nvPr/>
              </p:nvSpPr>
              <p:spPr>
                <a:xfrm>
                  <a:off x="2099716" y="612593"/>
                  <a:ext cx="397320" cy="397320"/>
                </a:xfrm>
                <a:custGeom>
                  <a:rect b="b" l="l" r="r" t="t"/>
                  <a:pathLst>
                    <a:path extrusionOk="0" h="5115" w="5115">
                      <a:moveTo>
                        <a:pt x="1" y="1"/>
                      </a:moveTo>
                      <a:lnTo>
                        <a:pt x="1" y="5115"/>
                      </a:lnTo>
                      <a:lnTo>
                        <a:pt x="5115" y="5115"/>
                      </a:lnTo>
                      <a:lnTo>
                        <a:pt x="5115"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6" name="Google Shape;1516;p9"/>
                <p:cNvSpPr/>
                <p:nvPr/>
              </p:nvSpPr>
              <p:spPr>
                <a:xfrm>
                  <a:off x="2162014" y="680484"/>
                  <a:ext cx="80940" cy="74570"/>
                </a:xfrm>
                <a:custGeom>
                  <a:rect b="b" l="l" r="r" t="t"/>
                  <a:pathLst>
                    <a:path extrusionOk="0" h="960" w="1042">
                      <a:moveTo>
                        <a:pt x="520" y="1"/>
                      </a:moveTo>
                      <a:cubicBezTo>
                        <a:pt x="488" y="1"/>
                        <a:pt x="457" y="4"/>
                        <a:pt x="425" y="10"/>
                      </a:cubicBezTo>
                      <a:cubicBezTo>
                        <a:pt x="237" y="48"/>
                        <a:pt x="92" y="196"/>
                        <a:pt x="54" y="388"/>
                      </a:cubicBezTo>
                      <a:cubicBezTo>
                        <a:pt x="1" y="646"/>
                        <a:pt x="171" y="897"/>
                        <a:pt x="428" y="951"/>
                      </a:cubicBezTo>
                      <a:cubicBezTo>
                        <a:pt x="459" y="957"/>
                        <a:pt x="490" y="960"/>
                        <a:pt x="521" y="960"/>
                      </a:cubicBezTo>
                      <a:cubicBezTo>
                        <a:pt x="746" y="960"/>
                        <a:pt x="947" y="801"/>
                        <a:pt x="991" y="573"/>
                      </a:cubicBezTo>
                      <a:cubicBezTo>
                        <a:pt x="1042" y="312"/>
                        <a:pt x="875" y="61"/>
                        <a:pt x="614" y="10"/>
                      </a:cubicBezTo>
                      <a:cubicBezTo>
                        <a:pt x="583" y="4"/>
                        <a:pt x="551" y="1"/>
                        <a:pt x="52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7" name="Google Shape;1517;p9"/>
                <p:cNvSpPr/>
                <p:nvPr/>
              </p:nvSpPr>
              <p:spPr>
                <a:xfrm>
                  <a:off x="2211883" y="745268"/>
                  <a:ext cx="284688" cy="159860"/>
                </a:xfrm>
                <a:custGeom>
                  <a:rect b="b" l="l" r="r" t="t"/>
                  <a:pathLst>
                    <a:path extrusionOk="0" h="2058" w="3665">
                      <a:moveTo>
                        <a:pt x="1834" y="0"/>
                      </a:moveTo>
                      <a:lnTo>
                        <a:pt x="0" y="2057"/>
                      </a:lnTo>
                      <a:lnTo>
                        <a:pt x="3665" y="2057"/>
                      </a:lnTo>
                      <a:lnTo>
                        <a:pt x="1834"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8" name="Google Shape;1518;p9"/>
                <p:cNvSpPr/>
                <p:nvPr/>
              </p:nvSpPr>
              <p:spPr>
                <a:xfrm>
                  <a:off x="2102668" y="800963"/>
                  <a:ext cx="235130" cy="104166"/>
                </a:xfrm>
                <a:custGeom>
                  <a:rect b="b" l="l" r="r" t="t"/>
                  <a:pathLst>
                    <a:path extrusionOk="0" h="1341" w="3027">
                      <a:moveTo>
                        <a:pt x="1513" y="1"/>
                      </a:moveTo>
                      <a:lnTo>
                        <a:pt x="0" y="1340"/>
                      </a:lnTo>
                      <a:lnTo>
                        <a:pt x="3026" y="1340"/>
                      </a:lnTo>
                      <a:lnTo>
                        <a:pt x="1513" y="1"/>
                      </a:lnTo>
                      <a:close/>
                    </a:path>
                  </a:pathLst>
                </a:custGeom>
                <a:solidFill>
                  <a:srgbClr val="B1A0B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9" name="Google Shape;1519;p9"/>
                <p:cNvSpPr/>
                <p:nvPr/>
              </p:nvSpPr>
              <p:spPr>
                <a:xfrm>
                  <a:off x="2102668" y="800963"/>
                  <a:ext cx="235130" cy="104166"/>
                </a:xfrm>
                <a:custGeom>
                  <a:rect b="b" l="l" r="r" t="t"/>
                  <a:pathLst>
                    <a:path extrusionOk="0" h="1341" w="3027">
                      <a:moveTo>
                        <a:pt x="1513" y="1"/>
                      </a:moveTo>
                      <a:lnTo>
                        <a:pt x="0" y="1340"/>
                      </a:lnTo>
                      <a:lnTo>
                        <a:pt x="3026" y="1340"/>
                      </a:lnTo>
                      <a:lnTo>
                        <a:pt x="151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520" name="Google Shape;1520;p9"/>
              <p:cNvGrpSpPr/>
              <p:nvPr/>
            </p:nvGrpSpPr>
            <p:grpSpPr>
              <a:xfrm>
                <a:off x="48888" y="2216702"/>
                <a:ext cx="1159461" cy="862167"/>
                <a:chOff x="-293548" y="1647938"/>
                <a:chExt cx="837519" cy="622818"/>
              </a:xfrm>
            </p:grpSpPr>
            <p:sp>
              <p:nvSpPr>
                <p:cNvPr id="1521" name="Google Shape;1521;p9"/>
                <p:cNvSpPr/>
                <p:nvPr/>
              </p:nvSpPr>
              <p:spPr>
                <a:xfrm>
                  <a:off x="-293548" y="1647938"/>
                  <a:ext cx="837519" cy="622818"/>
                </a:xfrm>
                <a:custGeom>
                  <a:rect b="b" l="l" r="r" t="t"/>
                  <a:pathLst>
                    <a:path extrusionOk="0" h="8018" w="10782">
                      <a:moveTo>
                        <a:pt x="9530" y="1"/>
                      </a:moveTo>
                      <a:lnTo>
                        <a:pt x="0" y="1756"/>
                      </a:lnTo>
                      <a:lnTo>
                        <a:pt x="1252" y="8018"/>
                      </a:lnTo>
                      <a:lnTo>
                        <a:pt x="10782" y="6263"/>
                      </a:lnTo>
                      <a:lnTo>
                        <a:pt x="9530"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2" name="Google Shape;1522;p9"/>
                <p:cNvSpPr/>
                <p:nvPr/>
              </p:nvSpPr>
              <p:spPr>
                <a:xfrm>
                  <a:off x="-256961" y="1683826"/>
                  <a:ext cx="764347" cy="551044"/>
                </a:xfrm>
                <a:custGeom>
                  <a:rect b="b" l="l" r="r" t="t"/>
                  <a:pathLst>
                    <a:path extrusionOk="0" h="7094" w="9840">
                      <a:moveTo>
                        <a:pt x="8741" y="1"/>
                      </a:moveTo>
                      <a:lnTo>
                        <a:pt x="1" y="1614"/>
                      </a:lnTo>
                      <a:lnTo>
                        <a:pt x="1099" y="7093"/>
                      </a:lnTo>
                      <a:lnTo>
                        <a:pt x="9839" y="5483"/>
                      </a:lnTo>
                      <a:lnTo>
                        <a:pt x="8741"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3" name="Google Shape;1523;p9"/>
                <p:cNvSpPr/>
                <p:nvPr/>
              </p:nvSpPr>
              <p:spPr>
                <a:xfrm>
                  <a:off x="-176098" y="1843144"/>
                  <a:ext cx="162113" cy="147820"/>
                </a:xfrm>
                <a:custGeom>
                  <a:rect b="b" l="l" r="r" t="t"/>
                  <a:pathLst>
                    <a:path extrusionOk="0" h="1903" w="2087">
                      <a:moveTo>
                        <a:pt x="1048" y="1"/>
                      </a:moveTo>
                      <a:cubicBezTo>
                        <a:pt x="986" y="1"/>
                        <a:pt x="923" y="7"/>
                        <a:pt x="860" y="19"/>
                      </a:cubicBezTo>
                      <a:cubicBezTo>
                        <a:pt x="344" y="107"/>
                        <a:pt x="1" y="595"/>
                        <a:pt x="89" y="1108"/>
                      </a:cubicBezTo>
                      <a:cubicBezTo>
                        <a:pt x="92" y="1111"/>
                        <a:pt x="92" y="1120"/>
                        <a:pt x="92" y="1127"/>
                      </a:cubicBezTo>
                      <a:cubicBezTo>
                        <a:pt x="189" y="1584"/>
                        <a:pt x="592" y="1902"/>
                        <a:pt x="1043" y="1902"/>
                      </a:cubicBezTo>
                      <a:cubicBezTo>
                        <a:pt x="1104" y="1902"/>
                        <a:pt x="1166" y="1896"/>
                        <a:pt x="1228" y="1885"/>
                      </a:cubicBezTo>
                      <a:cubicBezTo>
                        <a:pt x="1743" y="1800"/>
                        <a:pt x="2086" y="1309"/>
                        <a:pt x="1998" y="796"/>
                      </a:cubicBezTo>
                      <a:cubicBezTo>
                        <a:pt x="1998" y="790"/>
                        <a:pt x="1995" y="784"/>
                        <a:pt x="1995" y="777"/>
                      </a:cubicBezTo>
                      <a:cubicBezTo>
                        <a:pt x="1898" y="319"/>
                        <a:pt x="1498" y="1"/>
                        <a:pt x="1048"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4" name="Google Shape;1524;p9"/>
                <p:cNvSpPr/>
                <p:nvPr/>
              </p:nvSpPr>
              <p:spPr>
                <a:xfrm>
                  <a:off x="39381" y="1842445"/>
                  <a:ext cx="467463" cy="354287"/>
                </a:xfrm>
                <a:custGeom>
                  <a:rect b="b" l="l" r="r" t="t"/>
                  <a:pathLst>
                    <a:path extrusionOk="0" h="4561" w="6018">
                      <a:moveTo>
                        <a:pt x="2212" y="0"/>
                      </a:moveTo>
                      <a:lnTo>
                        <a:pt x="1" y="4561"/>
                      </a:lnTo>
                      <a:lnTo>
                        <a:pt x="1" y="4561"/>
                      </a:lnTo>
                      <a:lnTo>
                        <a:pt x="6018" y="3450"/>
                      </a:lnTo>
                      <a:lnTo>
                        <a:pt x="2212"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5" name="Google Shape;1525;p9"/>
                <p:cNvSpPr/>
                <p:nvPr/>
              </p:nvSpPr>
              <p:spPr>
                <a:xfrm>
                  <a:off x="-144095" y="1992442"/>
                  <a:ext cx="386368" cy="238237"/>
                </a:xfrm>
                <a:custGeom>
                  <a:rect b="b" l="l" r="r" t="t"/>
                  <a:pathLst>
                    <a:path extrusionOk="0" h="3067" w="4974">
                      <a:moveTo>
                        <a:pt x="1970" y="0"/>
                      </a:moveTo>
                      <a:lnTo>
                        <a:pt x="1" y="3067"/>
                      </a:lnTo>
                      <a:lnTo>
                        <a:pt x="4974" y="2148"/>
                      </a:lnTo>
                      <a:lnTo>
                        <a:pt x="1970"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526" name="Google Shape;1526;p9"/>
              <p:cNvGrpSpPr/>
              <p:nvPr/>
            </p:nvGrpSpPr>
            <p:grpSpPr>
              <a:xfrm flipH="1">
                <a:off x="766262" y="1039962"/>
                <a:ext cx="907932" cy="1081475"/>
                <a:chOff x="3485727" y="1682661"/>
                <a:chExt cx="711992" cy="848083"/>
              </a:xfrm>
            </p:grpSpPr>
            <p:sp>
              <p:nvSpPr>
                <p:cNvPr id="1527" name="Google Shape;1527;p9"/>
                <p:cNvSpPr/>
                <p:nvPr/>
              </p:nvSpPr>
              <p:spPr>
                <a:xfrm>
                  <a:off x="3489145" y="1685845"/>
                  <a:ext cx="707331" cy="842412"/>
                </a:xfrm>
                <a:custGeom>
                  <a:rect b="b" l="l" r="r" t="t"/>
                  <a:pathLst>
                    <a:path extrusionOk="0" h="10845" w="9106">
                      <a:moveTo>
                        <a:pt x="3228" y="0"/>
                      </a:moveTo>
                      <a:lnTo>
                        <a:pt x="1" y="8329"/>
                      </a:lnTo>
                      <a:lnTo>
                        <a:pt x="6489" y="10845"/>
                      </a:lnTo>
                      <a:lnTo>
                        <a:pt x="9106" y="4098"/>
                      </a:lnTo>
                      <a:lnTo>
                        <a:pt x="8046" y="1865"/>
                      </a:lnTo>
                      <a:lnTo>
                        <a:pt x="3228"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8" name="Google Shape;1528;p9"/>
                <p:cNvSpPr/>
                <p:nvPr/>
              </p:nvSpPr>
              <p:spPr>
                <a:xfrm>
                  <a:off x="3485727" y="1682661"/>
                  <a:ext cx="711992" cy="848083"/>
                </a:xfrm>
                <a:custGeom>
                  <a:rect b="b" l="l" r="r" t="t"/>
                  <a:pathLst>
                    <a:path extrusionOk="0" h="10918" w="9166">
                      <a:moveTo>
                        <a:pt x="3246" y="0"/>
                      </a:moveTo>
                      <a:lnTo>
                        <a:pt x="3196" y="129"/>
                      </a:lnTo>
                      <a:lnTo>
                        <a:pt x="3259" y="154"/>
                      </a:lnTo>
                      <a:lnTo>
                        <a:pt x="3287" y="91"/>
                      </a:lnTo>
                      <a:lnTo>
                        <a:pt x="3322" y="104"/>
                      </a:lnTo>
                      <a:lnTo>
                        <a:pt x="3347" y="41"/>
                      </a:lnTo>
                      <a:lnTo>
                        <a:pt x="3246" y="0"/>
                      </a:lnTo>
                      <a:close/>
                      <a:moveTo>
                        <a:pt x="3514" y="101"/>
                      </a:moveTo>
                      <a:lnTo>
                        <a:pt x="3492" y="167"/>
                      </a:lnTo>
                      <a:lnTo>
                        <a:pt x="3662" y="230"/>
                      </a:lnTo>
                      <a:lnTo>
                        <a:pt x="3684" y="167"/>
                      </a:lnTo>
                      <a:lnTo>
                        <a:pt x="3514" y="101"/>
                      </a:lnTo>
                      <a:close/>
                      <a:moveTo>
                        <a:pt x="3850" y="227"/>
                      </a:moveTo>
                      <a:lnTo>
                        <a:pt x="3825" y="293"/>
                      </a:lnTo>
                      <a:lnTo>
                        <a:pt x="3995" y="356"/>
                      </a:lnTo>
                      <a:lnTo>
                        <a:pt x="4017" y="293"/>
                      </a:lnTo>
                      <a:lnTo>
                        <a:pt x="3850" y="227"/>
                      </a:lnTo>
                      <a:close/>
                      <a:moveTo>
                        <a:pt x="3133" y="293"/>
                      </a:moveTo>
                      <a:lnTo>
                        <a:pt x="3070" y="459"/>
                      </a:lnTo>
                      <a:lnTo>
                        <a:pt x="3133" y="484"/>
                      </a:lnTo>
                      <a:lnTo>
                        <a:pt x="3196" y="315"/>
                      </a:lnTo>
                      <a:lnTo>
                        <a:pt x="3133" y="293"/>
                      </a:lnTo>
                      <a:close/>
                      <a:moveTo>
                        <a:pt x="4184" y="359"/>
                      </a:moveTo>
                      <a:lnTo>
                        <a:pt x="4159" y="422"/>
                      </a:lnTo>
                      <a:lnTo>
                        <a:pt x="4328" y="484"/>
                      </a:lnTo>
                      <a:lnTo>
                        <a:pt x="4354" y="422"/>
                      </a:lnTo>
                      <a:lnTo>
                        <a:pt x="4184" y="359"/>
                      </a:lnTo>
                      <a:close/>
                      <a:moveTo>
                        <a:pt x="4517" y="488"/>
                      </a:moveTo>
                      <a:lnTo>
                        <a:pt x="4495" y="551"/>
                      </a:lnTo>
                      <a:lnTo>
                        <a:pt x="4662" y="613"/>
                      </a:lnTo>
                      <a:lnTo>
                        <a:pt x="4687" y="551"/>
                      </a:lnTo>
                      <a:lnTo>
                        <a:pt x="4517" y="488"/>
                      </a:lnTo>
                      <a:close/>
                      <a:moveTo>
                        <a:pt x="4857" y="617"/>
                      </a:moveTo>
                      <a:lnTo>
                        <a:pt x="4832" y="679"/>
                      </a:lnTo>
                      <a:lnTo>
                        <a:pt x="5001" y="742"/>
                      </a:lnTo>
                      <a:lnTo>
                        <a:pt x="5023" y="679"/>
                      </a:lnTo>
                      <a:lnTo>
                        <a:pt x="4857" y="617"/>
                      </a:lnTo>
                      <a:close/>
                      <a:moveTo>
                        <a:pt x="3004" y="626"/>
                      </a:moveTo>
                      <a:lnTo>
                        <a:pt x="2941" y="796"/>
                      </a:lnTo>
                      <a:lnTo>
                        <a:pt x="3004" y="818"/>
                      </a:lnTo>
                      <a:lnTo>
                        <a:pt x="3067" y="648"/>
                      </a:lnTo>
                      <a:lnTo>
                        <a:pt x="3004" y="626"/>
                      </a:lnTo>
                      <a:close/>
                      <a:moveTo>
                        <a:pt x="5190" y="746"/>
                      </a:moveTo>
                      <a:lnTo>
                        <a:pt x="5165" y="808"/>
                      </a:lnTo>
                      <a:lnTo>
                        <a:pt x="5335" y="875"/>
                      </a:lnTo>
                      <a:lnTo>
                        <a:pt x="5357" y="808"/>
                      </a:lnTo>
                      <a:lnTo>
                        <a:pt x="5190" y="746"/>
                      </a:lnTo>
                      <a:close/>
                      <a:moveTo>
                        <a:pt x="5524" y="875"/>
                      </a:moveTo>
                      <a:lnTo>
                        <a:pt x="5502" y="937"/>
                      </a:lnTo>
                      <a:lnTo>
                        <a:pt x="5668" y="1003"/>
                      </a:lnTo>
                      <a:lnTo>
                        <a:pt x="5693" y="937"/>
                      </a:lnTo>
                      <a:lnTo>
                        <a:pt x="5524" y="875"/>
                      </a:lnTo>
                      <a:close/>
                      <a:moveTo>
                        <a:pt x="5863" y="1010"/>
                      </a:moveTo>
                      <a:lnTo>
                        <a:pt x="5838" y="1073"/>
                      </a:lnTo>
                      <a:lnTo>
                        <a:pt x="6008" y="1136"/>
                      </a:lnTo>
                      <a:lnTo>
                        <a:pt x="6030" y="1073"/>
                      </a:lnTo>
                      <a:lnTo>
                        <a:pt x="5863" y="1010"/>
                      </a:lnTo>
                      <a:close/>
                      <a:moveTo>
                        <a:pt x="2878" y="963"/>
                      </a:moveTo>
                      <a:lnTo>
                        <a:pt x="2816" y="1132"/>
                      </a:lnTo>
                      <a:lnTo>
                        <a:pt x="2878" y="1158"/>
                      </a:lnTo>
                      <a:lnTo>
                        <a:pt x="2941" y="988"/>
                      </a:lnTo>
                      <a:lnTo>
                        <a:pt x="2878" y="963"/>
                      </a:lnTo>
                      <a:close/>
                      <a:moveTo>
                        <a:pt x="6197" y="1136"/>
                      </a:moveTo>
                      <a:lnTo>
                        <a:pt x="6171" y="1198"/>
                      </a:lnTo>
                      <a:lnTo>
                        <a:pt x="6341" y="1268"/>
                      </a:lnTo>
                      <a:lnTo>
                        <a:pt x="6366" y="1202"/>
                      </a:lnTo>
                      <a:lnTo>
                        <a:pt x="6197" y="1136"/>
                      </a:lnTo>
                      <a:close/>
                      <a:moveTo>
                        <a:pt x="6530" y="1271"/>
                      </a:moveTo>
                      <a:lnTo>
                        <a:pt x="6508" y="1334"/>
                      </a:lnTo>
                      <a:lnTo>
                        <a:pt x="6675" y="1397"/>
                      </a:lnTo>
                      <a:lnTo>
                        <a:pt x="6700" y="1334"/>
                      </a:lnTo>
                      <a:lnTo>
                        <a:pt x="6530" y="1271"/>
                      </a:lnTo>
                      <a:close/>
                      <a:moveTo>
                        <a:pt x="2749" y="1299"/>
                      </a:moveTo>
                      <a:lnTo>
                        <a:pt x="2687" y="1466"/>
                      </a:lnTo>
                      <a:lnTo>
                        <a:pt x="2749" y="1491"/>
                      </a:lnTo>
                      <a:lnTo>
                        <a:pt x="2812" y="1321"/>
                      </a:lnTo>
                      <a:lnTo>
                        <a:pt x="2749" y="1299"/>
                      </a:lnTo>
                      <a:close/>
                      <a:moveTo>
                        <a:pt x="6863" y="1397"/>
                      </a:moveTo>
                      <a:lnTo>
                        <a:pt x="6841" y="1460"/>
                      </a:lnTo>
                      <a:lnTo>
                        <a:pt x="7011" y="1526"/>
                      </a:lnTo>
                      <a:lnTo>
                        <a:pt x="7030" y="1463"/>
                      </a:lnTo>
                      <a:lnTo>
                        <a:pt x="6863" y="1397"/>
                      </a:lnTo>
                      <a:close/>
                      <a:moveTo>
                        <a:pt x="7200" y="1529"/>
                      </a:moveTo>
                      <a:lnTo>
                        <a:pt x="7175" y="1592"/>
                      </a:lnTo>
                      <a:lnTo>
                        <a:pt x="7345" y="1655"/>
                      </a:lnTo>
                      <a:lnTo>
                        <a:pt x="7367" y="1592"/>
                      </a:lnTo>
                      <a:lnTo>
                        <a:pt x="7200" y="1529"/>
                      </a:lnTo>
                      <a:close/>
                      <a:moveTo>
                        <a:pt x="7533" y="1655"/>
                      </a:moveTo>
                      <a:lnTo>
                        <a:pt x="7508" y="1717"/>
                      </a:lnTo>
                      <a:lnTo>
                        <a:pt x="7678" y="1780"/>
                      </a:lnTo>
                      <a:lnTo>
                        <a:pt x="7697" y="1721"/>
                      </a:lnTo>
                      <a:lnTo>
                        <a:pt x="7533" y="1655"/>
                      </a:lnTo>
                      <a:close/>
                      <a:moveTo>
                        <a:pt x="2617" y="1632"/>
                      </a:moveTo>
                      <a:lnTo>
                        <a:pt x="2554" y="1802"/>
                      </a:lnTo>
                      <a:lnTo>
                        <a:pt x="2617" y="1824"/>
                      </a:lnTo>
                      <a:lnTo>
                        <a:pt x="2680" y="1655"/>
                      </a:lnTo>
                      <a:lnTo>
                        <a:pt x="2617" y="1632"/>
                      </a:lnTo>
                      <a:close/>
                      <a:moveTo>
                        <a:pt x="7867" y="1790"/>
                      </a:moveTo>
                      <a:lnTo>
                        <a:pt x="7845" y="1853"/>
                      </a:lnTo>
                      <a:lnTo>
                        <a:pt x="8011" y="1916"/>
                      </a:lnTo>
                      <a:lnTo>
                        <a:pt x="8037" y="1853"/>
                      </a:lnTo>
                      <a:lnTo>
                        <a:pt x="7867" y="1790"/>
                      </a:lnTo>
                      <a:close/>
                      <a:moveTo>
                        <a:pt x="2488" y="1969"/>
                      </a:moveTo>
                      <a:lnTo>
                        <a:pt x="2425" y="2139"/>
                      </a:lnTo>
                      <a:lnTo>
                        <a:pt x="2488" y="2164"/>
                      </a:lnTo>
                      <a:lnTo>
                        <a:pt x="2551" y="1994"/>
                      </a:lnTo>
                      <a:lnTo>
                        <a:pt x="2488" y="1969"/>
                      </a:lnTo>
                      <a:close/>
                      <a:moveTo>
                        <a:pt x="8172" y="1994"/>
                      </a:moveTo>
                      <a:lnTo>
                        <a:pt x="8109" y="2023"/>
                      </a:lnTo>
                      <a:lnTo>
                        <a:pt x="8184" y="2183"/>
                      </a:lnTo>
                      <a:lnTo>
                        <a:pt x="8247" y="2155"/>
                      </a:lnTo>
                      <a:lnTo>
                        <a:pt x="8172" y="1994"/>
                      </a:lnTo>
                      <a:close/>
                      <a:moveTo>
                        <a:pt x="2359" y="2302"/>
                      </a:moveTo>
                      <a:lnTo>
                        <a:pt x="2297" y="2472"/>
                      </a:lnTo>
                      <a:lnTo>
                        <a:pt x="2359" y="2497"/>
                      </a:lnTo>
                      <a:lnTo>
                        <a:pt x="2422" y="2328"/>
                      </a:lnTo>
                      <a:lnTo>
                        <a:pt x="2359" y="2302"/>
                      </a:lnTo>
                      <a:close/>
                      <a:moveTo>
                        <a:pt x="8326" y="2321"/>
                      </a:moveTo>
                      <a:lnTo>
                        <a:pt x="8263" y="2346"/>
                      </a:lnTo>
                      <a:lnTo>
                        <a:pt x="8339" y="2510"/>
                      </a:lnTo>
                      <a:lnTo>
                        <a:pt x="8401" y="2482"/>
                      </a:lnTo>
                      <a:lnTo>
                        <a:pt x="8326" y="2321"/>
                      </a:lnTo>
                      <a:close/>
                      <a:moveTo>
                        <a:pt x="2230" y="2639"/>
                      </a:moveTo>
                      <a:lnTo>
                        <a:pt x="2168" y="2809"/>
                      </a:lnTo>
                      <a:lnTo>
                        <a:pt x="2230" y="2831"/>
                      </a:lnTo>
                      <a:lnTo>
                        <a:pt x="2290" y="2661"/>
                      </a:lnTo>
                      <a:lnTo>
                        <a:pt x="2230" y="2639"/>
                      </a:lnTo>
                      <a:close/>
                      <a:moveTo>
                        <a:pt x="8480" y="2642"/>
                      </a:moveTo>
                      <a:lnTo>
                        <a:pt x="8417" y="2670"/>
                      </a:lnTo>
                      <a:lnTo>
                        <a:pt x="8493" y="2831"/>
                      </a:lnTo>
                      <a:lnTo>
                        <a:pt x="8556" y="2803"/>
                      </a:lnTo>
                      <a:lnTo>
                        <a:pt x="8480" y="2642"/>
                      </a:lnTo>
                      <a:close/>
                      <a:moveTo>
                        <a:pt x="8634" y="2969"/>
                      </a:moveTo>
                      <a:lnTo>
                        <a:pt x="8571" y="2998"/>
                      </a:lnTo>
                      <a:lnTo>
                        <a:pt x="8647" y="3158"/>
                      </a:lnTo>
                      <a:lnTo>
                        <a:pt x="8710" y="3130"/>
                      </a:lnTo>
                      <a:lnTo>
                        <a:pt x="8634" y="2969"/>
                      </a:lnTo>
                      <a:close/>
                      <a:moveTo>
                        <a:pt x="2098" y="2972"/>
                      </a:moveTo>
                      <a:lnTo>
                        <a:pt x="2032" y="3142"/>
                      </a:lnTo>
                      <a:lnTo>
                        <a:pt x="2095" y="3164"/>
                      </a:lnTo>
                      <a:lnTo>
                        <a:pt x="2161" y="2998"/>
                      </a:lnTo>
                      <a:lnTo>
                        <a:pt x="2098" y="2972"/>
                      </a:lnTo>
                      <a:close/>
                      <a:moveTo>
                        <a:pt x="8779" y="3290"/>
                      </a:moveTo>
                      <a:lnTo>
                        <a:pt x="8719" y="3318"/>
                      </a:lnTo>
                      <a:lnTo>
                        <a:pt x="8795" y="3479"/>
                      </a:lnTo>
                      <a:lnTo>
                        <a:pt x="8857" y="3454"/>
                      </a:lnTo>
                      <a:lnTo>
                        <a:pt x="8779" y="3290"/>
                      </a:lnTo>
                      <a:close/>
                      <a:moveTo>
                        <a:pt x="1966" y="3306"/>
                      </a:moveTo>
                      <a:lnTo>
                        <a:pt x="1903" y="3476"/>
                      </a:lnTo>
                      <a:lnTo>
                        <a:pt x="1966" y="3501"/>
                      </a:lnTo>
                      <a:lnTo>
                        <a:pt x="2029" y="3331"/>
                      </a:lnTo>
                      <a:lnTo>
                        <a:pt x="1966" y="3306"/>
                      </a:lnTo>
                      <a:close/>
                      <a:moveTo>
                        <a:pt x="8933" y="3614"/>
                      </a:moveTo>
                      <a:lnTo>
                        <a:pt x="8873" y="3639"/>
                      </a:lnTo>
                      <a:lnTo>
                        <a:pt x="8949" y="3803"/>
                      </a:lnTo>
                      <a:lnTo>
                        <a:pt x="9012" y="3774"/>
                      </a:lnTo>
                      <a:lnTo>
                        <a:pt x="8933" y="3614"/>
                      </a:lnTo>
                      <a:close/>
                      <a:moveTo>
                        <a:pt x="1840" y="3639"/>
                      </a:moveTo>
                      <a:lnTo>
                        <a:pt x="1774" y="3809"/>
                      </a:lnTo>
                      <a:lnTo>
                        <a:pt x="1837" y="3834"/>
                      </a:lnTo>
                      <a:lnTo>
                        <a:pt x="1903" y="3664"/>
                      </a:lnTo>
                      <a:lnTo>
                        <a:pt x="1840" y="3639"/>
                      </a:lnTo>
                      <a:close/>
                      <a:moveTo>
                        <a:pt x="9087" y="3941"/>
                      </a:moveTo>
                      <a:lnTo>
                        <a:pt x="9027" y="3966"/>
                      </a:lnTo>
                      <a:lnTo>
                        <a:pt x="9103" y="4130"/>
                      </a:lnTo>
                      <a:lnTo>
                        <a:pt x="9166" y="4101"/>
                      </a:lnTo>
                      <a:lnTo>
                        <a:pt x="9087" y="3941"/>
                      </a:lnTo>
                      <a:close/>
                      <a:moveTo>
                        <a:pt x="1712" y="3976"/>
                      </a:moveTo>
                      <a:lnTo>
                        <a:pt x="1649" y="4146"/>
                      </a:lnTo>
                      <a:lnTo>
                        <a:pt x="1712" y="4168"/>
                      </a:lnTo>
                      <a:lnTo>
                        <a:pt x="1774" y="3998"/>
                      </a:lnTo>
                      <a:lnTo>
                        <a:pt x="1712" y="3976"/>
                      </a:lnTo>
                      <a:close/>
                      <a:moveTo>
                        <a:pt x="9059" y="4265"/>
                      </a:moveTo>
                      <a:lnTo>
                        <a:pt x="8996" y="4435"/>
                      </a:lnTo>
                      <a:lnTo>
                        <a:pt x="9059" y="4460"/>
                      </a:lnTo>
                      <a:lnTo>
                        <a:pt x="9122" y="4290"/>
                      </a:lnTo>
                      <a:lnTo>
                        <a:pt x="9059" y="4265"/>
                      </a:lnTo>
                      <a:close/>
                      <a:moveTo>
                        <a:pt x="1586" y="4309"/>
                      </a:moveTo>
                      <a:lnTo>
                        <a:pt x="1517" y="4479"/>
                      </a:lnTo>
                      <a:lnTo>
                        <a:pt x="1579" y="4501"/>
                      </a:lnTo>
                      <a:lnTo>
                        <a:pt x="1649" y="4334"/>
                      </a:lnTo>
                      <a:lnTo>
                        <a:pt x="1586" y="4309"/>
                      </a:lnTo>
                      <a:close/>
                      <a:moveTo>
                        <a:pt x="8933" y="4608"/>
                      </a:moveTo>
                      <a:lnTo>
                        <a:pt x="8867" y="4778"/>
                      </a:lnTo>
                      <a:lnTo>
                        <a:pt x="8930" y="4800"/>
                      </a:lnTo>
                      <a:lnTo>
                        <a:pt x="8996" y="4630"/>
                      </a:lnTo>
                      <a:lnTo>
                        <a:pt x="8933" y="4608"/>
                      </a:lnTo>
                      <a:close/>
                      <a:moveTo>
                        <a:pt x="1450" y="4652"/>
                      </a:moveTo>
                      <a:lnTo>
                        <a:pt x="1388" y="4819"/>
                      </a:lnTo>
                      <a:lnTo>
                        <a:pt x="1450" y="4844"/>
                      </a:lnTo>
                      <a:lnTo>
                        <a:pt x="1513" y="4674"/>
                      </a:lnTo>
                      <a:lnTo>
                        <a:pt x="1450" y="4652"/>
                      </a:lnTo>
                      <a:close/>
                      <a:moveTo>
                        <a:pt x="8804" y="4941"/>
                      </a:moveTo>
                      <a:lnTo>
                        <a:pt x="8741" y="5111"/>
                      </a:lnTo>
                      <a:lnTo>
                        <a:pt x="8804" y="5133"/>
                      </a:lnTo>
                      <a:lnTo>
                        <a:pt x="8867" y="4966"/>
                      </a:lnTo>
                      <a:lnTo>
                        <a:pt x="8804" y="4941"/>
                      </a:lnTo>
                      <a:close/>
                      <a:moveTo>
                        <a:pt x="1322" y="4985"/>
                      </a:moveTo>
                      <a:lnTo>
                        <a:pt x="1259" y="5155"/>
                      </a:lnTo>
                      <a:lnTo>
                        <a:pt x="1322" y="5177"/>
                      </a:lnTo>
                      <a:lnTo>
                        <a:pt x="1384" y="5010"/>
                      </a:lnTo>
                      <a:lnTo>
                        <a:pt x="1322" y="4985"/>
                      </a:lnTo>
                      <a:close/>
                      <a:moveTo>
                        <a:pt x="8672" y="5278"/>
                      </a:moveTo>
                      <a:lnTo>
                        <a:pt x="8606" y="5445"/>
                      </a:lnTo>
                      <a:lnTo>
                        <a:pt x="8669" y="5470"/>
                      </a:lnTo>
                      <a:lnTo>
                        <a:pt x="8735" y="5300"/>
                      </a:lnTo>
                      <a:lnTo>
                        <a:pt x="8672" y="5278"/>
                      </a:lnTo>
                      <a:close/>
                      <a:moveTo>
                        <a:pt x="1193" y="5319"/>
                      </a:moveTo>
                      <a:lnTo>
                        <a:pt x="1130" y="5489"/>
                      </a:lnTo>
                      <a:lnTo>
                        <a:pt x="1193" y="5514"/>
                      </a:lnTo>
                      <a:lnTo>
                        <a:pt x="1255" y="5344"/>
                      </a:lnTo>
                      <a:lnTo>
                        <a:pt x="1193" y="5319"/>
                      </a:lnTo>
                      <a:close/>
                      <a:moveTo>
                        <a:pt x="8543" y="5614"/>
                      </a:moveTo>
                      <a:lnTo>
                        <a:pt x="8480" y="5784"/>
                      </a:lnTo>
                      <a:lnTo>
                        <a:pt x="8543" y="5806"/>
                      </a:lnTo>
                      <a:lnTo>
                        <a:pt x="8606" y="5640"/>
                      </a:lnTo>
                      <a:lnTo>
                        <a:pt x="8543" y="5614"/>
                      </a:lnTo>
                      <a:close/>
                      <a:moveTo>
                        <a:pt x="1060" y="5655"/>
                      </a:moveTo>
                      <a:lnTo>
                        <a:pt x="998" y="5822"/>
                      </a:lnTo>
                      <a:lnTo>
                        <a:pt x="1060" y="5847"/>
                      </a:lnTo>
                      <a:lnTo>
                        <a:pt x="1123" y="5677"/>
                      </a:lnTo>
                      <a:lnTo>
                        <a:pt x="1060" y="5655"/>
                      </a:lnTo>
                      <a:close/>
                      <a:moveTo>
                        <a:pt x="8414" y="5941"/>
                      </a:moveTo>
                      <a:lnTo>
                        <a:pt x="8351" y="6118"/>
                      </a:lnTo>
                      <a:lnTo>
                        <a:pt x="8414" y="6143"/>
                      </a:lnTo>
                      <a:lnTo>
                        <a:pt x="8477" y="5963"/>
                      </a:lnTo>
                      <a:lnTo>
                        <a:pt x="8414" y="5941"/>
                      </a:lnTo>
                      <a:close/>
                      <a:moveTo>
                        <a:pt x="932" y="5989"/>
                      </a:moveTo>
                      <a:lnTo>
                        <a:pt x="869" y="6155"/>
                      </a:lnTo>
                      <a:lnTo>
                        <a:pt x="932" y="6180"/>
                      </a:lnTo>
                      <a:lnTo>
                        <a:pt x="994" y="6011"/>
                      </a:lnTo>
                      <a:lnTo>
                        <a:pt x="932" y="5989"/>
                      </a:lnTo>
                      <a:close/>
                      <a:moveTo>
                        <a:pt x="8285" y="6284"/>
                      </a:moveTo>
                      <a:lnTo>
                        <a:pt x="8222" y="6451"/>
                      </a:lnTo>
                      <a:lnTo>
                        <a:pt x="8285" y="6476"/>
                      </a:lnTo>
                      <a:lnTo>
                        <a:pt x="8345" y="6306"/>
                      </a:lnTo>
                      <a:lnTo>
                        <a:pt x="8285" y="6284"/>
                      </a:lnTo>
                      <a:close/>
                      <a:moveTo>
                        <a:pt x="803" y="6322"/>
                      </a:moveTo>
                      <a:lnTo>
                        <a:pt x="740" y="6492"/>
                      </a:lnTo>
                      <a:lnTo>
                        <a:pt x="803" y="6514"/>
                      </a:lnTo>
                      <a:lnTo>
                        <a:pt x="865" y="6347"/>
                      </a:lnTo>
                      <a:lnTo>
                        <a:pt x="803" y="6322"/>
                      </a:lnTo>
                      <a:close/>
                      <a:moveTo>
                        <a:pt x="8153" y="6618"/>
                      </a:moveTo>
                      <a:lnTo>
                        <a:pt x="8090" y="6784"/>
                      </a:lnTo>
                      <a:lnTo>
                        <a:pt x="8153" y="6810"/>
                      </a:lnTo>
                      <a:lnTo>
                        <a:pt x="8216" y="6640"/>
                      </a:lnTo>
                      <a:lnTo>
                        <a:pt x="8153" y="6618"/>
                      </a:lnTo>
                      <a:close/>
                      <a:moveTo>
                        <a:pt x="674" y="6662"/>
                      </a:moveTo>
                      <a:lnTo>
                        <a:pt x="611" y="6828"/>
                      </a:lnTo>
                      <a:lnTo>
                        <a:pt x="674" y="6854"/>
                      </a:lnTo>
                      <a:lnTo>
                        <a:pt x="737" y="6684"/>
                      </a:lnTo>
                      <a:lnTo>
                        <a:pt x="674" y="6662"/>
                      </a:lnTo>
                      <a:close/>
                      <a:moveTo>
                        <a:pt x="8024" y="6951"/>
                      </a:moveTo>
                      <a:lnTo>
                        <a:pt x="7961" y="7121"/>
                      </a:lnTo>
                      <a:lnTo>
                        <a:pt x="8024" y="7143"/>
                      </a:lnTo>
                      <a:lnTo>
                        <a:pt x="8087" y="6976"/>
                      </a:lnTo>
                      <a:lnTo>
                        <a:pt x="8024" y="6951"/>
                      </a:lnTo>
                      <a:close/>
                      <a:moveTo>
                        <a:pt x="542" y="6995"/>
                      </a:moveTo>
                      <a:lnTo>
                        <a:pt x="479" y="7165"/>
                      </a:lnTo>
                      <a:lnTo>
                        <a:pt x="542" y="7187"/>
                      </a:lnTo>
                      <a:lnTo>
                        <a:pt x="604" y="7017"/>
                      </a:lnTo>
                      <a:lnTo>
                        <a:pt x="542" y="6995"/>
                      </a:lnTo>
                      <a:close/>
                      <a:moveTo>
                        <a:pt x="7895" y="7284"/>
                      </a:moveTo>
                      <a:lnTo>
                        <a:pt x="7832" y="7454"/>
                      </a:lnTo>
                      <a:lnTo>
                        <a:pt x="7895" y="7479"/>
                      </a:lnTo>
                      <a:lnTo>
                        <a:pt x="7958" y="7310"/>
                      </a:lnTo>
                      <a:lnTo>
                        <a:pt x="7895" y="7284"/>
                      </a:lnTo>
                      <a:close/>
                      <a:moveTo>
                        <a:pt x="416" y="7328"/>
                      </a:moveTo>
                      <a:lnTo>
                        <a:pt x="350" y="7498"/>
                      </a:lnTo>
                      <a:lnTo>
                        <a:pt x="413" y="7520"/>
                      </a:lnTo>
                      <a:lnTo>
                        <a:pt x="479" y="7354"/>
                      </a:lnTo>
                      <a:lnTo>
                        <a:pt x="416" y="7328"/>
                      </a:lnTo>
                      <a:close/>
                      <a:moveTo>
                        <a:pt x="7766" y="7621"/>
                      </a:moveTo>
                      <a:lnTo>
                        <a:pt x="7703" y="7788"/>
                      </a:lnTo>
                      <a:lnTo>
                        <a:pt x="7766" y="7813"/>
                      </a:lnTo>
                      <a:lnTo>
                        <a:pt x="7829" y="7643"/>
                      </a:lnTo>
                      <a:lnTo>
                        <a:pt x="7766" y="7621"/>
                      </a:lnTo>
                      <a:close/>
                      <a:moveTo>
                        <a:pt x="284" y="7662"/>
                      </a:moveTo>
                      <a:lnTo>
                        <a:pt x="221" y="7832"/>
                      </a:lnTo>
                      <a:lnTo>
                        <a:pt x="284" y="7857"/>
                      </a:lnTo>
                      <a:lnTo>
                        <a:pt x="346" y="7687"/>
                      </a:lnTo>
                      <a:lnTo>
                        <a:pt x="284" y="7662"/>
                      </a:lnTo>
                      <a:close/>
                      <a:moveTo>
                        <a:pt x="7634" y="7954"/>
                      </a:moveTo>
                      <a:lnTo>
                        <a:pt x="7571" y="8121"/>
                      </a:lnTo>
                      <a:lnTo>
                        <a:pt x="7634" y="8146"/>
                      </a:lnTo>
                      <a:lnTo>
                        <a:pt x="7697" y="7976"/>
                      </a:lnTo>
                      <a:lnTo>
                        <a:pt x="7634" y="7954"/>
                      </a:lnTo>
                      <a:close/>
                      <a:moveTo>
                        <a:pt x="158" y="7998"/>
                      </a:moveTo>
                      <a:lnTo>
                        <a:pt x="92" y="8165"/>
                      </a:lnTo>
                      <a:lnTo>
                        <a:pt x="155" y="8190"/>
                      </a:lnTo>
                      <a:lnTo>
                        <a:pt x="221" y="8020"/>
                      </a:lnTo>
                      <a:lnTo>
                        <a:pt x="158" y="7998"/>
                      </a:lnTo>
                      <a:close/>
                      <a:moveTo>
                        <a:pt x="23" y="8326"/>
                      </a:moveTo>
                      <a:lnTo>
                        <a:pt x="1" y="8395"/>
                      </a:lnTo>
                      <a:lnTo>
                        <a:pt x="164" y="8458"/>
                      </a:lnTo>
                      <a:lnTo>
                        <a:pt x="189" y="8388"/>
                      </a:lnTo>
                      <a:lnTo>
                        <a:pt x="85" y="8351"/>
                      </a:lnTo>
                      <a:lnTo>
                        <a:pt x="23" y="8326"/>
                      </a:lnTo>
                      <a:close/>
                      <a:moveTo>
                        <a:pt x="7508" y="8285"/>
                      </a:moveTo>
                      <a:lnTo>
                        <a:pt x="7442" y="8451"/>
                      </a:lnTo>
                      <a:lnTo>
                        <a:pt x="7505" y="8477"/>
                      </a:lnTo>
                      <a:lnTo>
                        <a:pt x="7571" y="8307"/>
                      </a:lnTo>
                      <a:lnTo>
                        <a:pt x="7508" y="8285"/>
                      </a:lnTo>
                      <a:close/>
                      <a:moveTo>
                        <a:pt x="353" y="8461"/>
                      </a:moveTo>
                      <a:lnTo>
                        <a:pt x="331" y="8524"/>
                      </a:lnTo>
                      <a:lnTo>
                        <a:pt x="501" y="8587"/>
                      </a:lnTo>
                      <a:lnTo>
                        <a:pt x="523" y="8524"/>
                      </a:lnTo>
                      <a:lnTo>
                        <a:pt x="353" y="8461"/>
                      </a:lnTo>
                      <a:close/>
                      <a:moveTo>
                        <a:pt x="689" y="8587"/>
                      </a:moveTo>
                      <a:lnTo>
                        <a:pt x="664" y="8649"/>
                      </a:lnTo>
                      <a:lnTo>
                        <a:pt x="834" y="8716"/>
                      </a:lnTo>
                      <a:lnTo>
                        <a:pt x="856" y="8653"/>
                      </a:lnTo>
                      <a:lnTo>
                        <a:pt x="689" y="8587"/>
                      </a:lnTo>
                      <a:close/>
                      <a:moveTo>
                        <a:pt x="7376" y="8618"/>
                      </a:moveTo>
                      <a:lnTo>
                        <a:pt x="7313" y="8788"/>
                      </a:lnTo>
                      <a:lnTo>
                        <a:pt x="7376" y="8810"/>
                      </a:lnTo>
                      <a:lnTo>
                        <a:pt x="7439" y="8643"/>
                      </a:lnTo>
                      <a:lnTo>
                        <a:pt x="7376" y="8618"/>
                      </a:lnTo>
                      <a:close/>
                      <a:moveTo>
                        <a:pt x="1026" y="8716"/>
                      </a:moveTo>
                      <a:lnTo>
                        <a:pt x="1004" y="8778"/>
                      </a:lnTo>
                      <a:lnTo>
                        <a:pt x="1171" y="8841"/>
                      </a:lnTo>
                      <a:lnTo>
                        <a:pt x="1196" y="8778"/>
                      </a:lnTo>
                      <a:lnTo>
                        <a:pt x="1026" y="8716"/>
                      </a:lnTo>
                      <a:close/>
                      <a:moveTo>
                        <a:pt x="1359" y="8841"/>
                      </a:moveTo>
                      <a:lnTo>
                        <a:pt x="1337" y="8904"/>
                      </a:lnTo>
                      <a:lnTo>
                        <a:pt x="1507" y="8973"/>
                      </a:lnTo>
                      <a:lnTo>
                        <a:pt x="1529" y="8907"/>
                      </a:lnTo>
                      <a:lnTo>
                        <a:pt x="1359" y="8841"/>
                      </a:lnTo>
                      <a:close/>
                      <a:moveTo>
                        <a:pt x="1696" y="8980"/>
                      </a:moveTo>
                      <a:lnTo>
                        <a:pt x="1671" y="9043"/>
                      </a:lnTo>
                      <a:lnTo>
                        <a:pt x="1840" y="9106"/>
                      </a:lnTo>
                      <a:lnTo>
                        <a:pt x="1862" y="9043"/>
                      </a:lnTo>
                      <a:lnTo>
                        <a:pt x="1696" y="8980"/>
                      </a:lnTo>
                      <a:close/>
                      <a:moveTo>
                        <a:pt x="7250" y="8951"/>
                      </a:moveTo>
                      <a:lnTo>
                        <a:pt x="7184" y="9121"/>
                      </a:lnTo>
                      <a:lnTo>
                        <a:pt x="7247" y="9143"/>
                      </a:lnTo>
                      <a:lnTo>
                        <a:pt x="7313" y="8977"/>
                      </a:lnTo>
                      <a:lnTo>
                        <a:pt x="7250" y="8951"/>
                      </a:lnTo>
                      <a:close/>
                      <a:moveTo>
                        <a:pt x="2029" y="9109"/>
                      </a:moveTo>
                      <a:lnTo>
                        <a:pt x="2004" y="9172"/>
                      </a:lnTo>
                      <a:lnTo>
                        <a:pt x="2174" y="9234"/>
                      </a:lnTo>
                      <a:lnTo>
                        <a:pt x="2199" y="9178"/>
                      </a:lnTo>
                      <a:lnTo>
                        <a:pt x="2029" y="9109"/>
                      </a:lnTo>
                      <a:close/>
                      <a:moveTo>
                        <a:pt x="2363" y="9238"/>
                      </a:moveTo>
                      <a:lnTo>
                        <a:pt x="2341" y="9301"/>
                      </a:lnTo>
                      <a:lnTo>
                        <a:pt x="2507" y="9367"/>
                      </a:lnTo>
                      <a:lnTo>
                        <a:pt x="2532" y="9301"/>
                      </a:lnTo>
                      <a:lnTo>
                        <a:pt x="2363" y="9238"/>
                      </a:lnTo>
                      <a:close/>
                      <a:moveTo>
                        <a:pt x="7115" y="9291"/>
                      </a:moveTo>
                      <a:lnTo>
                        <a:pt x="7052" y="9458"/>
                      </a:lnTo>
                      <a:lnTo>
                        <a:pt x="7115" y="9483"/>
                      </a:lnTo>
                      <a:lnTo>
                        <a:pt x="7178" y="9313"/>
                      </a:lnTo>
                      <a:lnTo>
                        <a:pt x="7115" y="9291"/>
                      </a:lnTo>
                      <a:close/>
                      <a:moveTo>
                        <a:pt x="2696" y="9367"/>
                      </a:moveTo>
                      <a:lnTo>
                        <a:pt x="2674" y="9430"/>
                      </a:lnTo>
                      <a:lnTo>
                        <a:pt x="2844" y="9496"/>
                      </a:lnTo>
                      <a:lnTo>
                        <a:pt x="2866" y="9430"/>
                      </a:lnTo>
                      <a:lnTo>
                        <a:pt x="2696" y="9367"/>
                      </a:lnTo>
                      <a:close/>
                      <a:moveTo>
                        <a:pt x="3033" y="9499"/>
                      </a:moveTo>
                      <a:lnTo>
                        <a:pt x="3007" y="9562"/>
                      </a:lnTo>
                      <a:lnTo>
                        <a:pt x="3177" y="9625"/>
                      </a:lnTo>
                      <a:lnTo>
                        <a:pt x="3199" y="9562"/>
                      </a:lnTo>
                      <a:lnTo>
                        <a:pt x="3033" y="9499"/>
                      </a:lnTo>
                      <a:close/>
                      <a:moveTo>
                        <a:pt x="3366" y="9628"/>
                      </a:moveTo>
                      <a:lnTo>
                        <a:pt x="3341" y="9691"/>
                      </a:lnTo>
                      <a:lnTo>
                        <a:pt x="3511" y="9753"/>
                      </a:lnTo>
                      <a:lnTo>
                        <a:pt x="3536" y="9691"/>
                      </a:lnTo>
                      <a:lnTo>
                        <a:pt x="3366" y="9628"/>
                      </a:lnTo>
                      <a:close/>
                      <a:moveTo>
                        <a:pt x="6989" y="9625"/>
                      </a:moveTo>
                      <a:lnTo>
                        <a:pt x="6923" y="9794"/>
                      </a:lnTo>
                      <a:lnTo>
                        <a:pt x="6986" y="9816"/>
                      </a:lnTo>
                      <a:lnTo>
                        <a:pt x="7052" y="9650"/>
                      </a:lnTo>
                      <a:lnTo>
                        <a:pt x="6989" y="9625"/>
                      </a:lnTo>
                      <a:close/>
                      <a:moveTo>
                        <a:pt x="3699" y="9760"/>
                      </a:moveTo>
                      <a:lnTo>
                        <a:pt x="3677" y="9823"/>
                      </a:lnTo>
                      <a:lnTo>
                        <a:pt x="3844" y="9886"/>
                      </a:lnTo>
                      <a:lnTo>
                        <a:pt x="3869" y="9823"/>
                      </a:lnTo>
                      <a:lnTo>
                        <a:pt x="3699" y="9760"/>
                      </a:lnTo>
                      <a:close/>
                      <a:moveTo>
                        <a:pt x="4033" y="9882"/>
                      </a:moveTo>
                      <a:lnTo>
                        <a:pt x="4011" y="9945"/>
                      </a:lnTo>
                      <a:lnTo>
                        <a:pt x="4181" y="10008"/>
                      </a:lnTo>
                      <a:lnTo>
                        <a:pt x="4203" y="9945"/>
                      </a:lnTo>
                      <a:lnTo>
                        <a:pt x="4033" y="9882"/>
                      </a:lnTo>
                      <a:close/>
                      <a:moveTo>
                        <a:pt x="4369" y="10008"/>
                      </a:moveTo>
                      <a:lnTo>
                        <a:pt x="4344" y="10074"/>
                      </a:lnTo>
                      <a:lnTo>
                        <a:pt x="4514" y="10140"/>
                      </a:lnTo>
                      <a:lnTo>
                        <a:pt x="4536" y="10074"/>
                      </a:lnTo>
                      <a:lnTo>
                        <a:pt x="4369" y="10008"/>
                      </a:lnTo>
                      <a:close/>
                      <a:moveTo>
                        <a:pt x="6857" y="9955"/>
                      </a:moveTo>
                      <a:lnTo>
                        <a:pt x="6794" y="10125"/>
                      </a:lnTo>
                      <a:lnTo>
                        <a:pt x="6857" y="10147"/>
                      </a:lnTo>
                      <a:lnTo>
                        <a:pt x="6920" y="9980"/>
                      </a:lnTo>
                      <a:lnTo>
                        <a:pt x="6857" y="9955"/>
                      </a:lnTo>
                      <a:close/>
                      <a:moveTo>
                        <a:pt x="4703" y="10143"/>
                      </a:moveTo>
                      <a:lnTo>
                        <a:pt x="4677" y="10206"/>
                      </a:lnTo>
                      <a:lnTo>
                        <a:pt x="4847" y="10269"/>
                      </a:lnTo>
                      <a:lnTo>
                        <a:pt x="4872" y="10206"/>
                      </a:lnTo>
                      <a:lnTo>
                        <a:pt x="4703" y="10143"/>
                      </a:lnTo>
                      <a:close/>
                      <a:moveTo>
                        <a:pt x="5039" y="10269"/>
                      </a:moveTo>
                      <a:lnTo>
                        <a:pt x="5017" y="10332"/>
                      </a:lnTo>
                      <a:lnTo>
                        <a:pt x="5187" y="10398"/>
                      </a:lnTo>
                      <a:lnTo>
                        <a:pt x="5209" y="10335"/>
                      </a:lnTo>
                      <a:lnTo>
                        <a:pt x="5039" y="10269"/>
                      </a:lnTo>
                      <a:close/>
                      <a:moveTo>
                        <a:pt x="6731" y="10288"/>
                      </a:moveTo>
                      <a:lnTo>
                        <a:pt x="6665" y="10458"/>
                      </a:lnTo>
                      <a:lnTo>
                        <a:pt x="6728" y="10483"/>
                      </a:lnTo>
                      <a:lnTo>
                        <a:pt x="6794" y="10313"/>
                      </a:lnTo>
                      <a:lnTo>
                        <a:pt x="6731" y="10288"/>
                      </a:lnTo>
                      <a:close/>
                      <a:moveTo>
                        <a:pt x="5376" y="10405"/>
                      </a:moveTo>
                      <a:lnTo>
                        <a:pt x="5351" y="10467"/>
                      </a:lnTo>
                      <a:lnTo>
                        <a:pt x="5520" y="10530"/>
                      </a:lnTo>
                      <a:lnTo>
                        <a:pt x="5542" y="10467"/>
                      </a:lnTo>
                      <a:lnTo>
                        <a:pt x="5376" y="10405"/>
                      </a:lnTo>
                      <a:close/>
                      <a:moveTo>
                        <a:pt x="5709" y="10533"/>
                      </a:moveTo>
                      <a:lnTo>
                        <a:pt x="5684" y="10596"/>
                      </a:lnTo>
                      <a:lnTo>
                        <a:pt x="5854" y="10659"/>
                      </a:lnTo>
                      <a:lnTo>
                        <a:pt x="5879" y="10600"/>
                      </a:lnTo>
                      <a:lnTo>
                        <a:pt x="5709" y="10533"/>
                      </a:lnTo>
                      <a:close/>
                      <a:moveTo>
                        <a:pt x="6043" y="10662"/>
                      </a:moveTo>
                      <a:lnTo>
                        <a:pt x="6020" y="10725"/>
                      </a:lnTo>
                      <a:lnTo>
                        <a:pt x="6187" y="10788"/>
                      </a:lnTo>
                      <a:lnTo>
                        <a:pt x="6212" y="10725"/>
                      </a:lnTo>
                      <a:lnTo>
                        <a:pt x="6043" y="10662"/>
                      </a:lnTo>
                      <a:close/>
                      <a:moveTo>
                        <a:pt x="6596" y="10625"/>
                      </a:moveTo>
                      <a:lnTo>
                        <a:pt x="6533" y="10791"/>
                      </a:lnTo>
                      <a:lnTo>
                        <a:pt x="6596" y="10817"/>
                      </a:lnTo>
                      <a:lnTo>
                        <a:pt x="6659" y="10647"/>
                      </a:lnTo>
                      <a:lnTo>
                        <a:pt x="6596" y="10625"/>
                      </a:lnTo>
                      <a:close/>
                      <a:moveTo>
                        <a:pt x="6376" y="10791"/>
                      </a:moveTo>
                      <a:lnTo>
                        <a:pt x="6354" y="10854"/>
                      </a:lnTo>
                      <a:lnTo>
                        <a:pt x="6524" y="10917"/>
                      </a:lnTo>
                      <a:lnTo>
                        <a:pt x="6546" y="10861"/>
                      </a:lnTo>
                      <a:lnTo>
                        <a:pt x="6376" y="1079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9" name="Google Shape;1529;p9"/>
                <p:cNvSpPr/>
                <p:nvPr/>
              </p:nvSpPr>
              <p:spPr>
                <a:xfrm>
                  <a:off x="4066449" y="1830716"/>
                  <a:ext cx="130032" cy="173532"/>
                </a:xfrm>
                <a:custGeom>
                  <a:rect b="b" l="l" r="r" t="t"/>
                  <a:pathLst>
                    <a:path extrusionOk="0" h="2234" w="1674">
                      <a:moveTo>
                        <a:pt x="614" y="0"/>
                      </a:moveTo>
                      <a:lnTo>
                        <a:pt x="1" y="1588"/>
                      </a:lnTo>
                      <a:lnTo>
                        <a:pt x="1674" y="2233"/>
                      </a:lnTo>
                      <a:lnTo>
                        <a:pt x="1674" y="2233"/>
                      </a:lnTo>
                      <a:lnTo>
                        <a:pt x="614"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1530" name="Google Shape;1530;p9"/>
            <p:cNvGrpSpPr/>
            <p:nvPr/>
          </p:nvGrpSpPr>
          <p:grpSpPr>
            <a:xfrm>
              <a:off x="724055" y="1515651"/>
              <a:ext cx="2894256" cy="3975526"/>
              <a:chOff x="1117087" y="1344449"/>
              <a:chExt cx="1804849" cy="2479126"/>
            </a:xfrm>
          </p:grpSpPr>
          <p:sp>
            <p:nvSpPr>
              <p:cNvPr id="1531" name="Google Shape;1531;p9"/>
              <p:cNvSpPr/>
              <p:nvPr/>
            </p:nvSpPr>
            <p:spPr>
              <a:xfrm>
                <a:off x="2013571" y="1742473"/>
                <a:ext cx="96708" cy="309545"/>
              </a:xfrm>
              <a:custGeom>
                <a:rect b="b" l="l" r="r" t="t"/>
                <a:pathLst>
                  <a:path extrusionOk="0" h="3985" w="1245">
                    <a:moveTo>
                      <a:pt x="603" y="1"/>
                    </a:moveTo>
                    <a:lnTo>
                      <a:pt x="600" y="4"/>
                    </a:lnTo>
                    <a:cubicBezTo>
                      <a:pt x="493" y="300"/>
                      <a:pt x="465" y="545"/>
                      <a:pt x="638" y="822"/>
                    </a:cubicBezTo>
                    <a:cubicBezTo>
                      <a:pt x="880" y="1208"/>
                      <a:pt x="1110" y="1561"/>
                      <a:pt x="1154" y="2017"/>
                    </a:cubicBezTo>
                    <a:cubicBezTo>
                      <a:pt x="1229" y="2825"/>
                      <a:pt x="757" y="3574"/>
                      <a:pt x="9" y="3967"/>
                    </a:cubicBezTo>
                    <a:cubicBezTo>
                      <a:pt x="1" y="3972"/>
                      <a:pt x="6" y="3984"/>
                      <a:pt x="14" y="3984"/>
                    </a:cubicBezTo>
                    <a:cubicBezTo>
                      <a:pt x="15" y="3984"/>
                      <a:pt x="17" y="3984"/>
                      <a:pt x="18" y="3983"/>
                    </a:cubicBezTo>
                    <a:cubicBezTo>
                      <a:pt x="647" y="3690"/>
                      <a:pt x="1094" y="3143"/>
                      <a:pt x="1195" y="2495"/>
                    </a:cubicBezTo>
                    <a:cubicBezTo>
                      <a:pt x="1245" y="2139"/>
                      <a:pt x="1201" y="1778"/>
                      <a:pt x="1062" y="1448"/>
                    </a:cubicBezTo>
                    <a:cubicBezTo>
                      <a:pt x="981" y="1262"/>
                      <a:pt x="880" y="1086"/>
                      <a:pt x="764" y="922"/>
                    </a:cubicBezTo>
                    <a:cubicBezTo>
                      <a:pt x="566" y="614"/>
                      <a:pt x="534" y="366"/>
                      <a:pt x="613" y="4"/>
                    </a:cubicBezTo>
                    <a:cubicBezTo>
                      <a:pt x="613" y="1"/>
                      <a:pt x="606" y="1"/>
                      <a:pt x="603"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532" name="Google Shape;1532;p9"/>
              <p:cNvGrpSpPr/>
              <p:nvPr/>
            </p:nvGrpSpPr>
            <p:grpSpPr>
              <a:xfrm>
                <a:off x="2344014" y="1732957"/>
                <a:ext cx="361900" cy="281425"/>
                <a:chOff x="2344014" y="818907"/>
                <a:chExt cx="361900" cy="281425"/>
              </a:xfrm>
            </p:grpSpPr>
            <p:sp>
              <p:nvSpPr>
                <p:cNvPr id="1533" name="Google Shape;1533;p9"/>
                <p:cNvSpPr/>
                <p:nvPr/>
              </p:nvSpPr>
              <p:spPr>
                <a:xfrm>
                  <a:off x="2374852" y="844618"/>
                  <a:ext cx="331062" cy="255714"/>
                </a:xfrm>
                <a:custGeom>
                  <a:rect b="b" l="l" r="r" t="t"/>
                  <a:pathLst>
                    <a:path extrusionOk="0" h="3292" w="4262">
                      <a:moveTo>
                        <a:pt x="3168" y="0"/>
                      </a:moveTo>
                      <a:cubicBezTo>
                        <a:pt x="2867" y="0"/>
                        <a:pt x="2361" y="432"/>
                        <a:pt x="2004" y="546"/>
                      </a:cubicBezTo>
                      <a:cubicBezTo>
                        <a:pt x="1909" y="577"/>
                        <a:pt x="0" y="1017"/>
                        <a:pt x="0" y="1017"/>
                      </a:cubicBezTo>
                      <a:lnTo>
                        <a:pt x="768" y="3291"/>
                      </a:lnTo>
                      <a:cubicBezTo>
                        <a:pt x="1076" y="3273"/>
                        <a:pt x="2466" y="3046"/>
                        <a:pt x="2843" y="2901"/>
                      </a:cubicBezTo>
                      <a:cubicBezTo>
                        <a:pt x="3221" y="2757"/>
                        <a:pt x="4262" y="2250"/>
                        <a:pt x="4180" y="1952"/>
                      </a:cubicBezTo>
                      <a:cubicBezTo>
                        <a:pt x="4134" y="1784"/>
                        <a:pt x="4014" y="1747"/>
                        <a:pt x="3917" y="1747"/>
                      </a:cubicBezTo>
                      <a:cubicBezTo>
                        <a:pt x="3842" y="1747"/>
                        <a:pt x="3781" y="1769"/>
                        <a:pt x="3781" y="1769"/>
                      </a:cubicBezTo>
                      <a:cubicBezTo>
                        <a:pt x="3781" y="1769"/>
                        <a:pt x="4190" y="1486"/>
                        <a:pt x="4076" y="1197"/>
                      </a:cubicBezTo>
                      <a:cubicBezTo>
                        <a:pt x="4028" y="1076"/>
                        <a:pt x="3917" y="1040"/>
                        <a:pt x="3803" y="1040"/>
                      </a:cubicBezTo>
                      <a:cubicBezTo>
                        <a:pt x="3640" y="1040"/>
                        <a:pt x="3473" y="1112"/>
                        <a:pt x="3473" y="1112"/>
                      </a:cubicBezTo>
                      <a:cubicBezTo>
                        <a:pt x="3473" y="1112"/>
                        <a:pt x="3869" y="791"/>
                        <a:pt x="3737" y="508"/>
                      </a:cubicBezTo>
                      <a:cubicBezTo>
                        <a:pt x="3693" y="415"/>
                        <a:pt x="3615" y="384"/>
                        <a:pt x="3529" y="384"/>
                      </a:cubicBezTo>
                      <a:cubicBezTo>
                        <a:pt x="3354" y="384"/>
                        <a:pt x="3149" y="514"/>
                        <a:pt x="3149" y="514"/>
                      </a:cubicBezTo>
                      <a:cubicBezTo>
                        <a:pt x="3149" y="514"/>
                        <a:pt x="3526" y="234"/>
                        <a:pt x="3315" y="52"/>
                      </a:cubicBezTo>
                      <a:cubicBezTo>
                        <a:pt x="3275" y="16"/>
                        <a:pt x="3225" y="0"/>
                        <a:pt x="3168" y="0"/>
                      </a:cubicBezTo>
                      <a:close/>
                    </a:path>
                  </a:pathLst>
                </a:custGeom>
                <a:solidFill>
                  <a:srgbClr val="D376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4" name="Google Shape;1534;p9"/>
                <p:cNvSpPr/>
                <p:nvPr/>
              </p:nvSpPr>
              <p:spPr>
                <a:xfrm>
                  <a:off x="2344014" y="818907"/>
                  <a:ext cx="205612" cy="188057"/>
                </a:xfrm>
                <a:custGeom>
                  <a:rect b="b" l="l" r="r" t="t"/>
                  <a:pathLst>
                    <a:path extrusionOk="0" h="2421" w="2647">
                      <a:moveTo>
                        <a:pt x="2269" y="0"/>
                      </a:moveTo>
                      <a:cubicBezTo>
                        <a:pt x="1849" y="0"/>
                        <a:pt x="966" y="354"/>
                        <a:pt x="753" y="540"/>
                      </a:cubicBezTo>
                      <a:cubicBezTo>
                        <a:pt x="482" y="776"/>
                        <a:pt x="1" y="1418"/>
                        <a:pt x="1" y="1418"/>
                      </a:cubicBezTo>
                      <a:cubicBezTo>
                        <a:pt x="1" y="1418"/>
                        <a:pt x="774" y="2420"/>
                        <a:pt x="1271" y="2420"/>
                      </a:cubicBezTo>
                      <a:cubicBezTo>
                        <a:pt x="1350" y="2420"/>
                        <a:pt x="1421" y="2395"/>
                        <a:pt x="1482" y="2336"/>
                      </a:cubicBezTo>
                      <a:cubicBezTo>
                        <a:pt x="1929" y="1908"/>
                        <a:pt x="1555" y="1062"/>
                        <a:pt x="1555" y="1062"/>
                      </a:cubicBezTo>
                      <a:cubicBezTo>
                        <a:pt x="1932" y="889"/>
                        <a:pt x="2646" y="449"/>
                        <a:pt x="2486" y="84"/>
                      </a:cubicBezTo>
                      <a:cubicBezTo>
                        <a:pt x="2460" y="25"/>
                        <a:pt x="2381" y="0"/>
                        <a:pt x="2269" y="0"/>
                      </a:cubicBezTo>
                      <a:close/>
                    </a:path>
                  </a:pathLst>
                </a:custGeom>
                <a:solidFill>
                  <a:srgbClr val="D376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535" name="Google Shape;1535;p9"/>
              <p:cNvSpPr/>
              <p:nvPr/>
            </p:nvSpPr>
            <p:spPr>
              <a:xfrm>
                <a:off x="1689731" y="1344449"/>
                <a:ext cx="414409" cy="733664"/>
              </a:xfrm>
              <a:custGeom>
                <a:rect b="b" l="l" r="r" t="t"/>
                <a:pathLst>
                  <a:path extrusionOk="0" h="9445" w="5335">
                    <a:moveTo>
                      <a:pt x="2780" y="1"/>
                    </a:moveTo>
                    <a:cubicBezTo>
                      <a:pt x="2539" y="1"/>
                      <a:pt x="2275" y="53"/>
                      <a:pt x="2020" y="206"/>
                    </a:cubicBezTo>
                    <a:cubicBezTo>
                      <a:pt x="1218" y="687"/>
                      <a:pt x="819" y="1895"/>
                      <a:pt x="935" y="2917"/>
                    </a:cubicBezTo>
                    <a:cubicBezTo>
                      <a:pt x="1055" y="3939"/>
                      <a:pt x="209" y="4593"/>
                      <a:pt x="102" y="5348"/>
                    </a:cubicBezTo>
                    <a:cubicBezTo>
                      <a:pt x="1" y="6103"/>
                      <a:pt x="488" y="6465"/>
                      <a:pt x="649" y="6867"/>
                    </a:cubicBezTo>
                    <a:cubicBezTo>
                      <a:pt x="828" y="7326"/>
                      <a:pt x="36" y="8930"/>
                      <a:pt x="1976" y="9339"/>
                    </a:cubicBezTo>
                    <a:cubicBezTo>
                      <a:pt x="2316" y="9412"/>
                      <a:pt x="2628" y="9445"/>
                      <a:pt x="2911" y="9445"/>
                    </a:cubicBezTo>
                    <a:cubicBezTo>
                      <a:pt x="4651" y="9445"/>
                      <a:pt x="5335" y="8200"/>
                      <a:pt x="5140" y="7131"/>
                    </a:cubicBezTo>
                    <a:cubicBezTo>
                      <a:pt x="5033" y="6521"/>
                      <a:pt x="4694" y="6084"/>
                      <a:pt x="4713" y="5593"/>
                    </a:cubicBezTo>
                    <a:cubicBezTo>
                      <a:pt x="4735" y="5103"/>
                      <a:pt x="5084" y="4716"/>
                      <a:pt x="4914" y="4090"/>
                    </a:cubicBezTo>
                    <a:cubicBezTo>
                      <a:pt x="4744" y="3467"/>
                      <a:pt x="4505" y="3546"/>
                      <a:pt x="4423" y="2564"/>
                    </a:cubicBezTo>
                    <a:cubicBezTo>
                      <a:pt x="4341" y="1586"/>
                      <a:pt x="4562" y="423"/>
                      <a:pt x="3703" y="237"/>
                    </a:cubicBezTo>
                    <a:cubicBezTo>
                      <a:pt x="3703" y="237"/>
                      <a:pt x="3293" y="1"/>
                      <a:pt x="2780"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6" name="Google Shape;1536;p9"/>
              <p:cNvSpPr/>
              <p:nvPr/>
            </p:nvSpPr>
            <p:spPr>
              <a:xfrm>
                <a:off x="2024446" y="1766398"/>
                <a:ext cx="13050" cy="35499"/>
              </a:xfrm>
              <a:custGeom>
                <a:rect b="b" l="l" r="r" t="t"/>
                <a:pathLst>
                  <a:path extrusionOk="0" h="457" w="168">
                    <a:moveTo>
                      <a:pt x="1" y="1"/>
                    </a:moveTo>
                    <a:lnTo>
                      <a:pt x="1" y="1"/>
                    </a:lnTo>
                    <a:cubicBezTo>
                      <a:pt x="17" y="80"/>
                      <a:pt x="39" y="158"/>
                      <a:pt x="70" y="231"/>
                    </a:cubicBezTo>
                    <a:cubicBezTo>
                      <a:pt x="102" y="309"/>
                      <a:pt x="133" y="382"/>
                      <a:pt x="168" y="457"/>
                    </a:cubicBezTo>
                    <a:cubicBezTo>
                      <a:pt x="164" y="416"/>
                      <a:pt x="161" y="372"/>
                      <a:pt x="149" y="334"/>
                    </a:cubicBezTo>
                    <a:cubicBezTo>
                      <a:pt x="142" y="293"/>
                      <a:pt x="130" y="256"/>
                      <a:pt x="114" y="215"/>
                    </a:cubicBezTo>
                    <a:cubicBezTo>
                      <a:pt x="83" y="142"/>
                      <a:pt x="48" y="67"/>
                      <a:pt x="1"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7" name="Google Shape;1537;p9"/>
              <p:cNvSpPr/>
              <p:nvPr/>
            </p:nvSpPr>
            <p:spPr>
              <a:xfrm>
                <a:off x="1832192" y="1502292"/>
                <a:ext cx="68512" cy="68667"/>
              </a:xfrm>
              <a:custGeom>
                <a:rect b="b" l="l" r="r" t="t"/>
                <a:pathLst>
                  <a:path extrusionOk="0" h="884" w="882">
                    <a:moveTo>
                      <a:pt x="293" y="1"/>
                    </a:moveTo>
                    <a:cubicBezTo>
                      <a:pt x="262" y="1"/>
                      <a:pt x="232" y="8"/>
                      <a:pt x="205" y="26"/>
                    </a:cubicBezTo>
                    <a:cubicBezTo>
                      <a:pt x="1" y="165"/>
                      <a:pt x="309" y="800"/>
                      <a:pt x="560" y="869"/>
                    </a:cubicBezTo>
                    <a:cubicBezTo>
                      <a:pt x="583" y="875"/>
                      <a:pt x="608" y="878"/>
                      <a:pt x="630" y="878"/>
                    </a:cubicBezTo>
                    <a:cubicBezTo>
                      <a:pt x="642" y="882"/>
                      <a:pt x="654" y="883"/>
                      <a:pt x="666" y="883"/>
                    </a:cubicBezTo>
                    <a:cubicBezTo>
                      <a:pt x="678" y="883"/>
                      <a:pt x="689" y="882"/>
                      <a:pt x="702" y="878"/>
                    </a:cubicBezTo>
                    <a:cubicBezTo>
                      <a:pt x="733" y="875"/>
                      <a:pt x="762" y="863"/>
                      <a:pt x="784" y="844"/>
                    </a:cubicBezTo>
                    <a:cubicBezTo>
                      <a:pt x="803" y="831"/>
                      <a:pt x="818" y="812"/>
                      <a:pt x="834" y="797"/>
                    </a:cubicBezTo>
                    <a:cubicBezTo>
                      <a:pt x="856" y="768"/>
                      <a:pt x="869" y="737"/>
                      <a:pt x="881" y="705"/>
                    </a:cubicBezTo>
                    <a:lnTo>
                      <a:pt x="765" y="322"/>
                    </a:lnTo>
                    <a:cubicBezTo>
                      <a:pt x="765" y="322"/>
                      <a:pt x="496" y="1"/>
                      <a:pt x="293" y="1"/>
                    </a:cubicBezTo>
                    <a:close/>
                  </a:path>
                </a:pathLst>
              </a:custGeom>
              <a:solidFill>
                <a:srgbClr val="D376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8" name="Google Shape;1538;p9"/>
              <p:cNvSpPr/>
              <p:nvPr/>
            </p:nvSpPr>
            <p:spPr>
              <a:xfrm>
                <a:off x="1888121" y="3115282"/>
                <a:ext cx="118614" cy="112865"/>
              </a:xfrm>
              <a:custGeom>
                <a:rect b="b" l="l" r="r" t="t"/>
                <a:pathLst>
                  <a:path extrusionOk="0" h="1453" w="1527">
                    <a:moveTo>
                      <a:pt x="800" y="1"/>
                    </a:moveTo>
                    <a:cubicBezTo>
                      <a:pt x="356" y="4"/>
                      <a:pt x="1" y="410"/>
                      <a:pt x="92" y="872"/>
                    </a:cubicBezTo>
                    <a:cubicBezTo>
                      <a:pt x="146" y="1155"/>
                      <a:pt x="375" y="1385"/>
                      <a:pt x="658" y="1438"/>
                    </a:cubicBezTo>
                    <a:cubicBezTo>
                      <a:pt x="708" y="1448"/>
                      <a:pt x="757" y="1453"/>
                      <a:pt x="805" y="1453"/>
                    </a:cubicBezTo>
                    <a:cubicBezTo>
                      <a:pt x="1203" y="1453"/>
                      <a:pt x="1526" y="1129"/>
                      <a:pt x="1526" y="727"/>
                    </a:cubicBezTo>
                    <a:cubicBezTo>
                      <a:pt x="1526" y="328"/>
                      <a:pt x="1199" y="4"/>
                      <a:pt x="800" y="1"/>
                    </a:cubicBezTo>
                    <a:close/>
                  </a:path>
                </a:pathLst>
              </a:custGeom>
              <a:solidFill>
                <a:srgbClr val="37474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9" name="Google Shape;1539;p9"/>
              <p:cNvSpPr/>
              <p:nvPr/>
            </p:nvSpPr>
            <p:spPr>
              <a:xfrm>
                <a:off x="1683206" y="1358897"/>
                <a:ext cx="176949" cy="546384"/>
              </a:xfrm>
              <a:custGeom>
                <a:rect b="b" l="l" r="r" t="t"/>
                <a:pathLst>
                  <a:path extrusionOk="0" h="7034" w="2278">
                    <a:moveTo>
                      <a:pt x="2272" y="0"/>
                    </a:moveTo>
                    <a:cubicBezTo>
                      <a:pt x="2272" y="0"/>
                      <a:pt x="2271" y="0"/>
                      <a:pt x="2271" y="1"/>
                    </a:cubicBezTo>
                    <a:cubicBezTo>
                      <a:pt x="1746" y="322"/>
                      <a:pt x="1337" y="803"/>
                      <a:pt x="1091" y="1366"/>
                    </a:cubicBezTo>
                    <a:cubicBezTo>
                      <a:pt x="969" y="1646"/>
                      <a:pt x="893" y="1944"/>
                      <a:pt x="865" y="2250"/>
                    </a:cubicBezTo>
                    <a:cubicBezTo>
                      <a:pt x="834" y="2646"/>
                      <a:pt x="887" y="3020"/>
                      <a:pt x="733" y="3404"/>
                    </a:cubicBezTo>
                    <a:cubicBezTo>
                      <a:pt x="484" y="4020"/>
                      <a:pt x="0" y="4527"/>
                      <a:pt x="9" y="5219"/>
                    </a:cubicBezTo>
                    <a:cubicBezTo>
                      <a:pt x="13" y="5539"/>
                      <a:pt x="110" y="5854"/>
                      <a:pt x="283" y="6121"/>
                    </a:cubicBezTo>
                    <a:cubicBezTo>
                      <a:pt x="488" y="6436"/>
                      <a:pt x="783" y="6687"/>
                      <a:pt x="953" y="7027"/>
                    </a:cubicBezTo>
                    <a:cubicBezTo>
                      <a:pt x="955" y="7032"/>
                      <a:pt x="958" y="7034"/>
                      <a:pt x="962" y="7034"/>
                    </a:cubicBezTo>
                    <a:cubicBezTo>
                      <a:pt x="970" y="7034"/>
                      <a:pt x="979" y="7023"/>
                      <a:pt x="972" y="7015"/>
                    </a:cubicBezTo>
                    <a:cubicBezTo>
                      <a:pt x="830" y="6716"/>
                      <a:pt x="598" y="6483"/>
                      <a:pt x="406" y="6216"/>
                    </a:cubicBezTo>
                    <a:cubicBezTo>
                      <a:pt x="173" y="5901"/>
                      <a:pt x="54" y="5517"/>
                      <a:pt x="69" y="5124"/>
                    </a:cubicBezTo>
                    <a:cubicBezTo>
                      <a:pt x="101" y="4467"/>
                      <a:pt x="576" y="3970"/>
                      <a:pt x="808" y="3379"/>
                    </a:cubicBezTo>
                    <a:cubicBezTo>
                      <a:pt x="896" y="3118"/>
                      <a:pt x="937" y="2844"/>
                      <a:pt x="922" y="2567"/>
                    </a:cubicBezTo>
                    <a:cubicBezTo>
                      <a:pt x="912" y="2234"/>
                      <a:pt x="959" y="1900"/>
                      <a:pt x="1066" y="1580"/>
                    </a:cubicBezTo>
                    <a:cubicBezTo>
                      <a:pt x="1293" y="941"/>
                      <a:pt x="1714" y="391"/>
                      <a:pt x="2277" y="7"/>
                    </a:cubicBezTo>
                    <a:cubicBezTo>
                      <a:pt x="2277" y="7"/>
                      <a:pt x="2275" y="0"/>
                      <a:pt x="227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0" name="Google Shape;1540;p9"/>
              <p:cNvSpPr/>
              <p:nvPr/>
            </p:nvSpPr>
            <p:spPr>
              <a:xfrm>
                <a:off x="2021339" y="1472929"/>
                <a:ext cx="73794" cy="524478"/>
              </a:xfrm>
              <a:custGeom>
                <a:rect b="b" l="l" r="r" t="t"/>
                <a:pathLst>
                  <a:path extrusionOk="0" h="6752" w="950">
                    <a:moveTo>
                      <a:pt x="25" y="1"/>
                    </a:moveTo>
                    <a:cubicBezTo>
                      <a:pt x="22" y="1"/>
                      <a:pt x="19" y="3"/>
                      <a:pt x="19" y="8"/>
                    </a:cubicBezTo>
                    <a:cubicBezTo>
                      <a:pt x="0" y="530"/>
                      <a:pt x="101" y="1049"/>
                      <a:pt x="318" y="1524"/>
                    </a:cubicBezTo>
                    <a:cubicBezTo>
                      <a:pt x="444" y="1804"/>
                      <a:pt x="604" y="2068"/>
                      <a:pt x="676" y="2367"/>
                    </a:cubicBezTo>
                    <a:cubicBezTo>
                      <a:pt x="764" y="2725"/>
                      <a:pt x="720" y="3074"/>
                      <a:pt x="648" y="3433"/>
                    </a:cubicBezTo>
                    <a:cubicBezTo>
                      <a:pt x="594" y="3672"/>
                      <a:pt x="557" y="3914"/>
                      <a:pt x="547" y="4160"/>
                    </a:cubicBezTo>
                    <a:cubicBezTo>
                      <a:pt x="554" y="4408"/>
                      <a:pt x="610" y="4650"/>
                      <a:pt x="705" y="4880"/>
                    </a:cubicBezTo>
                    <a:cubicBezTo>
                      <a:pt x="925" y="5481"/>
                      <a:pt x="909" y="6144"/>
                      <a:pt x="657" y="6739"/>
                    </a:cubicBezTo>
                    <a:cubicBezTo>
                      <a:pt x="657" y="6746"/>
                      <a:pt x="663" y="6752"/>
                      <a:pt x="669" y="6752"/>
                    </a:cubicBezTo>
                    <a:cubicBezTo>
                      <a:pt x="672" y="6752"/>
                      <a:pt x="675" y="6750"/>
                      <a:pt x="676" y="6745"/>
                    </a:cubicBezTo>
                    <a:cubicBezTo>
                      <a:pt x="890" y="6295"/>
                      <a:pt x="950" y="5792"/>
                      <a:pt x="862" y="5298"/>
                    </a:cubicBezTo>
                    <a:cubicBezTo>
                      <a:pt x="805" y="5006"/>
                      <a:pt x="657" y="4738"/>
                      <a:pt x="601" y="4443"/>
                    </a:cubicBezTo>
                    <a:cubicBezTo>
                      <a:pt x="535" y="4087"/>
                      <a:pt x="629" y="3741"/>
                      <a:pt x="705" y="3395"/>
                    </a:cubicBezTo>
                    <a:cubicBezTo>
                      <a:pt x="812" y="2905"/>
                      <a:pt x="805" y="2442"/>
                      <a:pt x="598" y="1974"/>
                    </a:cubicBezTo>
                    <a:cubicBezTo>
                      <a:pt x="466" y="1672"/>
                      <a:pt x="296" y="1389"/>
                      <a:pt x="195" y="1068"/>
                    </a:cubicBezTo>
                    <a:cubicBezTo>
                      <a:pt x="91" y="722"/>
                      <a:pt x="35" y="366"/>
                      <a:pt x="31" y="8"/>
                    </a:cubicBezTo>
                    <a:cubicBezTo>
                      <a:pt x="31" y="3"/>
                      <a:pt x="28" y="1"/>
                      <a:pt x="2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1" name="Google Shape;1541;p9"/>
              <p:cNvSpPr/>
              <p:nvPr/>
            </p:nvSpPr>
            <p:spPr>
              <a:xfrm>
                <a:off x="1687556" y="1560162"/>
                <a:ext cx="79231" cy="389320"/>
              </a:xfrm>
              <a:custGeom>
                <a:rect b="b" l="l" r="r" t="t"/>
                <a:pathLst>
                  <a:path extrusionOk="0" h="5012" w="1020">
                    <a:moveTo>
                      <a:pt x="968" y="1"/>
                    </a:moveTo>
                    <a:cubicBezTo>
                      <a:pt x="964" y="1"/>
                      <a:pt x="960" y="3"/>
                      <a:pt x="960" y="5"/>
                    </a:cubicBezTo>
                    <a:cubicBezTo>
                      <a:pt x="979" y="571"/>
                      <a:pt x="730" y="1083"/>
                      <a:pt x="410" y="1543"/>
                    </a:cubicBezTo>
                    <a:cubicBezTo>
                      <a:pt x="196" y="1854"/>
                      <a:pt x="20" y="2153"/>
                      <a:pt x="7" y="2530"/>
                    </a:cubicBezTo>
                    <a:cubicBezTo>
                      <a:pt x="1" y="2908"/>
                      <a:pt x="142" y="3213"/>
                      <a:pt x="347" y="3524"/>
                    </a:cubicBezTo>
                    <a:cubicBezTo>
                      <a:pt x="491" y="3744"/>
                      <a:pt x="636" y="3952"/>
                      <a:pt x="696" y="4213"/>
                    </a:cubicBezTo>
                    <a:cubicBezTo>
                      <a:pt x="743" y="4471"/>
                      <a:pt x="746" y="4738"/>
                      <a:pt x="715" y="5002"/>
                    </a:cubicBezTo>
                    <a:cubicBezTo>
                      <a:pt x="715" y="5009"/>
                      <a:pt x="720" y="5012"/>
                      <a:pt x="726" y="5012"/>
                    </a:cubicBezTo>
                    <a:cubicBezTo>
                      <a:pt x="732" y="5012"/>
                      <a:pt x="738" y="5009"/>
                      <a:pt x="740" y="5002"/>
                    </a:cubicBezTo>
                    <a:cubicBezTo>
                      <a:pt x="784" y="4597"/>
                      <a:pt x="800" y="4207"/>
                      <a:pt x="598" y="3835"/>
                    </a:cubicBezTo>
                    <a:cubicBezTo>
                      <a:pt x="359" y="3373"/>
                      <a:pt x="32" y="3027"/>
                      <a:pt x="64" y="2486"/>
                    </a:cubicBezTo>
                    <a:cubicBezTo>
                      <a:pt x="95" y="1948"/>
                      <a:pt x="476" y="1590"/>
                      <a:pt x="715" y="1121"/>
                    </a:cubicBezTo>
                    <a:cubicBezTo>
                      <a:pt x="897" y="772"/>
                      <a:pt x="1020" y="395"/>
                      <a:pt x="973" y="5"/>
                    </a:cubicBezTo>
                    <a:cubicBezTo>
                      <a:pt x="973" y="2"/>
                      <a:pt x="970" y="1"/>
                      <a:pt x="96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2" name="Google Shape;1542;p9"/>
              <p:cNvSpPr/>
              <p:nvPr/>
            </p:nvSpPr>
            <p:spPr>
              <a:xfrm>
                <a:off x="1872974" y="3366183"/>
                <a:ext cx="517099" cy="455423"/>
              </a:xfrm>
              <a:custGeom>
                <a:rect b="b" l="l" r="r" t="t"/>
                <a:pathLst>
                  <a:path extrusionOk="0" h="5863" w="6657">
                    <a:moveTo>
                      <a:pt x="20" y="1"/>
                    </a:moveTo>
                    <a:cubicBezTo>
                      <a:pt x="20" y="1"/>
                      <a:pt x="1" y="1077"/>
                      <a:pt x="7" y="2294"/>
                    </a:cubicBezTo>
                    <a:cubicBezTo>
                      <a:pt x="10" y="2564"/>
                      <a:pt x="17" y="2844"/>
                      <a:pt x="20" y="3121"/>
                    </a:cubicBezTo>
                    <a:cubicBezTo>
                      <a:pt x="23" y="3351"/>
                      <a:pt x="26" y="3580"/>
                      <a:pt x="35" y="3803"/>
                    </a:cubicBezTo>
                    <a:cubicBezTo>
                      <a:pt x="64" y="4829"/>
                      <a:pt x="111" y="5684"/>
                      <a:pt x="193" y="5735"/>
                    </a:cubicBezTo>
                    <a:cubicBezTo>
                      <a:pt x="331" y="5823"/>
                      <a:pt x="2670" y="5863"/>
                      <a:pt x="4450" y="5863"/>
                    </a:cubicBezTo>
                    <a:cubicBezTo>
                      <a:pt x="5512" y="5863"/>
                      <a:pt x="6375" y="5849"/>
                      <a:pt x="6452" y="5823"/>
                    </a:cubicBezTo>
                    <a:cubicBezTo>
                      <a:pt x="6656" y="5757"/>
                      <a:pt x="6483" y="5172"/>
                      <a:pt x="6254" y="4992"/>
                    </a:cubicBezTo>
                    <a:cubicBezTo>
                      <a:pt x="6027" y="4810"/>
                      <a:pt x="3797" y="3803"/>
                      <a:pt x="3797" y="3803"/>
                    </a:cubicBezTo>
                    <a:lnTo>
                      <a:pt x="3816" y="3121"/>
                    </a:lnTo>
                    <a:lnTo>
                      <a:pt x="3816" y="2294"/>
                    </a:lnTo>
                    <a:lnTo>
                      <a:pt x="3816" y="1"/>
                    </a:lnTo>
                    <a:close/>
                  </a:path>
                </a:pathLst>
              </a:custGeom>
              <a:solidFill>
                <a:srgbClr val="D376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3" name="Google Shape;1543;p9"/>
              <p:cNvSpPr/>
              <p:nvPr/>
            </p:nvSpPr>
            <p:spPr>
              <a:xfrm>
                <a:off x="1873750" y="3540649"/>
                <a:ext cx="516555" cy="277386"/>
              </a:xfrm>
              <a:custGeom>
                <a:rect b="b" l="l" r="r" t="t"/>
                <a:pathLst>
                  <a:path extrusionOk="0" h="3571" w="6650">
                    <a:moveTo>
                      <a:pt x="0" y="1"/>
                    </a:moveTo>
                    <a:cubicBezTo>
                      <a:pt x="7" y="271"/>
                      <a:pt x="10" y="551"/>
                      <a:pt x="13" y="828"/>
                    </a:cubicBezTo>
                    <a:cubicBezTo>
                      <a:pt x="16" y="1057"/>
                      <a:pt x="19" y="1287"/>
                      <a:pt x="29" y="1510"/>
                    </a:cubicBezTo>
                    <a:cubicBezTo>
                      <a:pt x="57" y="2536"/>
                      <a:pt x="104" y="3391"/>
                      <a:pt x="186" y="3441"/>
                    </a:cubicBezTo>
                    <a:cubicBezTo>
                      <a:pt x="325" y="3531"/>
                      <a:pt x="2711" y="3570"/>
                      <a:pt x="4497" y="3570"/>
                    </a:cubicBezTo>
                    <a:cubicBezTo>
                      <a:pt x="5534" y="3570"/>
                      <a:pt x="6370" y="3557"/>
                      <a:pt x="6445" y="3533"/>
                    </a:cubicBezTo>
                    <a:cubicBezTo>
                      <a:pt x="6649" y="3463"/>
                      <a:pt x="6473" y="2878"/>
                      <a:pt x="6244" y="2699"/>
                    </a:cubicBezTo>
                    <a:cubicBezTo>
                      <a:pt x="6017" y="2517"/>
                      <a:pt x="3787" y="1510"/>
                      <a:pt x="3787" y="1510"/>
                    </a:cubicBezTo>
                    <a:lnTo>
                      <a:pt x="3806" y="828"/>
                    </a:lnTo>
                    <a:lnTo>
                      <a:pt x="3806"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4" name="Google Shape;1544;p9"/>
              <p:cNvSpPr/>
              <p:nvPr/>
            </p:nvSpPr>
            <p:spPr>
              <a:xfrm>
                <a:off x="1870800" y="3603175"/>
                <a:ext cx="519058" cy="220400"/>
              </a:xfrm>
              <a:custGeom>
                <a:rect b="b" l="l" r="r" t="t"/>
                <a:pathLst>
                  <a:path extrusionOk="0" h="2760" w="6682">
                    <a:moveTo>
                      <a:pt x="1" y="1"/>
                    </a:moveTo>
                    <a:cubicBezTo>
                      <a:pt x="29" y="1319"/>
                      <a:pt x="79" y="2564"/>
                      <a:pt x="180" y="2633"/>
                    </a:cubicBezTo>
                    <a:cubicBezTo>
                      <a:pt x="227" y="2658"/>
                      <a:pt x="516" y="2684"/>
                      <a:pt x="938" y="2702"/>
                    </a:cubicBezTo>
                    <a:cubicBezTo>
                      <a:pt x="1246" y="2718"/>
                      <a:pt x="1630" y="2731"/>
                      <a:pt x="2048" y="2737"/>
                    </a:cubicBezTo>
                    <a:cubicBezTo>
                      <a:pt x="2826" y="2752"/>
                      <a:pt x="3729" y="2759"/>
                      <a:pt x="4517" y="2759"/>
                    </a:cubicBezTo>
                    <a:cubicBezTo>
                      <a:pt x="5560" y="2759"/>
                      <a:pt x="6400" y="2746"/>
                      <a:pt x="6477" y="2721"/>
                    </a:cubicBezTo>
                    <a:cubicBezTo>
                      <a:pt x="6681" y="2652"/>
                      <a:pt x="6499" y="2064"/>
                      <a:pt x="6269" y="1882"/>
                    </a:cubicBezTo>
                    <a:cubicBezTo>
                      <a:pt x="6039" y="1699"/>
                      <a:pt x="3797" y="690"/>
                      <a:pt x="3797" y="690"/>
                    </a:cubicBezTo>
                    <a:lnTo>
                      <a:pt x="3816"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5" name="Google Shape;1545;p9"/>
              <p:cNvSpPr/>
              <p:nvPr/>
            </p:nvSpPr>
            <p:spPr>
              <a:xfrm>
                <a:off x="1906686" y="3796677"/>
                <a:ext cx="462803" cy="5360"/>
              </a:xfrm>
              <a:custGeom>
                <a:rect b="b" l="l" r="r" t="t"/>
                <a:pathLst>
                  <a:path extrusionOk="0" h="69" w="5958">
                    <a:moveTo>
                      <a:pt x="2729" y="0"/>
                    </a:moveTo>
                    <a:cubicBezTo>
                      <a:pt x="1576" y="0"/>
                      <a:pt x="465" y="8"/>
                      <a:pt x="10" y="29"/>
                    </a:cubicBezTo>
                    <a:cubicBezTo>
                      <a:pt x="1" y="29"/>
                      <a:pt x="1" y="35"/>
                      <a:pt x="10" y="38"/>
                    </a:cubicBezTo>
                    <a:cubicBezTo>
                      <a:pt x="458" y="60"/>
                      <a:pt x="1538" y="69"/>
                      <a:pt x="2668" y="69"/>
                    </a:cubicBezTo>
                    <a:cubicBezTo>
                      <a:pt x="3999" y="69"/>
                      <a:pt x="5401" y="57"/>
                      <a:pt x="5930" y="42"/>
                    </a:cubicBezTo>
                    <a:cubicBezTo>
                      <a:pt x="5958" y="42"/>
                      <a:pt x="5958" y="26"/>
                      <a:pt x="5930" y="26"/>
                    </a:cubicBezTo>
                    <a:cubicBezTo>
                      <a:pt x="5408" y="11"/>
                      <a:pt x="4041" y="0"/>
                      <a:pt x="272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6" name="Google Shape;1546;p9"/>
              <p:cNvSpPr/>
              <p:nvPr/>
            </p:nvSpPr>
            <p:spPr>
              <a:xfrm>
                <a:off x="2086355" y="3639689"/>
                <a:ext cx="92592" cy="24468"/>
              </a:xfrm>
              <a:custGeom>
                <a:rect b="b" l="l" r="r" t="t"/>
                <a:pathLst>
                  <a:path extrusionOk="0" h="315" w="1192">
                    <a:moveTo>
                      <a:pt x="855" y="1"/>
                    </a:moveTo>
                    <a:cubicBezTo>
                      <a:pt x="548" y="1"/>
                      <a:pt x="231" y="86"/>
                      <a:pt x="12" y="289"/>
                    </a:cubicBezTo>
                    <a:cubicBezTo>
                      <a:pt x="1" y="300"/>
                      <a:pt x="13" y="314"/>
                      <a:pt x="25" y="314"/>
                    </a:cubicBezTo>
                    <a:cubicBezTo>
                      <a:pt x="26" y="314"/>
                      <a:pt x="27" y="314"/>
                      <a:pt x="28" y="314"/>
                    </a:cubicBezTo>
                    <a:cubicBezTo>
                      <a:pt x="399" y="194"/>
                      <a:pt x="780" y="116"/>
                      <a:pt x="1170" y="78"/>
                    </a:cubicBezTo>
                    <a:cubicBezTo>
                      <a:pt x="1179" y="78"/>
                      <a:pt x="1192" y="65"/>
                      <a:pt x="1192" y="53"/>
                    </a:cubicBezTo>
                    <a:cubicBezTo>
                      <a:pt x="1192" y="43"/>
                      <a:pt x="1179" y="31"/>
                      <a:pt x="1170" y="31"/>
                    </a:cubicBezTo>
                    <a:cubicBezTo>
                      <a:pt x="1069" y="11"/>
                      <a:pt x="963" y="1"/>
                      <a:pt x="85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7" name="Google Shape;1547;p9"/>
              <p:cNvSpPr/>
              <p:nvPr/>
            </p:nvSpPr>
            <p:spPr>
              <a:xfrm>
                <a:off x="2108105" y="3652894"/>
                <a:ext cx="92592" cy="24468"/>
              </a:xfrm>
              <a:custGeom>
                <a:rect b="b" l="l" r="r" t="t"/>
                <a:pathLst>
                  <a:path extrusionOk="0" h="315" w="1192">
                    <a:moveTo>
                      <a:pt x="854" y="1"/>
                    </a:moveTo>
                    <a:cubicBezTo>
                      <a:pt x="547" y="1"/>
                      <a:pt x="229" y="86"/>
                      <a:pt x="12" y="289"/>
                    </a:cubicBezTo>
                    <a:cubicBezTo>
                      <a:pt x="1" y="300"/>
                      <a:pt x="10" y="314"/>
                      <a:pt x="24" y="314"/>
                    </a:cubicBezTo>
                    <a:cubicBezTo>
                      <a:pt x="25" y="314"/>
                      <a:pt x="27" y="314"/>
                      <a:pt x="28" y="314"/>
                    </a:cubicBezTo>
                    <a:cubicBezTo>
                      <a:pt x="396" y="194"/>
                      <a:pt x="776" y="116"/>
                      <a:pt x="1166" y="81"/>
                    </a:cubicBezTo>
                    <a:cubicBezTo>
                      <a:pt x="1179" y="81"/>
                      <a:pt x="1192" y="68"/>
                      <a:pt x="1192" y="56"/>
                    </a:cubicBezTo>
                    <a:cubicBezTo>
                      <a:pt x="1192" y="43"/>
                      <a:pt x="1179" y="31"/>
                      <a:pt x="1166" y="31"/>
                    </a:cubicBezTo>
                    <a:cubicBezTo>
                      <a:pt x="1067" y="11"/>
                      <a:pt x="961" y="1"/>
                      <a:pt x="85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8" name="Google Shape;1548;p9"/>
              <p:cNvSpPr/>
              <p:nvPr/>
            </p:nvSpPr>
            <p:spPr>
              <a:xfrm>
                <a:off x="2129933" y="3666100"/>
                <a:ext cx="92281" cy="24235"/>
              </a:xfrm>
              <a:custGeom>
                <a:rect b="b" l="l" r="r" t="t"/>
                <a:pathLst>
                  <a:path extrusionOk="0" h="312" w="1188">
                    <a:moveTo>
                      <a:pt x="852" y="0"/>
                    </a:moveTo>
                    <a:cubicBezTo>
                      <a:pt x="546" y="0"/>
                      <a:pt x="227" y="86"/>
                      <a:pt x="8" y="288"/>
                    </a:cubicBezTo>
                    <a:cubicBezTo>
                      <a:pt x="0" y="299"/>
                      <a:pt x="5" y="312"/>
                      <a:pt x="17" y="312"/>
                    </a:cubicBezTo>
                    <a:cubicBezTo>
                      <a:pt x="19" y="312"/>
                      <a:pt x="21" y="311"/>
                      <a:pt x="24" y="310"/>
                    </a:cubicBezTo>
                    <a:cubicBezTo>
                      <a:pt x="395" y="194"/>
                      <a:pt x="775" y="115"/>
                      <a:pt x="1165" y="81"/>
                    </a:cubicBezTo>
                    <a:cubicBezTo>
                      <a:pt x="1178" y="75"/>
                      <a:pt x="1187" y="65"/>
                      <a:pt x="1184" y="53"/>
                    </a:cubicBezTo>
                    <a:cubicBezTo>
                      <a:pt x="1181" y="40"/>
                      <a:pt x="1175" y="34"/>
                      <a:pt x="1165" y="30"/>
                    </a:cubicBezTo>
                    <a:cubicBezTo>
                      <a:pt x="1066" y="11"/>
                      <a:pt x="960" y="0"/>
                      <a:pt x="85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9" name="Google Shape;1549;p9"/>
              <p:cNvSpPr/>
              <p:nvPr/>
            </p:nvSpPr>
            <p:spPr>
              <a:xfrm>
                <a:off x="2151605" y="3679150"/>
                <a:ext cx="92359" cy="24391"/>
              </a:xfrm>
              <a:custGeom>
                <a:rect b="b" l="l" r="r" t="t"/>
                <a:pathLst>
                  <a:path extrusionOk="0" h="314" w="1189">
                    <a:moveTo>
                      <a:pt x="855" y="1"/>
                    </a:moveTo>
                    <a:cubicBezTo>
                      <a:pt x="547" y="1"/>
                      <a:pt x="229" y="85"/>
                      <a:pt x="9" y="290"/>
                    </a:cubicBezTo>
                    <a:cubicBezTo>
                      <a:pt x="1" y="298"/>
                      <a:pt x="7" y="314"/>
                      <a:pt x="18" y="314"/>
                    </a:cubicBezTo>
                    <a:cubicBezTo>
                      <a:pt x="20" y="314"/>
                      <a:pt x="22" y="313"/>
                      <a:pt x="25" y="312"/>
                    </a:cubicBezTo>
                    <a:cubicBezTo>
                      <a:pt x="396" y="196"/>
                      <a:pt x="776" y="117"/>
                      <a:pt x="1166" y="80"/>
                    </a:cubicBezTo>
                    <a:cubicBezTo>
                      <a:pt x="1179" y="80"/>
                      <a:pt x="1188" y="70"/>
                      <a:pt x="1188" y="57"/>
                    </a:cubicBezTo>
                    <a:cubicBezTo>
                      <a:pt x="1188" y="42"/>
                      <a:pt x="1179" y="29"/>
                      <a:pt x="1166" y="29"/>
                    </a:cubicBezTo>
                    <a:cubicBezTo>
                      <a:pt x="1067" y="11"/>
                      <a:pt x="962" y="1"/>
                      <a:pt x="85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0" name="Google Shape;1550;p9"/>
              <p:cNvSpPr/>
              <p:nvPr/>
            </p:nvSpPr>
            <p:spPr>
              <a:xfrm>
                <a:off x="2139565" y="3563176"/>
                <a:ext cx="104399" cy="84902"/>
              </a:xfrm>
              <a:custGeom>
                <a:rect b="b" l="l" r="r" t="t"/>
                <a:pathLst>
                  <a:path extrusionOk="0" h="1093" w="1344">
                    <a:moveTo>
                      <a:pt x="975" y="113"/>
                    </a:moveTo>
                    <a:cubicBezTo>
                      <a:pt x="1076" y="113"/>
                      <a:pt x="1149" y="173"/>
                      <a:pt x="1120" y="362"/>
                    </a:cubicBezTo>
                    <a:cubicBezTo>
                      <a:pt x="1085" y="594"/>
                      <a:pt x="711" y="742"/>
                      <a:pt x="522" y="811"/>
                    </a:cubicBezTo>
                    <a:cubicBezTo>
                      <a:pt x="368" y="874"/>
                      <a:pt x="208" y="925"/>
                      <a:pt x="54" y="991"/>
                    </a:cubicBezTo>
                    <a:cubicBezTo>
                      <a:pt x="164" y="815"/>
                      <a:pt x="287" y="645"/>
                      <a:pt x="412" y="484"/>
                    </a:cubicBezTo>
                    <a:cubicBezTo>
                      <a:pt x="475" y="406"/>
                      <a:pt x="541" y="330"/>
                      <a:pt x="617" y="264"/>
                    </a:cubicBezTo>
                    <a:cubicBezTo>
                      <a:pt x="680" y="208"/>
                      <a:pt x="849" y="113"/>
                      <a:pt x="975" y="113"/>
                    </a:cubicBezTo>
                    <a:close/>
                    <a:moveTo>
                      <a:pt x="953" y="0"/>
                    </a:moveTo>
                    <a:cubicBezTo>
                      <a:pt x="827" y="0"/>
                      <a:pt x="694" y="65"/>
                      <a:pt x="601" y="145"/>
                    </a:cubicBezTo>
                    <a:cubicBezTo>
                      <a:pt x="324" y="380"/>
                      <a:pt x="120" y="686"/>
                      <a:pt x="3" y="1028"/>
                    </a:cubicBezTo>
                    <a:cubicBezTo>
                      <a:pt x="0" y="1032"/>
                      <a:pt x="3" y="1038"/>
                      <a:pt x="7" y="1038"/>
                    </a:cubicBezTo>
                    <a:lnTo>
                      <a:pt x="10" y="1038"/>
                    </a:lnTo>
                    <a:cubicBezTo>
                      <a:pt x="10" y="1065"/>
                      <a:pt x="32" y="1093"/>
                      <a:pt x="58" y="1093"/>
                    </a:cubicBezTo>
                    <a:cubicBezTo>
                      <a:pt x="62" y="1093"/>
                      <a:pt x="66" y="1092"/>
                      <a:pt x="70" y="1091"/>
                    </a:cubicBezTo>
                    <a:cubicBezTo>
                      <a:pt x="387" y="972"/>
                      <a:pt x="746" y="887"/>
                      <a:pt x="1023" y="673"/>
                    </a:cubicBezTo>
                    <a:cubicBezTo>
                      <a:pt x="1186" y="553"/>
                      <a:pt x="1343" y="321"/>
                      <a:pt x="1199" y="123"/>
                    </a:cubicBezTo>
                    <a:cubicBezTo>
                      <a:pt x="1134" y="35"/>
                      <a:pt x="1045" y="0"/>
                      <a:pt x="95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1" name="Google Shape;1551;p9"/>
              <p:cNvSpPr/>
              <p:nvPr/>
            </p:nvSpPr>
            <p:spPr>
              <a:xfrm>
                <a:off x="2032291" y="3581974"/>
                <a:ext cx="114885" cy="66026"/>
              </a:xfrm>
              <a:custGeom>
                <a:rect b="b" l="l" r="r" t="t"/>
                <a:pathLst>
                  <a:path extrusionOk="0" h="850" w="1479">
                    <a:moveTo>
                      <a:pt x="407" y="118"/>
                    </a:moveTo>
                    <a:cubicBezTo>
                      <a:pt x="517" y="118"/>
                      <a:pt x="644" y="155"/>
                      <a:pt x="705" y="186"/>
                    </a:cubicBezTo>
                    <a:cubicBezTo>
                      <a:pt x="790" y="233"/>
                      <a:pt x="878" y="286"/>
                      <a:pt x="960" y="346"/>
                    </a:cubicBezTo>
                    <a:cubicBezTo>
                      <a:pt x="1130" y="469"/>
                      <a:pt x="1278" y="613"/>
                      <a:pt x="1435" y="745"/>
                    </a:cubicBezTo>
                    <a:cubicBezTo>
                      <a:pt x="1271" y="717"/>
                      <a:pt x="1105" y="708"/>
                      <a:pt x="938" y="686"/>
                    </a:cubicBezTo>
                    <a:cubicBezTo>
                      <a:pt x="737" y="664"/>
                      <a:pt x="340" y="620"/>
                      <a:pt x="240" y="406"/>
                    </a:cubicBezTo>
                    <a:cubicBezTo>
                      <a:pt x="141" y="182"/>
                      <a:pt x="260" y="118"/>
                      <a:pt x="407" y="118"/>
                    </a:cubicBezTo>
                    <a:close/>
                    <a:moveTo>
                      <a:pt x="409" y="0"/>
                    </a:moveTo>
                    <a:cubicBezTo>
                      <a:pt x="276" y="0"/>
                      <a:pt x="150" y="51"/>
                      <a:pt x="95" y="192"/>
                    </a:cubicBezTo>
                    <a:cubicBezTo>
                      <a:pt x="1" y="437"/>
                      <a:pt x="218" y="601"/>
                      <a:pt x="403" y="683"/>
                    </a:cubicBezTo>
                    <a:cubicBezTo>
                      <a:pt x="721" y="821"/>
                      <a:pt x="1086" y="815"/>
                      <a:pt x="1429" y="849"/>
                    </a:cubicBezTo>
                    <a:cubicBezTo>
                      <a:pt x="1457" y="849"/>
                      <a:pt x="1476" y="830"/>
                      <a:pt x="1476" y="802"/>
                    </a:cubicBezTo>
                    <a:cubicBezTo>
                      <a:pt x="1476" y="799"/>
                      <a:pt x="1476" y="790"/>
                      <a:pt x="1473" y="786"/>
                    </a:cubicBezTo>
                    <a:cubicBezTo>
                      <a:pt x="1476" y="783"/>
                      <a:pt x="1479" y="777"/>
                      <a:pt x="1479" y="774"/>
                    </a:cubicBezTo>
                    <a:lnTo>
                      <a:pt x="1479" y="771"/>
                    </a:lnTo>
                    <a:cubicBezTo>
                      <a:pt x="1278" y="469"/>
                      <a:pt x="1004" y="223"/>
                      <a:pt x="677" y="63"/>
                    </a:cubicBezTo>
                    <a:cubicBezTo>
                      <a:pt x="599" y="25"/>
                      <a:pt x="502" y="0"/>
                      <a:pt x="40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2" name="Google Shape;1552;p9"/>
              <p:cNvSpPr/>
              <p:nvPr/>
            </p:nvSpPr>
            <p:spPr>
              <a:xfrm>
                <a:off x="1774322" y="2105309"/>
                <a:ext cx="423964" cy="1400681"/>
              </a:xfrm>
              <a:custGeom>
                <a:rect b="b" l="l" r="r" t="t"/>
                <a:pathLst>
                  <a:path extrusionOk="0" h="18032" w="5458">
                    <a:moveTo>
                      <a:pt x="0" y="0"/>
                    </a:moveTo>
                    <a:cubicBezTo>
                      <a:pt x="0" y="0"/>
                      <a:pt x="1026" y="10163"/>
                      <a:pt x="1051" y="10295"/>
                    </a:cubicBezTo>
                    <a:cubicBezTo>
                      <a:pt x="1051" y="10310"/>
                      <a:pt x="1060" y="10505"/>
                      <a:pt x="1070" y="10823"/>
                    </a:cubicBezTo>
                    <a:cubicBezTo>
                      <a:pt x="1123" y="12575"/>
                      <a:pt x="1261" y="18032"/>
                      <a:pt x="1261" y="18032"/>
                    </a:cubicBezTo>
                    <a:lnTo>
                      <a:pt x="5457" y="18032"/>
                    </a:lnTo>
                    <a:cubicBezTo>
                      <a:pt x="5457" y="18032"/>
                      <a:pt x="5180" y="11568"/>
                      <a:pt x="5023" y="10062"/>
                    </a:cubicBezTo>
                    <a:cubicBezTo>
                      <a:pt x="4825" y="8140"/>
                      <a:pt x="3561" y="0"/>
                      <a:pt x="3561"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3" name="Google Shape;1553;p9"/>
              <p:cNvSpPr/>
              <p:nvPr/>
            </p:nvSpPr>
            <p:spPr>
              <a:xfrm>
                <a:off x="1809588" y="2134593"/>
                <a:ext cx="105253" cy="1319352"/>
              </a:xfrm>
              <a:custGeom>
                <a:rect b="b" l="l" r="r" t="t"/>
                <a:pathLst>
                  <a:path extrusionOk="0" h="16985" w="1355">
                    <a:moveTo>
                      <a:pt x="9" y="1"/>
                    </a:moveTo>
                    <a:cubicBezTo>
                      <a:pt x="5" y="1"/>
                      <a:pt x="1" y="4"/>
                      <a:pt x="2" y="10"/>
                    </a:cubicBezTo>
                    <a:cubicBezTo>
                      <a:pt x="323" y="2196"/>
                      <a:pt x="556" y="4404"/>
                      <a:pt x="754" y="6603"/>
                    </a:cubicBezTo>
                    <a:cubicBezTo>
                      <a:pt x="949" y="8801"/>
                      <a:pt x="1087" y="11006"/>
                      <a:pt x="1179" y="13214"/>
                    </a:cubicBezTo>
                    <a:cubicBezTo>
                      <a:pt x="1229" y="14466"/>
                      <a:pt x="1267" y="15714"/>
                      <a:pt x="1308" y="16966"/>
                    </a:cubicBezTo>
                    <a:cubicBezTo>
                      <a:pt x="1311" y="16979"/>
                      <a:pt x="1323" y="16985"/>
                      <a:pt x="1336" y="16985"/>
                    </a:cubicBezTo>
                    <a:cubicBezTo>
                      <a:pt x="1342" y="16985"/>
                      <a:pt x="1352" y="16979"/>
                      <a:pt x="1355" y="16966"/>
                    </a:cubicBezTo>
                    <a:cubicBezTo>
                      <a:pt x="1292" y="14739"/>
                      <a:pt x="1229" y="12506"/>
                      <a:pt x="1100" y="10283"/>
                    </a:cubicBezTo>
                    <a:cubicBezTo>
                      <a:pt x="968" y="8084"/>
                      <a:pt x="776" y="5885"/>
                      <a:pt x="518" y="3700"/>
                    </a:cubicBezTo>
                    <a:cubicBezTo>
                      <a:pt x="370" y="2470"/>
                      <a:pt x="194" y="1240"/>
                      <a:pt x="18" y="10"/>
                    </a:cubicBezTo>
                    <a:cubicBezTo>
                      <a:pt x="18" y="4"/>
                      <a:pt x="13" y="1"/>
                      <a:pt x="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4" name="Google Shape;1554;p9"/>
              <p:cNvSpPr/>
              <p:nvPr/>
            </p:nvSpPr>
            <p:spPr>
              <a:xfrm>
                <a:off x="1885713" y="3449066"/>
                <a:ext cx="293000" cy="8778"/>
              </a:xfrm>
              <a:custGeom>
                <a:rect b="b" l="l" r="r" t="t"/>
                <a:pathLst>
                  <a:path extrusionOk="0" h="113" w="3772">
                    <a:moveTo>
                      <a:pt x="1848" y="0"/>
                    </a:moveTo>
                    <a:cubicBezTo>
                      <a:pt x="1514" y="0"/>
                      <a:pt x="1180" y="5"/>
                      <a:pt x="847" y="16"/>
                    </a:cubicBezTo>
                    <a:lnTo>
                      <a:pt x="441" y="32"/>
                    </a:lnTo>
                    <a:cubicBezTo>
                      <a:pt x="299" y="35"/>
                      <a:pt x="155" y="50"/>
                      <a:pt x="13" y="50"/>
                    </a:cubicBezTo>
                    <a:cubicBezTo>
                      <a:pt x="0" y="50"/>
                      <a:pt x="0" y="63"/>
                      <a:pt x="13" y="63"/>
                    </a:cubicBezTo>
                    <a:cubicBezTo>
                      <a:pt x="261" y="63"/>
                      <a:pt x="507" y="82"/>
                      <a:pt x="755" y="94"/>
                    </a:cubicBezTo>
                    <a:cubicBezTo>
                      <a:pt x="1004" y="104"/>
                      <a:pt x="1240" y="107"/>
                      <a:pt x="1482" y="110"/>
                    </a:cubicBezTo>
                    <a:cubicBezTo>
                      <a:pt x="1608" y="112"/>
                      <a:pt x="1734" y="113"/>
                      <a:pt x="1861" y="113"/>
                    </a:cubicBezTo>
                    <a:cubicBezTo>
                      <a:pt x="2224" y="113"/>
                      <a:pt x="2589" y="106"/>
                      <a:pt x="2951" y="94"/>
                    </a:cubicBezTo>
                    <a:cubicBezTo>
                      <a:pt x="3083" y="91"/>
                      <a:pt x="3218" y="85"/>
                      <a:pt x="3353" y="82"/>
                    </a:cubicBezTo>
                    <a:cubicBezTo>
                      <a:pt x="3426" y="82"/>
                      <a:pt x="3501" y="76"/>
                      <a:pt x="3570" y="76"/>
                    </a:cubicBezTo>
                    <a:cubicBezTo>
                      <a:pt x="3643" y="69"/>
                      <a:pt x="3696" y="76"/>
                      <a:pt x="3762" y="66"/>
                    </a:cubicBezTo>
                    <a:cubicBezTo>
                      <a:pt x="3768" y="66"/>
                      <a:pt x="3772" y="63"/>
                      <a:pt x="3772" y="60"/>
                    </a:cubicBezTo>
                    <a:cubicBezTo>
                      <a:pt x="3762" y="57"/>
                      <a:pt x="3759" y="50"/>
                      <a:pt x="3756" y="50"/>
                    </a:cubicBezTo>
                    <a:cubicBezTo>
                      <a:pt x="3646" y="35"/>
                      <a:pt x="3526" y="41"/>
                      <a:pt x="3416" y="35"/>
                    </a:cubicBezTo>
                    <a:cubicBezTo>
                      <a:pt x="3290" y="35"/>
                      <a:pt x="3165" y="32"/>
                      <a:pt x="3039" y="25"/>
                    </a:cubicBezTo>
                    <a:cubicBezTo>
                      <a:pt x="2797" y="16"/>
                      <a:pt x="2558" y="10"/>
                      <a:pt x="2312" y="3"/>
                    </a:cubicBezTo>
                    <a:cubicBezTo>
                      <a:pt x="2158" y="1"/>
                      <a:pt x="2003" y="0"/>
                      <a:pt x="184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5" name="Google Shape;1555;p9"/>
              <p:cNvSpPr/>
              <p:nvPr/>
            </p:nvSpPr>
            <p:spPr>
              <a:xfrm>
                <a:off x="1774555" y="2105076"/>
                <a:ext cx="236528" cy="839538"/>
              </a:xfrm>
              <a:custGeom>
                <a:rect b="b" l="l" r="r" t="t"/>
                <a:pathLst>
                  <a:path extrusionOk="0" h="10808" w="3045">
                    <a:moveTo>
                      <a:pt x="0" y="0"/>
                    </a:moveTo>
                    <a:cubicBezTo>
                      <a:pt x="0" y="0"/>
                      <a:pt x="1026" y="10150"/>
                      <a:pt x="1051" y="10276"/>
                    </a:cubicBezTo>
                    <a:cubicBezTo>
                      <a:pt x="1051" y="10291"/>
                      <a:pt x="1063" y="10490"/>
                      <a:pt x="1070" y="10807"/>
                    </a:cubicBezTo>
                    <a:lnTo>
                      <a:pt x="3045" y="0"/>
                    </a:lnTo>
                    <a:close/>
                  </a:path>
                </a:pathLst>
              </a:custGeom>
              <a:solidFill>
                <a:srgbClr val="263238">
                  <a:alpha val="5843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6" name="Google Shape;1556;p9"/>
              <p:cNvSpPr/>
              <p:nvPr/>
            </p:nvSpPr>
            <p:spPr>
              <a:xfrm>
                <a:off x="1119573" y="3190320"/>
                <a:ext cx="466686" cy="611866"/>
              </a:xfrm>
              <a:custGeom>
                <a:rect b="b" l="l" r="r" t="t"/>
                <a:pathLst>
                  <a:path extrusionOk="0" h="7877" w="6008">
                    <a:moveTo>
                      <a:pt x="2441" y="0"/>
                    </a:moveTo>
                    <a:cubicBezTo>
                      <a:pt x="2441" y="0"/>
                      <a:pt x="1925" y="894"/>
                      <a:pt x="1365" y="1982"/>
                    </a:cubicBezTo>
                    <a:cubicBezTo>
                      <a:pt x="1233" y="2233"/>
                      <a:pt x="1104" y="2494"/>
                      <a:pt x="975" y="2759"/>
                    </a:cubicBezTo>
                    <a:cubicBezTo>
                      <a:pt x="871" y="2966"/>
                      <a:pt x="793" y="3183"/>
                      <a:pt x="708" y="3388"/>
                    </a:cubicBezTo>
                    <a:cubicBezTo>
                      <a:pt x="305" y="4334"/>
                      <a:pt x="0" y="5127"/>
                      <a:pt x="53" y="5212"/>
                    </a:cubicBezTo>
                    <a:cubicBezTo>
                      <a:pt x="201" y="5432"/>
                      <a:pt x="5504" y="7854"/>
                      <a:pt x="5721" y="7876"/>
                    </a:cubicBezTo>
                    <a:cubicBezTo>
                      <a:pt x="5725" y="7876"/>
                      <a:pt x="5730" y="7877"/>
                      <a:pt x="5734" y="7877"/>
                    </a:cubicBezTo>
                    <a:cubicBezTo>
                      <a:pt x="5935" y="7877"/>
                      <a:pt x="6008" y="7286"/>
                      <a:pt x="5882" y="7036"/>
                    </a:cubicBezTo>
                    <a:cubicBezTo>
                      <a:pt x="5746" y="6775"/>
                      <a:pt x="4130" y="4938"/>
                      <a:pt x="4130" y="4938"/>
                    </a:cubicBezTo>
                    <a:lnTo>
                      <a:pt x="4428" y="4322"/>
                    </a:lnTo>
                    <a:lnTo>
                      <a:pt x="4831" y="3507"/>
                    </a:lnTo>
                    <a:lnTo>
                      <a:pt x="5803" y="1526"/>
                    </a:lnTo>
                    <a:lnTo>
                      <a:pt x="2441" y="0"/>
                    </a:lnTo>
                    <a:close/>
                  </a:path>
                </a:pathLst>
              </a:custGeom>
              <a:solidFill>
                <a:srgbClr val="D376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7" name="Google Shape;1557;p9"/>
              <p:cNvSpPr/>
              <p:nvPr/>
            </p:nvSpPr>
            <p:spPr>
              <a:xfrm>
                <a:off x="1119573" y="3344201"/>
                <a:ext cx="466686" cy="457987"/>
              </a:xfrm>
              <a:custGeom>
                <a:rect b="b" l="l" r="r" t="t"/>
                <a:pathLst>
                  <a:path extrusionOk="0" h="5896" w="6008">
                    <a:moveTo>
                      <a:pt x="1365" y="1"/>
                    </a:moveTo>
                    <a:cubicBezTo>
                      <a:pt x="1233" y="252"/>
                      <a:pt x="1104" y="513"/>
                      <a:pt x="975" y="778"/>
                    </a:cubicBezTo>
                    <a:cubicBezTo>
                      <a:pt x="871" y="985"/>
                      <a:pt x="793" y="1202"/>
                      <a:pt x="708" y="1407"/>
                    </a:cubicBezTo>
                    <a:cubicBezTo>
                      <a:pt x="305" y="2353"/>
                      <a:pt x="0" y="3146"/>
                      <a:pt x="53" y="3231"/>
                    </a:cubicBezTo>
                    <a:cubicBezTo>
                      <a:pt x="201" y="3451"/>
                      <a:pt x="5504" y="5873"/>
                      <a:pt x="5721" y="5895"/>
                    </a:cubicBezTo>
                    <a:cubicBezTo>
                      <a:pt x="5725" y="5895"/>
                      <a:pt x="5730" y="5896"/>
                      <a:pt x="5734" y="5896"/>
                    </a:cubicBezTo>
                    <a:cubicBezTo>
                      <a:pt x="5935" y="5896"/>
                      <a:pt x="6008" y="5305"/>
                      <a:pt x="5875" y="5055"/>
                    </a:cubicBezTo>
                    <a:cubicBezTo>
                      <a:pt x="5743" y="4794"/>
                      <a:pt x="4127" y="2957"/>
                      <a:pt x="4127" y="2957"/>
                    </a:cubicBezTo>
                    <a:lnTo>
                      <a:pt x="4425" y="2341"/>
                    </a:lnTo>
                    <a:lnTo>
                      <a:pt x="4828" y="1526"/>
                    </a:lnTo>
                    <a:cubicBezTo>
                      <a:pt x="3897" y="1124"/>
                      <a:pt x="2403" y="466"/>
                      <a:pt x="1365"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8" name="Google Shape;1558;p9"/>
              <p:cNvSpPr/>
              <p:nvPr/>
            </p:nvSpPr>
            <p:spPr>
              <a:xfrm>
                <a:off x="1117087" y="3403081"/>
                <a:ext cx="470415" cy="400350"/>
              </a:xfrm>
              <a:custGeom>
                <a:rect b="b" l="l" r="r" t="t"/>
                <a:pathLst>
                  <a:path extrusionOk="0" h="5154" w="6056">
                    <a:moveTo>
                      <a:pt x="991" y="1"/>
                    </a:moveTo>
                    <a:cubicBezTo>
                      <a:pt x="472" y="1218"/>
                      <a:pt x="1" y="2369"/>
                      <a:pt x="67" y="2470"/>
                    </a:cubicBezTo>
                    <a:cubicBezTo>
                      <a:pt x="211" y="2696"/>
                      <a:pt x="5549" y="5131"/>
                      <a:pt x="5763" y="5153"/>
                    </a:cubicBezTo>
                    <a:cubicBezTo>
                      <a:pt x="5767" y="5153"/>
                      <a:pt x="5771" y="5153"/>
                      <a:pt x="5776" y="5153"/>
                    </a:cubicBezTo>
                    <a:cubicBezTo>
                      <a:pt x="5983" y="5153"/>
                      <a:pt x="6055" y="4562"/>
                      <a:pt x="5920" y="4300"/>
                    </a:cubicBezTo>
                    <a:cubicBezTo>
                      <a:pt x="5788" y="4039"/>
                      <a:pt x="4165" y="2193"/>
                      <a:pt x="4165" y="2193"/>
                    </a:cubicBezTo>
                    <a:lnTo>
                      <a:pt x="4467" y="1573"/>
                    </a:lnTo>
                    <a:lnTo>
                      <a:pt x="991"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9" name="Google Shape;1559;p9"/>
              <p:cNvSpPr/>
              <p:nvPr/>
            </p:nvSpPr>
            <p:spPr>
              <a:xfrm>
                <a:off x="1146139" y="3594402"/>
                <a:ext cx="421633" cy="191087"/>
              </a:xfrm>
              <a:custGeom>
                <a:rect b="b" l="l" r="r" t="t"/>
                <a:pathLst>
                  <a:path extrusionOk="0" h="2460" w="5428">
                    <a:moveTo>
                      <a:pt x="10" y="0"/>
                    </a:moveTo>
                    <a:cubicBezTo>
                      <a:pt x="4" y="0"/>
                      <a:pt x="1" y="0"/>
                      <a:pt x="10" y="10"/>
                    </a:cubicBezTo>
                    <a:cubicBezTo>
                      <a:pt x="882" y="457"/>
                      <a:pt x="4499" y="2076"/>
                      <a:pt x="5404" y="2457"/>
                    </a:cubicBezTo>
                    <a:cubicBezTo>
                      <a:pt x="5408" y="2459"/>
                      <a:pt x="5411" y="2460"/>
                      <a:pt x="5414" y="2460"/>
                    </a:cubicBezTo>
                    <a:cubicBezTo>
                      <a:pt x="5424" y="2460"/>
                      <a:pt x="5428" y="2449"/>
                      <a:pt x="5411" y="2441"/>
                    </a:cubicBezTo>
                    <a:cubicBezTo>
                      <a:pt x="4524" y="2013"/>
                      <a:pt x="916" y="362"/>
                      <a:pt x="1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0" name="Google Shape;1560;p9"/>
              <p:cNvSpPr/>
              <p:nvPr/>
            </p:nvSpPr>
            <p:spPr>
              <a:xfrm>
                <a:off x="1366279" y="3540494"/>
                <a:ext cx="92203" cy="25944"/>
              </a:xfrm>
              <a:custGeom>
                <a:rect b="b" l="l" r="r" t="t"/>
                <a:pathLst>
                  <a:path extrusionOk="0" h="334" w="1187">
                    <a:moveTo>
                      <a:pt x="327" y="1"/>
                    </a:moveTo>
                    <a:cubicBezTo>
                      <a:pt x="221" y="1"/>
                      <a:pt x="116" y="16"/>
                      <a:pt x="16" y="50"/>
                    </a:cubicBezTo>
                    <a:cubicBezTo>
                      <a:pt x="1" y="53"/>
                      <a:pt x="7" y="78"/>
                      <a:pt x="20" y="78"/>
                    </a:cubicBezTo>
                    <a:cubicBezTo>
                      <a:pt x="406" y="122"/>
                      <a:pt x="787" y="207"/>
                      <a:pt x="1152" y="333"/>
                    </a:cubicBezTo>
                    <a:cubicBezTo>
                      <a:pt x="1155" y="333"/>
                      <a:pt x="1158" y="334"/>
                      <a:pt x="1161" y="334"/>
                    </a:cubicBezTo>
                    <a:cubicBezTo>
                      <a:pt x="1171" y="334"/>
                      <a:pt x="1181" y="329"/>
                      <a:pt x="1183" y="317"/>
                    </a:cubicBezTo>
                    <a:cubicBezTo>
                      <a:pt x="1186" y="304"/>
                      <a:pt x="1183" y="295"/>
                      <a:pt x="1177" y="289"/>
                    </a:cubicBezTo>
                    <a:cubicBezTo>
                      <a:pt x="938" y="122"/>
                      <a:pt x="627" y="1"/>
                      <a:pt x="32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1" name="Google Shape;1561;p9"/>
              <p:cNvSpPr/>
              <p:nvPr/>
            </p:nvSpPr>
            <p:spPr>
              <a:xfrm>
                <a:off x="1380727" y="3561311"/>
                <a:ext cx="92203" cy="25867"/>
              </a:xfrm>
              <a:custGeom>
                <a:rect b="b" l="l" r="r" t="t"/>
                <a:pathLst>
                  <a:path extrusionOk="0" h="333" w="1187">
                    <a:moveTo>
                      <a:pt x="327" y="0"/>
                    </a:moveTo>
                    <a:cubicBezTo>
                      <a:pt x="221" y="0"/>
                      <a:pt x="116" y="15"/>
                      <a:pt x="16" y="49"/>
                    </a:cubicBezTo>
                    <a:cubicBezTo>
                      <a:pt x="0" y="52"/>
                      <a:pt x="7" y="77"/>
                      <a:pt x="19" y="77"/>
                    </a:cubicBezTo>
                    <a:cubicBezTo>
                      <a:pt x="403" y="121"/>
                      <a:pt x="787" y="206"/>
                      <a:pt x="1155" y="332"/>
                    </a:cubicBezTo>
                    <a:cubicBezTo>
                      <a:pt x="1156" y="333"/>
                      <a:pt x="1158" y="333"/>
                      <a:pt x="1160" y="333"/>
                    </a:cubicBezTo>
                    <a:cubicBezTo>
                      <a:pt x="1171" y="333"/>
                      <a:pt x="1183" y="324"/>
                      <a:pt x="1183" y="313"/>
                    </a:cubicBezTo>
                    <a:cubicBezTo>
                      <a:pt x="1186" y="304"/>
                      <a:pt x="1183" y="298"/>
                      <a:pt x="1173" y="288"/>
                    </a:cubicBezTo>
                    <a:cubicBezTo>
                      <a:pt x="937" y="121"/>
                      <a:pt x="626" y="0"/>
                      <a:pt x="327"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2" name="Google Shape;1562;p9"/>
              <p:cNvSpPr/>
              <p:nvPr/>
            </p:nvSpPr>
            <p:spPr>
              <a:xfrm>
                <a:off x="1394865" y="3582285"/>
                <a:ext cx="92669" cy="26255"/>
              </a:xfrm>
              <a:custGeom>
                <a:rect b="b" l="l" r="r" t="t"/>
                <a:pathLst>
                  <a:path extrusionOk="0" h="338" w="1193">
                    <a:moveTo>
                      <a:pt x="328" y="1"/>
                    </a:moveTo>
                    <a:cubicBezTo>
                      <a:pt x="222" y="1"/>
                      <a:pt x="117" y="16"/>
                      <a:pt x="16" y="50"/>
                    </a:cubicBezTo>
                    <a:cubicBezTo>
                      <a:pt x="1" y="56"/>
                      <a:pt x="10" y="78"/>
                      <a:pt x="23" y="78"/>
                    </a:cubicBezTo>
                    <a:cubicBezTo>
                      <a:pt x="406" y="122"/>
                      <a:pt x="787" y="207"/>
                      <a:pt x="1155" y="333"/>
                    </a:cubicBezTo>
                    <a:cubicBezTo>
                      <a:pt x="1159" y="336"/>
                      <a:pt x="1163" y="338"/>
                      <a:pt x="1167" y="338"/>
                    </a:cubicBezTo>
                    <a:cubicBezTo>
                      <a:pt x="1175" y="338"/>
                      <a:pt x="1183" y="333"/>
                      <a:pt x="1186" y="323"/>
                    </a:cubicBezTo>
                    <a:cubicBezTo>
                      <a:pt x="1193" y="311"/>
                      <a:pt x="1190" y="295"/>
                      <a:pt x="1177" y="292"/>
                    </a:cubicBezTo>
                    <a:cubicBezTo>
                      <a:pt x="940" y="122"/>
                      <a:pt x="629" y="1"/>
                      <a:pt x="32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3" name="Google Shape;1563;p9"/>
              <p:cNvSpPr/>
              <p:nvPr/>
            </p:nvSpPr>
            <p:spPr>
              <a:xfrm>
                <a:off x="1409313" y="3603102"/>
                <a:ext cx="91892" cy="25867"/>
              </a:xfrm>
              <a:custGeom>
                <a:rect b="b" l="l" r="r" t="t"/>
                <a:pathLst>
                  <a:path extrusionOk="0" h="333" w="1183">
                    <a:moveTo>
                      <a:pt x="323" y="0"/>
                    </a:moveTo>
                    <a:cubicBezTo>
                      <a:pt x="218" y="0"/>
                      <a:pt x="115" y="15"/>
                      <a:pt x="16" y="49"/>
                    </a:cubicBezTo>
                    <a:cubicBezTo>
                      <a:pt x="0" y="55"/>
                      <a:pt x="10" y="77"/>
                      <a:pt x="19" y="77"/>
                    </a:cubicBezTo>
                    <a:cubicBezTo>
                      <a:pt x="406" y="121"/>
                      <a:pt x="787" y="206"/>
                      <a:pt x="1151" y="332"/>
                    </a:cubicBezTo>
                    <a:cubicBezTo>
                      <a:pt x="1154" y="332"/>
                      <a:pt x="1156" y="333"/>
                      <a:pt x="1158" y="333"/>
                    </a:cubicBezTo>
                    <a:cubicBezTo>
                      <a:pt x="1169" y="333"/>
                      <a:pt x="1180" y="326"/>
                      <a:pt x="1183" y="313"/>
                    </a:cubicBezTo>
                    <a:cubicBezTo>
                      <a:pt x="1183" y="307"/>
                      <a:pt x="1180" y="297"/>
                      <a:pt x="1177" y="291"/>
                    </a:cubicBezTo>
                    <a:cubicBezTo>
                      <a:pt x="937" y="123"/>
                      <a:pt x="624" y="0"/>
                      <a:pt x="32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4" name="Google Shape;1564;p9"/>
              <p:cNvSpPr/>
              <p:nvPr/>
            </p:nvSpPr>
            <p:spPr>
              <a:xfrm>
                <a:off x="1422518" y="3502975"/>
                <a:ext cx="118303" cy="55928"/>
              </a:xfrm>
              <a:custGeom>
                <a:rect b="b" l="l" r="r" t="t"/>
                <a:pathLst>
                  <a:path extrusionOk="0" h="720" w="1523">
                    <a:moveTo>
                      <a:pt x="1090" y="91"/>
                    </a:moveTo>
                    <a:cubicBezTo>
                      <a:pt x="1276" y="91"/>
                      <a:pt x="1477" y="158"/>
                      <a:pt x="1309" y="410"/>
                    </a:cubicBezTo>
                    <a:cubicBezTo>
                      <a:pt x="1213" y="554"/>
                      <a:pt x="975" y="580"/>
                      <a:pt x="777" y="580"/>
                    </a:cubicBezTo>
                    <a:cubicBezTo>
                      <a:pt x="702" y="580"/>
                      <a:pt x="632" y="576"/>
                      <a:pt x="579" y="574"/>
                    </a:cubicBezTo>
                    <a:cubicBezTo>
                      <a:pt x="409" y="564"/>
                      <a:pt x="242" y="548"/>
                      <a:pt x="76" y="545"/>
                    </a:cubicBezTo>
                    <a:cubicBezTo>
                      <a:pt x="255" y="435"/>
                      <a:pt x="425" y="319"/>
                      <a:pt x="613" y="231"/>
                    </a:cubicBezTo>
                    <a:cubicBezTo>
                      <a:pt x="705" y="187"/>
                      <a:pt x="799" y="146"/>
                      <a:pt x="893" y="118"/>
                    </a:cubicBezTo>
                    <a:cubicBezTo>
                      <a:pt x="937" y="103"/>
                      <a:pt x="1012" y="91"/>
                      <a:pt x="1090" y="91"/>
                    </a:cubicBezTo>
                    <a:close/>
                    <a:moveTo>
                      <a:pt x="1103" y="0"/>
                    </a:moveTo>
                    <a:cubicBezTo>
                      <a:pt x="1041" y="0"/>
                      <a:pt x="979" y="10"/>
                      <a:pt x="925" y="26"/>
                    </a:cubicBezTo>
                    <a:cubicBezTo>
                      <a:pt x="579" y="127"/>
                      <a:pt x="264" y="322"/>
                      <a:pt x="10" y="583"/>
                    </a:cubicBezTo>
                    <a:cubicBezTo>
                      <a:pt x="6" y="589"/>
                      <a:pt x="6" y="592"/>
                      <a:pt x="6" y="596"/>
                    </a:cubicBezTo>
                    <a:lnTo>
                      <a:pt x="10" y="599"/>
                    </a:lnTo>
                    <a:cubicBezTo>
                      <a:pt x="0" y="624"/>
                      <a:pt x="6" y="652"/>
                      <a:pt x="32" y="662"/>
                    </a:cubicBezTo>
                    <a:cubicBezTo>
                      <a:pt x="35" y="668"/>
                      <a:pt x="38" y="668"/>
                      <a:pt x="47" y="668"/>
                    </a:cubicBezTo>
                    <a:cubicBezTo>
                      <a:pt x="271" y="683"/>
                      <a:pt x="506" y="719"/>
                      <a:pt x="738" y="719"/>
                    </a:cubicBezTo>
                    <a:cubicBezTo>
                      <a:pt x="855" y="719"/>
                      <a:pt x="971" y="710"/>
                      <a:pt x="1085" y="684"/>
                    </a:cubicBezTo>
                    <a:cubicBezTo>
                      <a:pt x="1286" y="637"/>
                      <a:pt x="1522" y="495"/>
                      <a:pt x="1475" y="253"/>
                    </a:cubicBezTo>
                    <a:cubicBezTo>
                      <a:pt x="1436" y="68"/>
                      <a:pt x="1268" y="0"/>
                      <a:pt x="110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5" name="Google Shape;1565;p9"/>
              <p:cNvSpPr/>
              <p:nvPr/>
            </p:nvSpPr>
            <p:spPr>
              <a:xfrm>
                <a:off x="1336761" y="3458931"/>
                <a:ext cx="93601" cy="95699"/>
              </a:xfrm>
              <a:custGeom>
                <a:rect b="b" l="l" r="r" t="t"/>
                <a:pathLst>
                  <a:path extrusionOk="0" h="1232" w="1205">
                    <a:moveTo>
                      <a:pt x="375" y="105"/>
                    </a:moveTo>
                    <a:cubicBezTo>
                      <a:pt x="505" y="105"/>
                      <a:pt x="682" y="244"/>
                      <a:pt x="739" y="317"/>
                    </a:cubicBezTo>
                    <a:cubicBezTo>
                      <a:pt x="796" y="401"/>
                      <a:pt x="852" y="483"/>
                      <a:pt x="903" y="568"/>
                    </a:cubicBezTo>
                    <a:cubicBezTo>
                      <a:pt x="1000" y="754"/>
                      <a:pt x="1092" y="939"/>
                      <a:pt x="1170" y="1131"/>
                    </a:cubicBezTo>
                    <a:cubicBezTo>
                      <a:pt x="1029" y="1040"/>
                      <a:pt x="884" y="958"/>
                      <a:pt x="742" y="873"/>
                    </a:cubicBezTo>
                    <a:cubicBezTo>
                      <a:pt x="569" y="769"/>
                      <a:pt x="223" y="562"/>
                      <a:pt x="227" y="329"/>
                    </a:cubicBezTo>
                    <a:cubicBezTo>
                      <a:pt x="228" y="162"/>
                      <a:pt x="292" y="105"/>
                      <a:pt x="375" y="105"/>
                    </a:cubicBezTo>
                    <a:close/>
                    <a:moveTo>
                      <a:pt x="385" y="0"/>
                    </a:moveTo>
                    <a:cubicBezTo>
                      <a:pt x="314" y="0"/>
                      <a:pt x="244" y="24"/>
                      <a:pt x="183" y="84"/>
                    </a:cubicBezTo>
                    <a:cubicBezTo>
                      <a:pt x="0" y="266"/>
                      <a:pt x="129" y="502"/>
                      <a:pt x="261" y="653"/>
                    </a:cubicBezTo>
                    <a:cubicBezTo>
                      <a:pt x="494" y="908"/>
                      <a:pt x="834" y="1053"/>
                      <a:pt x="1126" y="1226"/>
                    </a:cubicBezTo>
                    <a:cubicBezTo>
                      <a:pt x="1134" y="1229"/>
                      <a:pt x="1142" y="1231"/>
                      <a:pt x="1149" y="1231"/>
                    </a:cubicBezTo>
                    <a:cubicBezTo>
                      <a:pt x="1167" y="1231"/>
                      <a:pt x="1182" y="1222"/>
                      <a:pt x="1189" y="1207"/>
                    </a:cubicBezTo>
                    <a:cubicBezTo>
                      <a:pt x="1195" y="1204"/>
                      <a:pt x="1195" y="1194"/>
                      <a:pt x="1195" y="1191"/>
                    </a:cubicBezTo>
                    <a:cubicBezTo>
                      <a:pt x="1202" y="1191"/>
                      <a:pt x="1205" y="1188"/>
                      <a:pt x="1205" y="1181"/>
                    </a:cubicBezTo>
                    <a:lnTo>
                      <a:pt x="1205" y="1178"/>
                    </a:lnTo>
                    <a:cubicBezTo>
                      <a:pt x="1148" y="820"/>
                      <a:pt x="997" y="486"/>
                      <a:pt x="771" y="206"/>
                    </a:cubicBezTo>
                    <a:cubicBezTo>
                      <a:pt x="678" y="99"/>
                      <a:pt x="529" y="0"/>
                      <a:pt x="38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6" name="Google Shape;1566;p9"/>
              <p:cNvSpPr/>
              <p:nvPr/>
            </p:nvSpPr>
            <p:spPr>
              <a:xfrm>
                <a:off x="1212166" y="2105309"/>
                <a:ext cx="836121" cy="1333800"/>
              </a:xfrm>
              <a:custGeom>
                <a:rect b="b" l="l" r="r" t="t"/>
                <a:pathLst>
                  <a:path extrusionOk="0" h="17171" w="10764">
                    <a:moveTo>
                      <a:pt x="6108" y="0"/>
                    </a:moveTo>
                    <a:cubicBezTo>
                      <a:pt x="6108" y="0"/>
                      <a:pt x="5221" y="878"/>
                      <a:pt x="5473" y="2752"/>
                    </a:cubicBezTo>
                    <a:cubicBezTo>
                      <a:pt x="5492" y="2907"/>
                      <a:pt x="3768" y="9027"/>
                      <a:pt x="3542" y="9313"/>
                    </a:cubicBezTo>
                    <a:cubicBezTo>
                      <a:pt x="3196" y="9747"/>
                      <a:pt x="0" y="15377"/>
                      <a:pt x="0" y="15377"/>
                    </a:cubicBezTo>
                    <a:lnTo>
                      <a:pt x="4189" y="17170"/>
                    </a:lnTo>
                    <a:cubicBezTo>
                      <a:pt x="4189" y="17170"/>
                      <a:pt x="6904" y="12119"/>
                      <a:pt x="7407" y="10631"/>
                    </a:cubicBezTo>
                    <a:cubicBezTo>
                      <a:pt x="7700" y="9766"/>
                      <a:pt x="9584" y="2218"/>
                      <a:pt x="9584" y="2218"/>
                    </a:cubicBezTo>
                    <a:cubicBezTo>
                      <a:pt x="10606" y="1472"/>
                      <a:pt x="10763" y="4"/>
                      <a:pt x="10763" y="4"/>
                    </a:cubicBezTo>
                    <a:lnTo>
                      <a:pt x="6108"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7" name="Google Shape;1567;p9"/>
              <p:cNvSpPr/>
              <p:nvPr/>
            </p:nvSpPr>
            <p:spPr>
              <a:xfrm>
                <a:off x="1706121" y="2147566"/>
                <a:ext cx="119468" cy="89718"/>
              </a:xfrm>
              <a:custGeom>
                <a:rect b="b" l="l" r="r" t="t"/>
                <a:pathLst>
                  <a:path extrusionOk="0" h="1155" w="1538">
                    <a:moveTo>
                      <a:pt x="1520" y="1"/>
                    </a:moveTo>
                    <a:cubicBezTo>
                      <a:pt x="1514" y="1"/>
                      <a:pt x="1509" y="4"/>
                      <a:pt x="1507" y="10"/>
                    </a:cubicBezTo>
                    <a:cubicBezTo>
                      <a:pt x="1419" y="306"/>
                      <a:pt x="1243" y="567"/>
                      <a:pt x="995" y="746"/>
                    </a:cubicBezTo>
                    <a:cubicBezTo>
                      <a:pt x="724" y="938"/>
                      <a:pt x="397" y="1054"/>
                      <a:pt x="64" y="1064"/>
                    </a:cubicBezTo>
                    <a:cubicBezTo>
                      <a:pt x="10" y="1064"/>
                      <a:pt x="1" y="1155"/>
                      <a:pt x="64" y="1155"/>
                    </a:cubicBezTo>
                    <a:cubicBezTo>
                      <a:pt x="749" y="1155"/>
                      <a:pt x="1435" y="724"/>
                      <a:pt x="1536" y="16"/>
                    </a:cubicBezTo>
                    <a:cubicBezTo>
                      <a:pt x="1537" y="7"/>
                      <a:pt x="1528" y="1"/>
                      <a:pt x="152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8" name="Google Shape;1568;p9"/>
              <p:cNvSpPr/>
              <p:nvPr/>
            </p:nvSpPr>
            <p:spPr>
              <a:xfrm>
                <a:off x="1899772" y="2242877"/>
                <a:ext cx="109137" cy="66880"/>
              </a:xfrm>
              <a:custGeom>
                <a:rect b="b" l="l" r="r" t="t"/>
                <a:pathLst>
                  <a:path extrusionOk="0" h="861" w="1405">
                    <a:moveTo>
                      <a:pt x="1389" y="0"/>
                    </a:moveTo>
                    <a:cubicBezTo>
                      <a:pt x="1140" y="98"/>
                      <a:pt x="905" y="223"/>
                      <a:pt x="684" y="371"/>
                    </a:cubicBezTo>
                    <a:cubicBezTo>
                      <a:pt x="448" y="519"/>
                      <a:pt x="238" y="686"/>
                      <a:pt x="8" y="843"/>
                    </a:cubicBezTo>
                    <a:cubicBezTo>
                      <a:pt x="0" y="848"/>
                      <a:pt x="6" y="860"/>
                      <a:pt x="13" y="860"/>
                    </a:cubicBezTo>
                    <a:cubicBezTo>
                      <a:pt x="15" y="860"/>
                      <a:pt x="16" y="860"/>
                      <a:pt x="18" y="859"/>
                    </a:cubicBezTo>
                    <a:cubicBezTo>
                      <a:pt x="253" y="724"/>
                      <a:pt x="499" y="604"/>
                      <a:pt x="735" y="462"/>
                    </a:cubicBezTo>
                    <a:cubicBezTo>
                      <a:pt x="971" y="334"/>
                      <a:pt x="1191" y="183"/>
                      <a:pt x="1401" y="16"/>
                    </a:cubicBezTo>
                    <a:cubicBezTo>
                      <a:pt x="1405" y="10"/>
                      <a:pt x="1401" y="3"/>
                      <a:pt x="139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9" name="Google Shape;1569;p9"/>
              <p:cNvSpPr/>
              <p:nvPr/>
            </p:nvSpPr>
            <p:spPr>
              <a:xfrm>
                <a:off x="1945836" y="2131642"/>
                <a:ext cx="70920" cy="147277"/>
              </a:xfrm>
              <a:custGeom>
                <a:rect b="b" l="l" r="r" t="t"/>
                <a:pathLst>
                  <a:path extrusionOk="0" h="1896" w="913">
                    <a:moveTo>
                      <a:pt x="898" y="1"/>
                    </a:moveTo>
                    <a:cubicBezTo>
                      <a:pt x="894" y="1"/>
                      <a:pt x="891" y="3"/>
                      <a:pt x="890" y="7"/>
                    </a:cubicBezTo>
                    <a:cubicBezTo>
                      <a:pt x="856" y="165"/>
                      <a:pt x="808" y="319"/>
                      <a:pt x="768" y="476"/>
                    </a:cubicBezTo>
                    <a:cubicBezTo>
                      <a:pt x="730" y="627"/>
                      <a:pt x="698" y="768"/>
                      <a:pt x="654" y="913"/>
                    </a:cubicBezTo>
                    <a:cubicBezTo>
                      <a:pt x="613" y="1048"/>
                      <a:pt x="541" y="1174"/>
                      <a:pt x="428" y="1269"/>
                    </a:cubicBezTo>
                    <a:cubicBezTo>
                      <a:pt x="371" y="1319"/>
                      <a:pt x="302" y="1363"/>
                      <a:pt x="242" y="1410"/>
                    </a:cubicBezTo>
                    <a:cubicBezTo>
                      <a:pt x="205" y="1435"/>
                      <a:pt x="170" y="1464"/>
                      <a:pt x="135" y="1486"/>
                    </a:cubicBezTo>
                    <a:cubicBezTo>
                      <a:pt x="139" y="1467"/>
                      <a:pt x="145" y="1442"/>
                      <a:pt x="151" y="1423"/>
                    </a:cubicBezTo>
                    <a:cubicBezTo>
                      <a:pt x="161" y="1363"/>
                      <a:pt x="179" y="1306"/>
                      <a:pt x="189" y="1240"/>
                    </a:cubicBezTo>
                    <a:cubicBezTo>
                      <a:pt x="217" y="1108"/>
                      <a:pt x="245" y="979"/>
                      <a:pt x="271" y="844"/>
                    </a:cubicBezTo>
                    <a:cubicBezTo>
                      <a:pt x="324" y="586"/>
                      <a:pt x="374" y="322"/>
                      <a:pt x="441" y="67"/>
                    </a:cubicBezTo>
                    <a:cubicBezTo>
                      <a:pt x="441" y="61"/>
                      <a:pt x="441" y="58"/>
                      <a:pt x="437" y="55"/>
                    </a:cubicBezTo>
                    <a:cubicBezTo>
                      <a:pt x="434" y="55"/>
                      <a:pt x="428" y="55"/>
                      <a:pt x="425" y="58"/>
                    </a:cubicBezTo>
                    <a:cubicBezTo>
                      <a:pt x="346" y="309"/>
                      <a:pt x="264" y="561"/>
                      <a:pt x="198" y="819"/>
                    </a:cubicBezTo>
                    <a:cubicBezTo>
                      <a:pt x="167" y="945"/>
                      <a:pt x="35" y="1564"/>
                      <a:pt x="28" y="1608"/>
                    </a:cubicBezTo>
                    <a:cubicBezTo>
                      <a:pt x="22" y="1652"/>
                      <a:pt x="16" y="1699"/>
                      <a:pt x="13" y="1747"/>
                    </a:cubicBezTo>
                    <a:cubicBezTo>
                      <a:pt x="6" y="1794"/>
                      <a:pt x="0" y="1841"/>
                      <a:pt x="6" y="1888"/>
                    </a:cubicBezTo>
                    <a:cubicBezTo>
                      <a:pt x="6" y="1893"/>
                      <a:pt x="10" y="1895"/>
                      <a:pt x="15" y="1895"/>
                    </a:cubicBezTo>
                    <a:cubicBezTo>
                      <a:pt x="19" y="1895"/>
                      <a:pt x="24" y="1893"/>
                      <a:pt x="25" y="1888"/>
                    </a:cubicBezTo>
                    <a:cubicBezTo>
                      <a:pt x="44" y="1847"/>
                      <a:pt x="63" y="1803"/>
                      <a:pt x="76" y="1766"/>
                    </a:cubicBezTo>
                    <a:cubicBezTo>
                      <a:pt x="88" y="1721"/>
                      <a:pt x="104" y="1674"/>
                      <a:pt x="110" y="1630"/>
                    </a:cubicBezTo>
                    <a:cubicBezTo>
                      <a:pt x="110" y="1615"/>
                      <a:pt x="120" y="1599"/>
                      <a:pt x="123" y="1580"/>
                    </a:cubicBezTo>
                    <a:cubicBezTo>
                      <a:pt x="186" y="1545"/>
                      <a:pt x="245" y="1498"/>
                      <a:pt x="302" y="1457"/>
                    </a:cubicBezTo>
                    <a:cubicBezTo>
                      <a:pt x="359" y="1420"/>
                      <a:pt x="434" y="1376"/>
                      <a:pt x="497" y="1328"/>
                    </a:cubicBezTo>
                    <a:cubicBezTo>
                      <a:pt x="610" y="1243"/>
                      <a:pt x="692" y="1124"/>
                      <a:pt x="736" y="986"/>
                    </a:cubicBezTo>
                    <a:cubicBezTo>
                      <a:pt x="780" y="841"/>
                      <a:pt x="812" y="693"/>
                      <a:pt x="831" y="539"/>
                    </a:cubicBezTo>
                    <a:cubicBezTo>
                      <a:pt x="859" y="356"/>
                      <a:pt x="881" y="180"/>
                      <a:pt x="912" y="7"/>
                    </a:cubicBezTo>
                    <a:cubicBezTo>
                      <a:pt x="910" y="5"/>
                      <a:pt x="903" y="1"/>
                      <a:pt x="89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0" name="Google Shape;1570;p9"/>
              <p:cNvSpPr/>
              <p:nvPr/>
            </p:nvSpPr>
            <p:spPr>
              <a:xfrm>
                <a:off x="1268327" y="3257589"/>
                <a:ext cx="270628" cy="118614"/>
              </a:xfrm>
              <a:custGeom>
                <a:rect b="b" l="l" r="r" t="t"/>
                <a:pathLst>
                  <a:path extrusionOk="0" h="1527" w="3484">
                    <a:moveTo>
                      <a:pt x="21" y="0"/>
                    </a:moveTo>
                    <a:cubicBezTo>
                      <a:pt x="0" y="0"/>
                      <a:pt x="4" y="16"/>
                      <a:pt x="35" y="31"/>
                    </a:cubicBezTo>
                    <a:cubicBezTo>
                      <a:pt x="262" y="141"/>
                      <a:pt x="1152" y="550"/>
                      <a:pt x="1372" y="650"/>
                    </a:cubicBezTo>
                    <a:cubicBezTo>
                      <a:pt x="1815" y="855"/>
                      <a:pt x="3413" y="1506"/>
                      <a:pt x="3476" y="1525"/>
                    </a:cubicBezTo>
                    <a:cubicBezTo>
                      <a:pt x="3477" y="1526"/>
                      <a:pt x="3478" y="1526"/>
                      <a:pt x="3479" y="1526"/>
                    </a:cubicBezTo>
                    <a:cubicBezTo>
                      <a:pt x="3483" y="1526"/>
                      <a:pt x="3484" y="1517"/>
                      <a:pt x="3476" y="1509"/>
                    </a:cubicBezTo>
                    <a:cubicBezTo>
                      <a:pt x="3382" y="1455"/>
                      <a:pt x="2391" y="990"/>
                      <a:pt x="2171" y="889"/>
                    </a:cubicBezTo>
                    <a:cubicBezTo>
                      <a:pt x="1724" y="685"/>
                      <a:pt x="192" y="56"/>
                      <a:pt x="48" y="6"/>
                    </a:cubicBezTo>
                    <a:cubicBezTo>
                      <a:pt x="36" y="2"/>
                      <a:pt x="27" y="0"/>
                      <a:pt x="2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1" name="Google Shape;1571;p9"/>
              <p:cNvSpPr/>
              <p:nvPr/>
            </p:nvSpPr>
            <p:spPr>
              <a:xfrm>
                <a:off x="1286892" y="2120223"/>
                <a:ext cx="420546" cy="1136111"/>
              </a:xfrm>
              <a:custGeom>
                <a:rect b="b" l="l" r="r" t="t"/>
                <a:pathLst>
                  <a:path extrusionOk="0" h="14626" w="5414">
                    <a:moveTo>
                      <a:pt x="5413" y="0"/>
                    </a:moveTo>
                    <a:lnTo>
                      <a:pt x="5413" y="0"/>
                    </a:lnTo>
                    <a:cubicBezTo>
                      <a:pt x="5045" y="557"/>
                      <a:pt x="4844" y="1205"/>
                      <a:pt x="4835" y="1868"/>
                    </a:cubicBezTo>
                    <a:cubicBezTo>
                      <a:pt x="4835" y="2035"/>
                      <a:pt x="4847" y="2202"/>
                      <a:pt x="4876" y="2369"/>
                    </a:cubicBezTo>
                    <a:cubicBezTo>
                      <a:pt x="4882" y="2406"/>
                      <a:pt x="4888" y="2450"/>
                      <a:pt x="4894" y="2491"/>
                    </a:cubicBezTo>
                    <a:lnTo>
                      <a:pt x="4907" y="2554"/>
                    </a:lnTo>
                    <a:cubicBezTo>
                      <a:pt x="4910" y="2570"/>
                      <a:pt x="4913" y="2589"/>
                      <a:pt x="4913" y="2604"/>
                    </a:cubicBezTo>
                    <a:cubicBezTo>
                      <a:pt x="4904" y="2680"/>
                      <a:pt x="4882" y="2762"/>
                      <a:pt x="4866" y="2840"/>
                    </a:cubicBezTo>
                    <a:cubicBezTo>
                      <a:pt x="4794" y="3158"/>
                      <a:pt x="4706" y="3476"/>
                      <a:pt x="4624" y="3797"/>
                    </a:cubicBezTo>
                    <a:cubicBezTo>
                      <a:pt x="4281" y="5064"/>
                      <a:pt x="3935" y="6335"/>
                      <a:pt x="3573" y="7602"/>
                    </a:cubicBezTo>
                    <a:lnTo>
                      <a:pt x="3306" y="8549"/>
                    </a:lnTo>
                    <a:cubicBezTo>
                      <a:pt x="3259" y="8706"/>
                      <a:pt x="3212" y="8863"/>
                      <a:pt x="3161" y="9021"/>
                    </a:cubicBezTo>
                    <a:cubicBezTo>
                      <a:pt x="3136" y="9099"/>
                      <a:pt x="3108" y="9178"/>
                      <a:pt x="3083" y="9247"/>
                    </a:cubicBezTo>
                    <a:cubicBezTo>
                      <a:pt x="3051" y="9320"/>
                      <a:pt x="3010" y="9395"/>
                      <a:pt x="2973" y="9464"/>
                    </a:cubicBezTo>
                    <a:cubicBezTo>
                      <a:pt x="2661" y="10043"/>
                      <a:pt x="2328" y="10609"/>
                      <a:pt x="2004" y="11181"/>
                    </a:cubicBezTo>
                    <a:cubicBezTo>
                      <a:pt x="2004" y="11181"/>
                      <a:pt x="353" y="13959"/>
                      <a:pt x="10" y="14594"/>
                    </a:cubicBezTo>
                    <a:cubicBezTo>
                      <a:pt x="1" y="14613"/>
                      <a:pt x="0" y="14626"/>
                      <a:pt x="8" y="14626"/>
                    </a:cubicBezTo>
                    <a:cubicBezTo>
                      <a:pt x="13" y="14626"/>
                      <a:pt x="22" y="14619"/>
                      <a:pt x="35" y="14603"/>
                    </a:cubicBezTo>
                    <a:cubicBezTo>
                      <a:pt x="331" y="14217"/>
                      <a:pt x="1406" y="12355"/>
                      <a:pt x="2076" y="11222"/>
                    </a:cubicBezTo>
                    <a:cubicBezTo>
                      <a:pt x="2410" y="10656"/>
                      <a:pt x="2743" y="10087"/>
                      <a:pt x="3061" y="9508"/>
                    </a:cubicBezTo>
                    <a:cubicBezTo>
                      <a:pt x="3102" y="9436"/>
                      <a:pt x="3136" y="9357"/>
                      <a:pt x="3177" y="9282"/>
                    </a:cubicBezTo>
                    <a:cubicBezTo>
                      <a:pt x="3215" y="9209"/>
                      <a:pt x="3234" y="9125"/>
                      <a:pt x="3259" y="9046"/>
                    </a:cubicBezTo>
                    <a:cubicBezTo>
                      <a:pt x="3309" y="8889"/>
                      <a:pt x="3356" y="8731"/>
                      <a:pt x="3404" y="8574"/>
                    </a:cubicBezTo>
                    <a:cubicBezTo>
                      <a:pt x="3498" y="8260"/>
                      <a:pt x="3592" y="7945"/>
                      <a:pt x="3684" y="7627"/>
                    </a:cubicBezTo>
                    <a:cubicBezTo>
                      <a:pt x="4036" y="6360"/>
                      <a:pt x="4388" y="5092"/>
                      <a:pt x="4709" y="3815"/>
                    </a:cubicBezTo>
                    <a:cubicBezTo>
                      <a:pt x="4788" y="3495"/>
                      <a:pt x="4866" y="3177"/>
                      <a:pt x="4938" y="2850"/>
                    </a:cubicBezTo>
                    <a:cubicBezTo>
                      <a:pt x="4954" y="2768"/>
                      <a:pt x="4973" y="2693"/>
                      <a:pt x="4986" y="2604"/>
                    </a:cubicBezTo>
                    <a:cubicBezTo>
                      <a:pt x="4986" y="2579"/>
                      <a:pt x="4979" y="2557"/>
                      <a:pt x="4973" y="2532"/>
                    </a:cubicBezTo>
                    <a:lnTo>
                      <a:pt x="4961" y="2476"/>
                    </a:lnTo>
                    <a:cubicBezTo>
                      <a:pt x="4951" y="2435"/>
                      <a:pt x="4945" y="2397"/>
                      <a:pt x="4938" y="2353"/>
                    </a:cubicBezTo>
                    <a:cubicBezTo>
                      <a:pt x="4910" y="2189"/>
                      <a:pt x="4894" y="2029"/>
                      <a:pt x="4894" y="1865"/>
                    </a:cubicBezTo>
                    <a:cubicBezTo>
                      <a:pt x="4888" y="1211"/>
                      <a:pt x="5067" y="563"/>
                      <a:pt x="541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2" name="Google Shape;1572;p9"/>
              <p:cNvSpPr/>
              <p:nvPr/>
            </p:nvSpPr>
            <p:spPr>
              <a:xfrm>
                <a:off x="1868701" y="1643899"/>
                <a:ext cx="596330" cy="386446"/>
              </a:xfrm>
              <a:custGeom>
                <a:rect b="b" l="l" r="r" t="t"/>
                <a:pathLst>
                  <a:path extrusionOk="0" h="4975" w="7677">
                    <a:moveTo>
                      <a:pt x="471" y="0"/>
                    </a:moveTo>
                    <a:cubicBezTo>
                      <a:pt x="174" y="0"/>
                      <a:pt x="1" y="276"/>
                      <a:pt x="135" y="713"/>
                    </a:cubicBezTo>
                    <a:cubicBezTo>
                      <a:pt x="474" y="1820"/>
                      <a:pt x="2229" y="4660"/>
                      <a:pt x="3368" y="4899"/>
                    </a:cubicBezTo>
                    <a:cubicBezTo>
                      <a:pt x="3627" y="4954"/>
                      <a:pt x="4013" y="4975"/>
                      <a:pt x="4449" y="4975"/>
                    </a:cubicBezTo>
                    <a:cubicBezTo>
                      <a:pt x="5554" y="4975"/>
                      <a:pt x="6978" y="4838"/>
                      <a:pt x="7453" y="4755"/>
                    </a:cubicBezTo>
                    <a:cubicBezTo>
                      <a:pt x="7677" y="4714"/>
                      <a:pt x="7284" y="2103"/>
                      <a:pt x="7023" y="2103"/>
                    </a:cubicBezTo>
                    <a:cubicBezTo>
                      <a:pt x="6477" y="2103"/>
                      <a:pt x="4896" y="2649"/>
                      <a:pt x="4165" y="2649"/>
                    </a:cubicBezTo>
                    <a:cubicBezTo>
                      <a:pt x="4065" y="2649"/>
                      <a:pt x="3982" y="2639"/>
                      <a:pt x="3918" y="2616"/>
                    </a:cubicBezTo>
                    <a:cubicBezTo>
                      <a:pt x="3711" y="2540"/>
                      <a:pt x="2484" y="1506"/>
                      <a:pt x="1015" y="248"/>
                    </a:cubicBezTo>
                    <a:cubicBezTo>
                      <a:pt x="818" y="77"/>
                      <a:pt x="627" y="0"/>
                      <a:pt x="471" y="0"/>
                    </a:cubicBezTo>
                    <a:close/>
                  </a:path>
                </a:pathLst>
              </a:custGeom>
              <a:solidFill>
                <a:srgbClr val="D376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3" name="Google Shape;1573;p9"/>
              <p:cNvSpPr/>
              <p:nvPr/>
            </p:nvSpPr>
            <p:spPr>
              <a:xfrm>
                <a:off x="2460919" y="1748843"/>
                <a:ext cx="77211" cy="167162"/>
              </a:xfrm>
              <a:custGeom>
                <a:rect b="b" l="l" r="r" t="t"/>
                <a:pathLst>
                  <a:path extrusionOk="0" h="2152" w="994">
                    <a:moveTo>
                      <a:pt x="993" y="0"/>
                    </a:moveTo>
                    <a:lnTo>
                      <a:pt x="993" y="0"/>
                    </a:lnTo>
                    <a:cubicBezTo>
                      <a:pt x="902" y="441"/>
                      <a:pt x="386" y="630"/>
                      <a:pt x="34" y="828"/>
                    </a:cubicBezTo>
                    <a:cubicBezTo>
                      <a:pt x="15" y="834"/>
                      <a:pt x="6" y="859"/>
                      <a:pt x="18" y="875"/>
                    </a:cubicBezTo>
                    <a:cubicBezTo>
                      <a:pt x="21" y="878"/>
                      <a:pt x="21" y="881"/>
                      <a:pt x="24" y="887"/>
                    </a:cubicBezTo>
                    <a:cubicBezTo>
                      <a:pt x="160" y="1252"/>
                      <a:pt x="241" y="1803"/>
                      <a:pt x="6" y="2136"/>
                    </a:cubicBezTo>
                    <a:cubicBezTo>
                      <a:pt x="1" y="2145"/>
                      <a:pt x="8" y="2151"/>
                      <a:pt x="15" y="2151"/>
                    </a:cubicBezTo>
                    <a:cubicBezTo>
                      <a:pt x="17" y="2151"/>
                      <a:pt x="20" y="2150"/>
                      <a:pt x="21" y="2149"/>
                    </a:cubicBezTo>
                    <a:cubicBezTo>
                      <a:pt x="323" y="1822"/>
                      <a:pt x="286" y="1274"/>
                      <a:pt x="113" y="887"/>
                    </a:cubicBezTo>
                    <a:cubicBezTo>
                      <a:pt x="474" y="692"/>
                      <a:pt x="981" y="479"/>
                      <a:pt x="99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4" name="Google Shape;1574;p9"/>
              <p:cNvSpPr/>
              <p:nvPr/>
            </p:nvSpPr>
            <p:spPr>
              <a:xfrm>
                <a:off x="1856506" y="1626697"/>
                <a:ext cx="480280" cy="423731"/>
              </a:xfrm>
              <a:custGeom>
                <a:rect b="b" l="l" r="r" t="t"/>
                <a:pathLst>
                  <a:path extrusionOk="0" h="5455" w="6183">
                    <a:moveTo>
                      <a:pt x="498" y="0"/>
                    </a:moveTo>
                    <a:cubicBezTo>
                      <a:pt x="25" y="0"/>
                      <a:pt x="1" y="673"/>
                      <a:pt x="332" y="1409"/>
                    </a:cubicBezTo>
                    <a:cubicBezTo>
                      <a:pt x="807" y="2463"/>
                      <a:pt x="2437" y="4775"/>
                      <a:pt x="3320" y="5086"/>
                    </a:cubicBezTo>
                    <a:cubicBezTo>
                      <a:pt x="4210" y="5401"/>
                      <a:pt x="6167" y="5454"/>
                      <a:pt x="6167" y="5454"/>
                    </a:cubicBezTo>
                    <a:lnTo>
                      <a:pt x="6183" y="2227"/>
                    </a:lnTo>
                    <a:lnTo>
                      <a:pt x="6183" y="2227"/>
                    </a:lnTo>
                    <a:cubicBezTo>
                      <a:pt x="6182" y="2227"/>
                      <a:pt x="4234" y="2650"/>
                      <a:pt x="4086" y="2650"/>
                    </a:cubicBezTo>
                    <a:cubicBezTo>
                      <a:pt x="4082" y="2650"/>
                      <a:pt x="4080" y="2649"/>
                      <a:pt x="4078" y="2649"/>
                    </a:cubicBezTo>
                    <a:cubicBezTo>
                      <a:pt x="4037" y="2623"/>
                      <a:pt x="2622" y="1425"/>
                      <a:pt x="1367" y="425"/>
                    </a:cubicBezTo>
                    <a:cubicBezTo>
                      <a:pt x="989" y="125"/>
                      <a:pt x="702" y="0"/>
                      <a:pt x="498"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5" name="Google Shape;1575;p9"/>
              <p:cNvSpPr/>
              <p:nvPr/>
            </p:nvSpPr>
            <p:spPr>
              <a:xfrm>
                <a:off x="1882761" y="1650890"/>
                <a:ext cx="456200" cy="406875"/>
              </a:xfrm>
              <a:custGeom>
                <a:rect b="b" l="l" r="r" t="t"/>
                <a:pathLst>
                  <a:path extrusionOk="0" h="5238" w="5873">
                    <a:moveTo>
                      <a:pt x="661" y="0"/>
                    </a:moveTo>
                    <a:cubicBezTo>
                      <a:pt x="620" y="0"/>
                      <a:pt x="586" y="32"/>
                      <a:pt x="586" y="76"/>
                    </a:cubicBezTo>
                    <a:cubicBezTo>
                      <a:pt x="586" y="113"/>
                      <a:pt x="617" y="151"/>
                      <a:pt x="661" y="151"/>
                    </a:cubicBezTo>
                    <a:cubicBezTo>
                      <a:pt x="699" y="151"/>
                      <a:pt x="734" y="120"/>
                      <a:pt x="734" y="76"/>
                    </a:cubicBezTo>
                    <a:cubicBezTo>
                      <a:pt x="734" y="35"/>
                      <a:pt x="702" y="0"/>
                      <a:pt x="661" y="0"/>
                    </a:cubicBezTo>
                    <a:close/>
                    <a:moveTo>
                      <a:pt x="1284" y="827"/>
                    </a:moveTo>
                    <a:cubicBezTo>
                      <a:pt x="1243" y="827"/>
                      <a:pt x="1212" y="859"/>
                      <a:pt x="1212" y="900"/>
                    </a:cubicBezTo>
                    <a:cubicBezTo>
                      <a:pt x="1212" y="944"/>
                      <a:pt x="1243" y="975"/>
                      <a:pt x="1284" y="975"/>
                    </a:cubicBezTo>
                    <a:cubicBezTo>
                      <a:pt x="1328" y="975"/>
                      <a:pt x="1359" y="944"/>
                      <a:pt x="1359" y="900"/>
                    </a:cubicBezTo>
                    <a:cubicBezTo>
                      <a:pt x="1359" y="859"/>
                      <a:pt x="1328" y="827"/>
                      <a:pt x="1284" y="827"/>
                    </a:cubicBezTo>
                    <a:close/>
                    <a:moveTo>
                      <a:pt x="73" y="853"/>
                    </a:moveTo>
                    <a:cubicBezTo>
                      <a:pt x="32" y="853"/>
                      <a:pt x="1" y="890"/>
                      <a:pt x="1" y="928"/>
                    </a:cubicBezTo>
                    <a:cubicBezTo>
                      <a:pt x="1" y="972"/>
                      <a:pt x="35" y="1004"/>
                      <a:pt x="73" y="1004"/>
                    </a:cubicBezTo>
                    <a:cubicBezTo>
                      <a:pt x="117" y="1004"/>
                      <a:pt x="149" y="969"/>
                      <a:pt x="149" y="928"/>
                    </a:cubicBezTo>
                    <a:cubicBezTo>
                      <a:pt x="149" y="890"/>
                      <a:pt x="117" y="853"/>
                      <a:pt x="73" y="853"/>
                    </a:cubicBezTo>
                    <a:close/>
                    <a:moveTo>
                      <a:pt x="2935" y="1746"/>
                    </a:moveTo>
                    <a:cubicBezTo>
                      <a:pt x="2916" y="1780"/>
                      <a:pt x="2932" y="1828"/>
                      <a:pt x="2967" y="1850"/>
                    </a:cubicBezTo>
                    <a:cubicBezTo>
                      <a:pt x="2979" y="1853"/>
                      <a:pt x="2992" y="1856"/>
                      <a:pt x="3004" y="1856"/>
                    </a:cubicBezTo>
                    <a:cubicBezTo>
                      <a:pt x="3020" y="1856"/>
                      <a:pt x="3036" y="1853"/>
                      <a:pt x="3052" y="1840"/>
                    </a:cubicBezTo>
                    <a:cubicBezTo>
                      <a:pt x="3011" y="1809"/>
                      <a:pt x="2970" y="1777"/>
                      <a:pt x="2935" y="1746"/>
                    </a:cubicBezTo>
                    <a:close/>
                    <a:moveTo>
                      <a:pt x="661" y="1724"/>
                    </a:moveTo>
                    <a:cubicBezTo>
                      <a:pt x="617" y="1724"/>
                      <a:pt x="586" y="1758"/>
                      <a:pt x="586" y="1796"/>
                    </a:cubicBezTo>
                    <a:cubicBezTo>
                      <a:pt x="586" y="1840"/>
                      <a:pt x="620" y="1872"/>
                      <a:pt x="661" y="1872"/>
                    </a:cubicBezTo>
                    <a:cubicBezTo>
                      <a:pt x="702" y="1872"/>
                      <a:pt x="734" y="1837"/>
                      <a:pt x="734" y="1796"/>
                    </a:cubicBezTo>
                    <a:cubicBezTo>
                      <a:pt x="734" y="1755"/>
                      <a:pt x="702" y="1724"/>
                      <a:pt x="661" y="1724"/>
                    </a:cubicBezTo>
                    <a:close/>
                    <a:moveTo>
                      <a:pt x="1856" y="1717"/>
                    </a:moveTo>
                    <a:cubicBezTo>
                      <a:pt x="1849" y="1717"/>
                      <a:pt x="1840" y="1719"/>
                      <a:pt x="1831" y="1724"/>
                    </a:cubicBezTo>
                    <a:cubicBezTo>
                      <a:pt x="1823" y="1721"/>
                      <a:pt x="1816" y="1720"/>
                      <a:pt x="1809" y="1720"/>
                    </a:cubicBezTo>
                    <a:cubicBezTo>
                      <a:pt x="1777" y="1720"/>
                      <a:pt x="1756" y="1747"/>
                      <a:pt x="1756" y="1780"/>
                    </a:cubicBezTo>
                    <a:cubicBezTo>
                      <a:pt x="1756" y="1824"/>
                      <a:pt x="1793" y="1856"/>
                      <a:pt x="1831" y="1903"/>
                    </a:cubicBezTo>
                    <a:cubicBezTo>
                      <a:pt x="1875" y="1856"/>
                      <a:pt x="1907" y="1824"/>
                      <a:pt x="1907" y="1780"/>
                    </a:cubicBezTo>
                    <a:cubicBezTo>
                      <a:pt x="1907" y="1748"/>
                      <a:pt x="1887" y="1717"/>
                      <a:pt x="1856" y="1717"/>
                    </a:cubicBezTo>
                    <a:close/>
                    <a:moveTo>
                      <a:pt x="5845" y="2573"/>
                    </a:moveTo>
                    <a:lnTo>
                      <a:pt x="5845" y="2620"/>
                    </a:lnTo>
                    <a:lnTo>
                      <a:pt x="5854" y="2620"/>
                    </a:lnTo>
                    <a:cubicBezTo>
                      <a:pt x="5845" y="2604"/>
                      <a:pt x="5845" y="2589"/>
                      <a:pt x="5845" y="2573"/>
                    </a:cubicBezTo>
                    <a:close/>
                    <a:moveTo>
                      <a:pt x="5829" y="2620"/>
                    </a:moveTo>
                    <a:cubicBezTo>
                      <a:pt x="5829" y="2633"/>
                      <a:pt x="5832" y="2652"/>
                      <a:pt x="5845" y="2661"/>
                    </a:cubicBezTo>
                    <a:lnTo>
                      <a:pt x="5845" y="2620"/>
                    </a:lnTo>
                    <a:close/>
                    <a:moveTo>
                      <a:pt x="1196" y="2529"/>
                    </a:moveTo>
                    <a:cubicBezTo>
                      <a:pt x="1152" y="2529"/>
                      <a:pt x="1120" y="2560"/>
                      <a:pt x="1120" y="2604"/>
                    </a:cubicBezTo>
                    <a:cubicBezTo>
                      <a:pt x="1120" y="2645"/>
                      <a:pt x="1152" y="2677"/>
                      <a:pt x="1196" y="2677"/>
                    </a:cubicBezTo>
                    <a:cubicBezTo>
                      <a:pt x="1237" y="2677"/>
                      <a:pt x="1268" y="2645"/>
                      <a:pt x="1268" y="2604"/>
                    </a:cubicBezTo>
                    <a:cubicBezTo>
                      <a:pt x="1268" y="2567"/>
                      <a:pt x="1246" y="2532"/>
                      <a:pt x="1205" y="2529"/>
                    </a:cubicBezTo>
                    <a:close/>
                    <a:moveTo>
                      <a:pt x="2401" y="2529"/>
                    </a:moveTo>
                    <a:cubicBezTo>
                      <a:pt x="2360" y="2529"/>
                      <a:pt x="2328" y="2564"/>
                      <a:pt x="2328" y="2604"/>
                    </a:cubicBezTo>
                    <a:cubicBezTo>
                      <a:pt x="2328" y="2645"/>
                      <a:pt x="2363" y="2677"/>
                      <a:pt x="2401" y="2677"/>
                    </a:cubicBezTo>
                    <a:cubicBezTo>
                      <a:pt x="2445" y="2677"/>
                      <a:pt x="2476" y="2642"/>
                      <a:pt x="2476" y="2604"/>
                    </a:cubicBezTo>
                    <a:cubicBezTo>
                      <a:pt x="2476" y="2567"/>
                      <a:pt x="2454" y="2535"/>
                      <a:pt x="2416" y="2529"/>
                    </a:cubicBezTo>
                    <a:close/>
                    <a:moveTo>
                      <a:pt x="3564" y="2529"/>
                    </a:moveTo>
                    <a:cubicBezTo>
                      <a:pt x="3523" y="2529"/>
                      <a:pt x="3492" y="2564"/>
                      <a:pt x="3492" y="2604"/>
                    </a:cubicBezTo>
                    <a:cubicBezTo>
                      <a:pt x="3492" y="2645"/>
                      <a:pt x="3526" y="2677"/>
                      <a:pt x="3564" y="2677"/>
                    </a:cubicBezTo>
                    <a:cubicBezTo>
                      <a:pt x="3608" y="2677"/>
                      <a:pt x="3640" y="2642"/>
                      <a:pt x="3640" y="2604"/>
                    </a:cubicBezTo>
                    <a:cubicBezTo>
                      <a:pt x="3640" y="2567"/>
                      <a:pt x="3618" y="2535"/>
                      <a:pt x="3586" y="2529"/>
                    </a:cubicBezTo>
                    <a:close/>
                    <a:moveTo>
                      <a:pt x="4734" y="2529"/>
                    </a:moveTo>
                    <a:cubicBezTo>
                      <a:pt x="4690" y="2529"/>
                      <a:pt x="4659" y="2564"/>
                      <a:pt x="4659" y="2604"/>
                    </a:cubicBezTo>
                    <a:cubicBezTo>
                      <a:pt x="4659" y="2645"/>
                      <a:pt x="4693" y="2677"/>
                      <a:pt x="4734" y="2677"/>
                    </a:cubicBezTo>
                    <a:cubicBezTo>
                      <a:pt x="4775" y="2677"/>
                      <a:pt x="4807" y="2642"/>
                      <a:pt x="4807" y="2604"/>
                    </a:cubicBezTo>
                    <a:cubicBezTo>
                      <a:pt x="4813" y="2567"/>
                      <a:pt x="4788" y="2535"/>
                      <a:pt x="4756" y="2529"/>
                    </a:cubicBezTo>
                    <a:close/>
                    <a:moveTo>
                      <a:pt x="4171" y="3407"/>
                    </a:moveTo>
                    <a:cubicBezTo>
                      <a:pt x="4168" y="3407"/>
                      <a:pt x="4165" y="3408"/>
                      <a:pt x="4162" y="3410"/>
                    </a:cubicBezTo>
                    <a:cubicBezTo>
                      <a:pt x="4160" y="3409"/>
                      <a:pt x="4157" y="3409"/>
                      <a:pt x="4155" y="3409"/>
                    </a:cubicBezTo>
                    <a:cubicBezTo>
                      <a:pt x="4117" y="3409"/>
                      <a:pt x="4083" y="3434"/>
                      <a:pt x="4080" y="3476"/>
                    </a:cubicBezTo>
                    <a:cubicBezTo>
                      <a:pt x="4077" y="3520"/>
                      <a:pt x="4105" y="3554"/>
                      <a:pt x="4146" y="3557"/>
                    </a:cubicBezTo>
                    <a:lnTo>
                      <a:pt x="4162" y="3557"/>
                    </a:lnTo>
                    <a:cubicBezTo>
                      <a:pt x="4166" y="3558"/>
                      <a:pt x="4170" y="3558"/>
                      <a:pt x="4174" y="3558"/>
                    </a:cubicBezTo>
                    <a:cubicBezTo>
                      <a:pt x="4212" y="3558"/>
                      <a:pt x="4241" y="3531"/>
                      <a:pt x="4247" y="3491"/>
                    </a:cubicBezTo>
                    <a:cubicBezTo>
                      <a:pt x="4250" y="3447"/>
                      <a:pt x="4222" y="3413"/>
                      <a:pt x="4178" y="3410"/>
                    </a:cubicBezTo>
                    <a:cubicBezTo>
                      <a:pt x="4176" y="3408"/>
                      <a:pt x="4174" y="3407"/>
                      <a:pt x="4171" y="3407"/>
                    </a:cubicBezTo>
                    <a:close/>
                    <a:moveTo>
                      <a:pt x="1831" y="3425"/>
                    </a:moveTo>
                    <a:cubicBezTo>
                      <a:pt x="1787" y="3425"/>
                      <a:pt x="1756" y="3460"/>
                      <a:pt x="1756" y="3498"/>
                    </a:cubicBezTo>
                    <a:cubicBezTo>
                      <a:pt x="1756" y="3542"/>
                      <a:pt x="1793" y="3573"/>
                      <a:pt x="1831" y="3573"/>
                    </a:cubicBezTo>
                    <a:cubicBezTo>
                      <a:pt x="1875" y="3573"/>
                      <a:pt x="1907" y="3539"/>
                      <a:pt x="1907" y="3498"/>
                    </a:cubicBezTo>
                    <a:cubicBezTo>
                      <a:pt x="1907" y="3460"/>
                      <a:pt x="1875" y="3425"/>
                      <a:pt x="1831" y="3425"/>
                    </a:cubicBezTo>
                    <a:close/>
                    <a:moveTo>
                      <a:pt x="2995" y="3425"/>
                    </a:moveTo>
                    <a:cubicBezTo>
                      <a:pt x="2951" y="3425"/>
                      <a:pt x="2919" y="3460"/>
                      <a:pt x="2919" y="3498"/>
                    </a:cubicBezTo>
                    <a:cubicBezTo>
                      <a:pt x="2919" y="3542"/>
                      <a:pt x="2957" y="3573"/>
                      <a:pt x="2995" y="3573"/>
                    </a:cubicBezTo>
                    <a:cubicBezTo>
                      <a:pt x="3039" y="3573"/>
                      <a:pt x="3070" y="3539"/>
                      <a:pt x="3070" y="3498"/>
                    </a:cubicBezTo>
                    <a:cubicBezTo>
                      <a:pt x="3070" y="3460"/>
                      <a:pt x="3039" y="3425"/>
                      <a:pt x="2998" y="3425"/>
                    </a:cubicBezTo>
                    <a:close/>
                    <a:moveTo>
                      <a:pt x="5322" y="3425"/>
                    </a:moveTo>
                    <a:cubicBezTo>
                      <a:pt x="5278" y="3425"/>
                      <a:pt x="5247" y="3457"/>
                      <a:pt x="5247" y="3498"/>
                    </a:cubicBezTo>
                    <a:cubicBezTo>
                      <a:pt x="5247" y="3542"/>
                      <a:pt x="5278" y="3573"/>
                      <a:pt x="5322" y="3573"/>
                    </a:cubicBezTo>
                    <a:cubicBezTo>
                      <a:pt x="5366" y="3573"/>
                      <a:pt x="5398" y="3542"/>
                      <a:pt x="5398" y="3498"/>
                    </a:cubicBezTo>
                    <a:cubicBezTo>
                      <a:pt x="5398" y="3463"/>
                      <a:pt x="5373" y="3429"/>
                      <a:pt x="5335" y="3425"/>
                    </a:cubicBezTo>
                    <a:close/>
                    <a:moveTo>
                      <a:pt x="5845" y="4293"/>
                    </a:moveTo>
                    <a:lnTo>
                      <a:pt x="5845" y="4322"/>
                    </a:lnTo>
                    <a:lnTo>
                      <a:pt x="5873" y="4322"/>
                    </a:lnTo>
                    <a:cubicBezTo>
                      <a:pt x="5860" y="4312"/>
                      <a:pt x="5854" y="4306"/>
                      <a:pt x="5845" y="4293"/>
                    </a:cubicBezTo>
                    <a:close/>
                    <a:moveTo>
                      <a:pt x="5841" y="4322"/>
                    </a:moveTo>
                    <a:cubicBezTo>
                      <a:pt x="5841" y="4328"/>
                      <a:pt x="5841" y="4341"/>
                      <a:pt x="5845" y="4350"/>
                    </a:cubicBezTo>
                    <a:lnTo>
                      <a:pt x="5845" y="4322"/>
                    </a:lnTo>
                    <a:close/>
                    <a:moveTo>
                      <a:pt x="2394" y="4234"/>
                    </a:moveTo>
                    <a:cubicBezTo>
                      <a:pt x="2350" y="4234"/>
                      <a:pt x="2319" y="4271"/>
                      <a:pt x="2319" y="4309"/>
                    </a:cubicBezTo>
                    <a:cubicBezTo>
                      <a:pt x="2319" y="4353"/>
                      <a:pt x="2353" y="4385"/>
                      <a:pt x="2394" y="4385"/>
                    </a:cubicBezTo>
                    <a:cubicBezTo>
                      <a:pt x="2438" y="4385"/>
                      <a:pt x="2470" y="4350"/>
                      <a:pt x="2470" y="4309"/>
                    </a:cubicBezTo>
                    <a:cubicBezTo>
                      <a:pt x="2470" y="4275"/>
                      <a:pt x="2448" y="4246"/>
                      <a:pt x="2416" y="4234"/>
                    </a:cubicBezTo>
                    <a:close/>
                    <a:moveTo>
                      <a:pt x="3558" y="4234"/>
                    </a:moveTo>
                    <a:cubicBezTo>
                      <a:pt x="3514" y="4234"/>
                      <a:pt x="3482" y="4271"/>
                      <a:pt x="3482" y="4309"/>
                    </a:cubicBezTo>
                    <a:cubicBezTo>
                      <a:pt x="3482" y="4353"/>
                      <a:pt x="3517" y="4385"/>
                      <a:pt x="3558" y="4385"/>
                    </a:cubicBezTo>
                    <a:cubicBezTo>
                      <a:pt x="3599" y="4385"/>
                      <a:pt x="3633" y="4350"/>
                      <a:pt x="3633" y="4309"/>
                    </a:cubicBezTo>
                    <a:cubicBezTo>
                      <a:pt x="3633" y="4278"/>
                      <a:pt x="3618" y="4246"/>
                      <a:pt x="3586" y="4234"/>
                    </a:cubicBezTo>
                    <a:close/>
                    <a:moveTo>
                      <a:pt x="4725" y="4234"/>
                    </a:moveTo>
                    <a:cubicBezTo>
                      <a:pt x="4681" y="4234"/>
                      <a:pt x="4649" y="4271"/>
                      <a:pt x="4649" y="4309"/>
                    </a:cubicBezTo>
                    <a:cubicBezTo>
                      <a:pt x="4649" y="4353"/>
                      <a:pt x="4687" y="4385"/>
                      <a:pt x="4725" y="4385"/>
                    </a:cubicBezTo>
                    <a:cubicBezTo>
                      <a:pt x="4769" y="4385"/>
                      <a:pt x="4800" y="4350"/>
                      <a:pt x="4800" y="4309"/>
                    </a:cubicBezTo>
                    <a:cubicBezTo>
                      <a:pt x="4803" y="4278"/>
                      <a:pt x="4785" y="4246"/>
                      <a:pt x="4756" y="4234"/>
                    </a:cubicBezTo>
                    <a:close/>
                    <a:moveTo>
                      <a:pt x="5291" y="5127"/>
                    </a:moveTo>
                    <a:lnTo>
                      <a:pt x="5291" y="5130"/>
                    </a:lnTo>
                    <a:cubicBezTo>
                      <a:pt x="5250" y="5130"/>
                      <a:pt x="5215" y="5162"/>
                      <a:pt x="5215" y="5206"/>
                    </a:cubicBezTo>
                    <a:cubicBezTo>
                      <a:pt x="5215" y="5215"/>
                      <a:pt x="5215" y="5221"/>
                      <a:pt x="5219" y="5231"/>
                    </a:cubicBezTo>
                    <a:lnTo>
                      <a:pt x="5357" y="5237"/>
                    </a:lnTo>
                    <a:cubicBezTo>
                      <a:pt x="5360" y="5224"/>
                      <a:pt x="5366" y="5215"/>
                      <a:pt x="5366" y="5202"/>
                    </a:cubicBezTo>
                    <a:cubicBezTo>
                      <a:pt x="5366" y="5171"/>
                      <a:pt x="5344" y="5140"/>
                      <a:pt x="5313" y="5127"/>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6" name="Google Shape;1576;p9"/>
              <p:cNvSpPr/>
              <p:nvPr/>
            </p:nvSpPr>
            <p:spPr>
              <a:xfrm>
                <a:off x="2287619" y="1828541"/>
                <a:ext cx="6447" cy="216720"/>
              </a:xfrm>
              <a:custGeom>
                <a:rect b="b" l="l" r="r" t="t"/>
                <a:pathLst>
                  <a:path extrusionOk="0" h="2790" w="83">
                    <a:moveTo>
                      <a:pt x="43" y="0"/>
                    </a:moveTo>
                    <a:cubicBezTo>
                      <a:pt x="41" y="0"/>
                      <a:pt x="38" y="2"/>
                      <a:pt x="38" y="6"/>
                    </a:cubicBezTo>
                    <a:cubicBezTo>
                      <a:pt x="19" y="233"/>
                      <a:pt x="10" y="1154"/>
                      <a:pt x="10" y="1387"/>
                    </a:cubicBezTo>
                    <a:cubicBezTo>
                      <a:pt x="10" y="1849"/>
                      <a:pt x="0" y="2318"/>
                      <a:pt x="38" y="2780"/>
                    </a:cubicBezTo>
                    <a:cubicBezTo>
                      <a:pt x="38" y="2786"/>
                      <a:pt x="41" y="2790"/>
                      <a:pt x="44" y="2790"/>
                    </a:cubicBezTo>
                    <a:cubicBezTo>
                      <a:pt x="48" y="2790"/>
                      <a:pt x="51" y="2786"/>
                      <a:pt x="51" y="2780"/>
                    </a:cubicBezTo>
                    <a:cubicBezTo>
                      <a:pt x="82" y="2321"/>
                      <a:pt x="82" y="1859"/>
                      <a:pt x="82" y="1393"/>
                    </a:cubicBezTo>
                    <a:cubicBezTo>
                      <a:pt x="82" y="1160"/>
                      <a:pt x="76" y="233"/>
                      <a:pt x="51" y="6"/>
                    </a:cubicBezTo>
                    <a:cubicBezTo>
                      <a:pt x="51" y="3"/>
                      <a:pt x="47" y="0"/>
                      <a:pt x="4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7" name="Google Shape;1577;p9"/>
              <p:cNvSpPr/>
              <p:nvPr/>
            </p:nvSpPr>
            <p:spPr>
              <a:xfrm>
                <a:off x="1858448" y="1634345"/>
                <a:ext cx="380620" cy="417050"/>
              </a:xfrm>
              <a:custGeom>
                <a:rect b="b" l="l" r="r" t="t"/>
                <a:pathLst>
                  <a:path extrusionOk="0" h="5369" w="4900">
                    <a:moveTo>
                      <a:pt x="498" y="0"/>
                    </a:moveTo>
                    <a:cubicBezTo>
                      <a:pt x="24" y="0"/>
                      <a:pt x="0" y="675"/>
                      <a:pt x="333" y="1408"/>
                    </a:cubicBezTo>
                    <a:cubicBezTo>
                      <a:pt x="808" y="2459"/>
                      <a:pt x="2437" y="4774"/>
                      <a:pt x="3321" y="5085"/>
                    </a:cubicBezTo>
                    <a:cubicBezTo>
                      <a:pt x="3720" y="5227"/>
                      <a:pt x="4343" y="5312"/>
                      <a:pt x="4899" y="5368"/>
                    </a:cubicBezTo>
                    <a:lnTo>
                      <a:pt x="880" y="106"/>
                    </a:lnTo>
                    <a:cubicBezTo>
                      <a:pt x="730" y="33"/>
                      <a:pt x="603" y="0"/>
                      <a:pt x="498" y="0"/>
                    </a:cubicBezTo>
                    <a:close/>
                  </a:path>
                </a:pathLst>
              </a:custGeom>
              <a:solidFill>
                <a:srgbClr val="423542">
                  <a:alpha val="3921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8" name="Google Shape;1578;p9"/>
              <p:cNvSpPr/>
              <p:nvPr/>
            </p:nvSpPr>
            <p:spPr>
              <a:xfrm>
                <a:off x="1666583" y="1638772"/>
                <a:ext cx="397786" cy="494417"/>
              </a:xfrm>
              <a:custGeom>
                <a:rect b="b" l="l" r="r" t="t"/>
                <a:pathLst>
                  <a:path extrusionOk="0" h="6365" w="5121">
                    <a:moveTo>
                      <a:pt x="2846" y="1"/>
                    </a:moveTo>
                    <a:cubicBezTo>
                      <a:pt x="2580" y="1"/>
                      <a:pt x="2295" y="115"/>
                      <a:pt x="2029" y="373"/>
                    </a:cubicBezTo>
                    <a:cubicBezTo>
                      <a:pt x="2023" y="376"/>
                      <a:pt x="2016" y="380"/>
                      <a:pt x="2013" y="383"/>
                    </a:cubicBezTo>
                    <a:lnTo>
                      <a:pt x="1960" y="436"/>
                    </a:lnTo>
                    <a:cubicBezTo>
                      <a:pt x="1787" y="631"/>
                      <a:pt x="1642" y="851"/>
                      <a:pt x="1529" y="1087"/>
                    </a:cubicBezTo>
                    <a:lnTo>
                      <a:pt x="1510" y="1122"/>
                    </a:lnTo>
                    <a:cubicBezTo>
                      <a:pt x="1214" y="1745"/>
                      <a:pt x="969" y="2389"/>
                      <a:pt x="780" y="3050"/>
                    </a:cubicBezTo>
                    <a:cubicBezTo>
                      <a:pt x="780" y="3056"/>
                      <a:pt x="777" y="3066"/>
                      <a:pt x="774" y="3072"/>
                    </a:cubicBezTo>
                    <a:cubicBezTo>
                      <a:pt x="302" y="4663"/>
                      <a:pt x="0" y="6308"/>
                      <a:pt x="0" y="6308"/>
                    </a:cubicBezTo>
                    <a:cubicBezTo>
                      <a:pt x="588" y="6355"/>
                      <a:pt x="2208" y="6365"/>
                      <a:pt x="3466" y="6365"/>
                    </a:cubicBezTo>
                    <a:lnTo>
                      <a:pt x="3856" y="5852"/>
                    </a:lnTo>
                    <a:lnTo>
                      <a:pt x="4136" y="6365"/>
                    </a:lnTo>
                    <a:lnTo>
                      <a:pt x="5114" y="6359"/>
                    </a:lnTo>
                    <a:lnTo>
                      <a:pt x="4765" y="3842"/>
                    </a:lnTo>
                    <a:cubicBezTo>
                      <a:pt x="4765" y="3842"/>
                      <a:pt x="5121" y="3239"/>
                      <a:pt x="5017" y="2688"/>
                    </a:cubicBezTo>
                    <a:cubicBezTo>
                      <a:pt x="4944" y="2345"/>
                      <a:pt x="4548" y="1701"/>
                      <a:pt x="4183" y="1163"/>
                    </a:cubicBezTo>
                    <a:cubicBezTo>
                      <a:pt x="4177" y="1153"/>
                      <a:pt x="4171" y="1147"/>
                      <a:pt x="4168" y="1144"/>
                    </a:cubicBezTo>
                    <a:cubicBezTo>
                      <a:pt x="3872" y="710"/>
                      <a:pt x="3608" y="361"/>
                      <a:pt x="3561" y="317"/>
                    </a:cubicBezTo>
                    <a:cubicBezTo>
                      <a:pt x="3365" y="116"/>
                      <a:pt x="3115" y="1"/>
                      <a:pt x="2846"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9" name="Google Shape;1579;p9"/>
              <p:cNvSpPr/>
              <p:nvPr/>
            </p:nvSpPr>
            <p:spPr>
              <a:xfrm>
                <a:off x="1700062" y="1650890"/>
                <a:ext cx="330828" cy="474998"/>
              </a:xfrm>
              <a:custGeom>
                <a:rect b="b" l="l" r="r" t="t"/>
                <a:pathLst>
                  <a:path extrusionOk="0" h="6115" w="4259">
                    <a:moveTo>
                      <a:pt x="2982" y="10"/>
                    </a:moveTo>
                    <a:cubicBezTo>
                      <a:pt x="2941" y="25"/>
                      <a:pt x="2925" y="73"/>
                      <a:pt x="2944" y="107"/>
                    </a:cubicBezTo>
                    <a:cubicBezTo>
                      <a:pt x="2960" y="132"/>
                      <a:pt x="2986" y="149"/>
                      <a:pt x="3014" y="149"/>
                    </a:cubicBezTo>
                    <a:cubicBezTo>
                      <a:pt x="3024" y="149"/>
                      <a:pt x="3034" y="147"/>
                      <a:pt x="3045" y="142"/>
                    </a:cubicBezTo>
                    <a:cubicBezTo>
                      <a:pt x="3064" y="135"/>
                      <a:pt x="3079" y="113"/>
                      <a:pt x="3086" y="91"/>
                    </a:cubicBezTo>
                    <a:cubicBezTo>
                      <a:pt x="3054" y="63"/>
                      <a:pt x="3019" y="32"/>
                      <a:pt x="2982" y="10"/>
                    </a:cubicBezTo>
                    <a:close/>
                    <a:moveTo>
                      <a:pt x="1843" y="0"/>
                    </a:moveTo>
                    <a:cubicBezTo>
                      <a:pt x="1805" y="0"/>
                      <a:pt x="1771" y="32"/>
                      <a:pt x="1771" y="76"/>
                    </a:cubicBezTo>
                    <a:cubicBezTo>
                      <a:pt x="1771" y="113"/>
                      <a:pt x="1802" y="151"/>
                      <a:pt x="1843" y="151"/>
                    </a:cubicBezTo>
                    <a:cubicBezTo>
                      <a:pt x="1884" y="151"/>
                      <a:pt x="1919" y="120"/>
                      <a:pt x="1919" y="76"/>
                    </a:cubicBezTo>
                    <a:cubicBezTo>
                      <a:pt x="1919" y="35"/>
                      <a:pt x="1884" y="0"/>
                      <a:pt x="1843" y="0"/>
                    </a:cubicBezTo>
                    <a:close/>
                    <a:moveTo>
                      <a:pt x="1258" y="827"/>
                    </a:moveTo>
                    <a:cubicBezTo>
                      <a:pt x="1214" y="827"/>
                      <a:pt x="1183" y="862"/>
                      <a:pt x="1183" y="900"/>
                    </a:cubicBezTo>
                    <a:cubicBezTo>
                      <a:pt x="1183" y="944"/>
                      <a:pt x="1220" y="975"/>
                      <a:pt x="1258" y="975"/>
                    </a:cubicBezTo>
                    <a:cubicBezTo>
                      <a:pt x="1302" y="975"/>
                      <a:pt x="1334" y="941"/>
                      <a:pt x="1334" y="900"/>
                    </a:cubicBezTo>
                    <a:cubicBezTo>
                      <a:pt x="1334" y="859"/>
                      <a:pt x="1302" y="827"/>
                      <a:pt x="1258" y="827"/>
                    </a:cubicBezTo>
                    <a:close/>
                    <a:moveTo>
                      <a:pt x="2422" y="827"/>
                    </a:moveTo>
                    <a:cubicBezTo>
                      <a:pt x="2378" y="827"/>
                      <a:pt x="2346" y="862"/>
                      <a:pt x="2346" y="900"/>
                    </a:cubicBezTo>
                    <a:cubicBezTo>
                      <a:pt x="2346" y="944"/>
                      <a:pt x="2384" y="975"/>
                      <a:pt x="2422" y="975"/>
                    </a:cubicBezTo>
                    <a:cubicBezTo>
                      <a:pt x="2466" y="975"/>
                      <a:pt x="2497" y="941"/>
                      <a:pt x="2497" y="900"/>
                    </a:cubicBezTo>
                    <a:cubicBezTo>
                      <a:pt x="2501" y="859"/>
                      <a:pt x="2466" y="827"/>
                      <a:pt x="2422" y="827"/>
                    </a:cubicBezTo>
                    <a:close/>
                    <a:moveTo>
                      <a:pt x="3636" y="827"/>
                    </a:moveTo>
                    <a:cubicBezTo>
                      <a:pt x="3595" y="827"/>
                      <a:pt x="3564" y="859"/>
                      <a:pt x="3564" y="900"/>
                    </a:cubicBezTo>
                    <a:cubicBezTo>
                      <a:pt x="3564" y="944"/>
                      <a:pt x="3595" y="975"/>
                      <a:pt x="3636" y="975"/>
                    </a:cubicBezTo>
                    <a:cubicBezTo>
                      <a:pt x="3680" y="975"/>
                      <a:pt x="3711" y="944"/>
                      <a:pt x="3711" y="900"/>
                    </a:cubicBezTo>
                    <a:cubicBezTo>
                      <a:pt x="3711" y="862"/>
                      <a:pt x="3680" y="827"/>
                      <a:pt x="3642" y="827"/>
                    </a:cubicBezTo>
                    <a:close/>
                    <a:moveTo>
                      <a:pt x="739" y="1724"/>
                    </a:moveTo>
                    <a:cubicBezTo>
                      <a:pt x="727" y="1758"/>
                      <a:pt x="711" y="1796"/>
                      <a:pt x="695" y="1834"/>
                    </a:cubicBezTo>
                    <a:cubicBezTo>
                      <a:pt x="727" y="1821"/>
                      <a:pt x="749" y="1793"/>
                      <a:pt x="749" y="1762"/>
                    </a:cubicBezTo>
                    <a:cubicBezTo>
                      <a:pt x="749" y="1746"/>
                      <a:pt x="742" y="1733"/>
                      <a:pt x="739" y="1724"/>
                    </a:cubicBezTo>
                    <a:close/>
                    <a:moveTo>
                      <a:pt x="4183" y="1702"/>
                    </a:moveTo>
                    <a:cubicBezTo>
                      <a:pt x="4139" y="1702"/>
                      <a:pt x="4108" y="1736"/>
                      <a:pt x="4108" y="1777"/>
                    </a:cubicBezTo>
                    <a:cubicBezTo>
                      <a:pt x="4114" y="1819"/>
                      <a:pt x="4148" y="1844"/>
                      <a:pt x="4186" y="1844"/>
                    </a:cubicBezTo>
                    <a:cubicBezTo>
                      <a:pt x="4188" y="1844"/>
                      <a:pt x="4190" y="1844"/>
                      <a:pt x="4193" y="1843"/>
                    </a:cubicBezTo>
                    <a:cubicBezTo>
                      <a:pt x="4227" y="1840"/>
                      <a:pt x="4256" y="1812"/>
                      <a:pt x="4259" y="1777"/>
                    </a:cubicBezTo>
                    <a:lnTo>
                      <a:pt x="4218" y="1714"/>
                    </a:lnTo>
                    <a:cubicBezTo>
                      <a:pt x="4208" y="1708"/>
                      <a:pt x="4196" y="1702"/>
                      <a:pt x="4183" y="1702"/>
                    </a:cubicBezTo>
                    <a:close/>
                    <a:moveTo>
                      <a:pt x="1843" y="1724"/>
                    </a:moveTo>
                    <a:cubicBezTo>
                      <a:pt x="1802" y="1724"/>
                      <a:pt x="1771" y="1758"/>
                      <a:pt x="1771" y="1796"/>
                    </a:cubicBezTo>
                    <a:cubicBezTo>
                      <a:pt x="1771" y="1837"/>
                      <a:pt x="1805" y="1872"/>
                      <a:pt x="1843" y="1872"/>
                    </a:cubicBezTo>
                    <a:cubicBezTo>
                      <a:pt x="1887" y="1872"/>
                      <a:pt x="1919" y="1837"/>
                      <a:pt x="1919" y="1796"/>
                    </a:cubicBezTo>
                    <a:cubicBezTo>
                      <a:pt x="1919" y="1755"/>
                      <a:pt x="1887" y="1724"/>
                      <a:pt x="1843" y="1724"/>
                    </a:cubicBezTo>
                    <a:close/>
                    <a:moveTo>
                      <a:pt x="3013" y="1724"/>
                    </a:moveTo>
                    <a:cubicBezTo>
                      <a:pt x="2969" y="1724"/>
                      <a:pt x="2938" y="1758"/>
                      <a:pt x="2938" y="1796"/>
                    </a:cubicBezTo>
                    <a:cubicBezTo>
                      <a:pt x="2938" y="1840"/>
                      <a:pt x="2972" y="1872"/>
                      <a:pt x="3013" y="1872"/>
                    </a:cubicBezTo>
                    <a:cubicBezTo>
                      <a:pt x="3054" y="1872"/>
                      <a:pt x="3086" y="1837"/>
                      <a:pt x="3086" y="1796"/>
                    </a:cubicBezTo>
                    <a:cubicBezTo>
                      <a:pt x="3086" y="1755"/>
                      <a:pt x="3051" y="1724"/>
                      <a:pt x="3013" y="1724"/>
                    </a:cubicBezTo>
                    <a:close/>
                    <a:moveTo>
                      <a:pt x="3636" y="2529"/>
                    </a:moveTo>
                    <a:cubicBezTo>
                      <a:pt x="3595" y="2529"/>
                      <a:pt x="3564" y="2560"/>
                      <a:pt x="3564" y="2604"/>
                    </a:cubicBezTo>
                    <a:cubicBezTo>
                      <a:pt x="3564" y="2645"/>
                      <a:pt x="3595" y="2677"/>
                      <a:pt x="3636" y="2677"/>
                    </a:cubicBezTo>
                    <a:cubicBezTo>
                      <a:pt x="3680" y="2677"/>
                      <a:pt x="3711" y="2645"/>
                      <a:pt x="3711" y="2604"/>
                    </a:cubicBezTo>
                    <a:cubicBezTo>
                      <a:pt x="3711" y="2564"/>
                      <a:pt x="3680" y="2529"/>
                      <a:pt x="3636" y="2529"/>
                    </a:cubicBezTo>
                    <a:close/>
                    <a:moveTo>
                      <a:pt x="1261" y="2560"/>
                    </a:moveTo>
                    <a:cubicBezTo>
                      <a:pt x="1220" y="2560"/>
                      <a:pt x="1189" y="2595"/>
                      <a:pt x="1189" y="2633"/>
                    </a:cubicBezTo>
                    <a:cubicBezTo>
                      <a:pt x="1189" y="2677"/>
                      <a:pt x="1224" y="2708"/>
                      <a:pt x="1261" y="2708"/>
                    </a:cubicBezTo>
                    <a:cubicBezTo>
                      <a:pt x="1305" y="2708"/>
                      <a:pt x="1337" y="2674"/>
                      <a:pt x="1337" y="2633"/>
                    </a:cubicBezTo>
                    <a:cubicBezTo>
                      <a:pt x="1337" y="2592"/>
                      <a:pt x="1302" y="2560"/>
                      <a:pt x="1261" y="2560"/>
                    </a:cubicBezTo>
                    <a:close/>
                    <a:moveTo>
                      <a:pt x="2435" y="2558"/>
                    </a:moveTo>
                    <a:cubicBezTo>
                      <a:pt x="2433" y="2558"/>
                      <a:pt x="2430" y="2559"/>
                      <a:pt x="2425" y="2560"/>
                    </a:cubicBezTo>
                    <a:cubicBezTo>
                      <a:pt x="2421" y="2560"/>
                      <a:pt x="2417" y="2560"/>
                      <a:pt x="2414" y="2560"/>
                    </a:cubicBezTo>
                    <a:cubicBezTo>
                      <a:pt x="2377" y="2560"/>
                      <a:pt x="2346" y="2587"/>
                      <a:pt x="2343" y="2627"/>
                    </a:cubicBezTo>
                    <a:cubicBezTo>
                      <a:pt x="2340" y="2671"/>
                      <a:pt x="2368" y="2705"/>
                      <a:pt x="2409" y="2708"/>
                    </a:cubicBezTo>
                    <a:lnTo>
                      <a:pt x="2425" y="2708"/>
                    </a:lnTo>
                    <a:cubicBezTo>
                      <a:pt x="2429" y="2709"/>
                      <a:pt x="2433" y="2709"/>
                      <a:pt x="2437" y="2709"/>
                    </a:cubicBezTo>
                    <a:cubicBezTo>
                      <a:pt x="2475" y="2709"/>
                      <a:pt x="2504" y="2682"/>
                      <a:pt x="2510" y="2642"/>
                    </a:cubicBezTo>
                    <a:cubicBezTo>
                      <a:pt x="2513" y="2598"/>
                      <a:pt x="2485" y="2564"/>
                      <a:pt x="2441" y="2560"/>
                    </a:cubicBezTo>
                    <a:cubicBezTo>
                      <a:pt x="2439" y="2559"/>
                      <a:pt x="2438" y="2558"/>
                      <a:pt x="2435" y="2558"/>
                    </a:cubicBezTo>
                    <a:close/>
                    <a:moveTo>
                      <a:pt x="670" y="3425"/>
                    </a:moveTo>
                    <a:cubicBezTo>
                      <a:pt x="626" y="3425"/>
                      <a:pt x="595" y="3460"/>
                      <a:pt x="595" y="3498"/>
                    </a:cubicBezTo>
                    <a:cubicBezTo>
                      <a:pt x="595" y="3542"/>
                      <a:pt x="629" y="3573"/>
                      <a:pt x="670" y="3573"/>
                    </a:cubicBezTo>
                    <a:cubicBezTo>
                      <a:pt x="711" y="3573"/>
                      <a:pt x="742" y="3539"/>
                      <a:pt x="742" y="3498"/>
                    </a:cubicBezTo>
                    <a:cubicBezTo>
                      <a:pt x="742" y="3460"/>
                      <a:pt x="711" y="3425"/>
                      <a:pt x="673" y="3425"/>
                    </a:cubicBezTo>
                    <a:close/>
                    <a:moveTo>
                      <a:pt x="1837" y="3425"/>
                    </a:moveTo>
                    <a:cubicBezTo>
                      <a:pt x="1793" y="3425"/>
                      <a:pt x="1761" y="3460"/>
                      <a:pt x="1761" y="3498"/>
                    </a:cubicBezTo>
                    <a:cubicBezTo>
                      <a:pt x="1761" y="3542"/>
                      <a:pt x="1796" y="3573"/>
                      <a:pt x="1837" y="3573"/>
                    </a:cubicBezTo>
                    <a:cubicBezTo>
                      <a:pt x="1881" y="3573"/>
                      <a:pt x="1912" y="3539"/>
                      <a:pt x="1912" y="3498"/>
                    </a:cubicBezTo>
                    <a:cubicBezTo>
                      <a:pt x="1912" y="3460"/>
                      <a:pt x="1884" y="3429"/>
                      <a:pt x="1843" y="3425"/>
                    </a:cubicBezTo>
                    <a:close/>
                    <a:moveTo>
                      <a:pt x="3001" y="3425"/>
                    </a:moveTo>
                    <a:cubicBezTo>
                      <a:pt x="2957" y="3425"/>
                      <a:pt x="2925" y="3460"/>
                      <a:pt x="2925" y="3498"/>
                    </a:cubicBezTo>
                    <a:cubicBezTo>
                      <a:pt x="2925" y="3542"/>
                      <a:pt x="2960" y="3573"/>
                      <a:pt x="3001" y="3573"/>
                    </a:cubicBezTo>
                    <a:cubicBezTo>
                      <a:pt x="3045" y="3573"/>
                      <a:pt x="3076" y="3539"/>
                      <a:pt x="3076" y="3498"/>
                    </a:cubicBezTo>
                    <a:cubicBezTo>
                      <a:pt x="3076" y="3460"/>
                      <a:pt x="3048" y="3429"/>
                      <a:pt x="3013" y="3425"/>
                    </a:cubicBezTo>
                    <a:close/>
                    <a:moveTo>
                      <a:pt x="4171" y="3425"/>
                    </a:moveTo>
                    <a:cubicBezTo>
                      <a:pt x="4130" y="3425"/>
                      <a:pt x="4098" y="3460"/>
                      <a:pt x="4098" y="3498"/>
                    </a:cubicBezTo>
                    <a:cubicBezTo>
                      <a:pt x="4098" y="3542"/>
                      <a:pt x="4133" y="3573"/>
                      <a:pt x="4171" y="3573"/>
                    </a:cubicBezTo>
                    <a:cubicBezTo>
                      <a:pt x="4215" y="3573"/>
                      <a:pt x="4246" y="3539"/>
                      <a:pt x="4246" y="3498"/>
                    </a:cubicBezTo>
                    <a:cubicBezTo>
                      <a:pt x="4246" y="3460"/>
                      <a:pt x="4218" y="3429"/>
                      <a:pt x="4183" y="3425"/>
                    </a:cubicBezTo>
                    <a:close/>
                    <a:moveTo>
                      <a:pt x="79" y="4234"/>
                    </a:moveTo>
                    <a:cubicBezTo>
                      <a:pt x="35" y="4234"/>
                      <a:pt x="3" y="4271"/>
                      <a:pt x="3" y="4309"/>
                    </a:cubicBezTo>
                    <a:cubicBezTo>
                      <a:pt x="3" y="4353"/>
                      <a:pt x="41" y="4385"/>
                      <a:pt x="79" y="4385"/>
                    </a:cubicBezTo>
                    <a:cubicBezTo>
                      <a:pt x="123" y="4385"/>
                      <a:pt x="154" y="4350"/>
                      <a:pt x="154" y="4309"/>
                    </a:cubicBezTo>
                    <a:cubicBezTo>
                      <a:pt x="154" y="4271"/>
                      <a:pt x="126" y="4240"/>
                      <a:pt x="88" y="4234"/>
                    </a:cubicBezTo>
                    <a:close/>
                    <a:moveTo>
                      <a:pt x="1246" y="4234"/>
                    </a:moveTo>
                    <a:cubicBezTo>
                      <a:pt x="1205" y="4234"/>
                      <a:pt x="1173" y="4271"/>
                      <a:pt x="1173" y="4309"/>
                    </a:cubicBezTo>
                    <a:cubicBezTo>
                      <a:pt x="1173" y="4353"/>
                      <a:pt x="1208" y="4385"/>
                      <a:pt x="1246" y="4385"/>
                    </a:cubicBezTo>
                    <a:cubicBezTo>
                      <a:pt x="1290" y="4385"/>
                      <a:pt x="1321" y="4350"/>
                      <a:pt x="1321" y="4309"/>
                    </a:cubicBezTo>
                    <a:cubicBezTo>
                      <a:pt x="1321" y="4275"/>
                      <a:pt x="1299" y="4243"/>
                      <a:pt x="1258" y="4234"/>
                    </a:cubicBezTo>
                    <a:close/>
                    <a:moveTo>
                      <a:pt x="3582" y="4262"/>
                    </a:moveTo>
                    <a:cubicBezTo>
                      <a:pt x="3538" y="4262"/>
                      <a:pt x="3507" y="4297"/>
                      <a:pt x="3507" y="4338"/>
                    </a:cubicBezTo>
                    <a:cubicBezTo>
                      <a:pt x="3507" y="4382"/>
                      <a:pt x="3542" y="4410"/>
                      <a:pt x="3582" y="4410"/>
                    </a:cubicBezTo>
                    <a:cubicBezTo>
                      <a:pt x="3627" y="4410"/>
                      <a:pt x="3658" y="4375"/>
                      <a:pt x="3658" y="4338"/>
                    </a:cubicBezTo>
                    <a:cubicBezTo>
                      <a:pt x="3658" y="4293"/>
                      <a:pt x="3627" y="4262"/>
                      <a:pt x="3582" y="4262"/>
                    </a:cubicBezTo>
                    <a:close/>
                    <a:moveTo>
                      <a:pt x="2416" y="4234"/>
                    </a:moveTo>
                    <a:cubicBezTo>
                      <a:pt x="2372" y="4262"/>
                      <a:pt x="2340" y="4293"/>
                      <a:pt x="2340" y="4338"/>
                    </a:cubicBezTo>
                    <a:cubicBezTo>
                      <a:pt x="2340" y="4382"/>
                      <a:pt x="2375" y="4413"/>
                      <a:pt x="2416" y="4416"/>
                    </a:cubicBezTo>
                    <a:cubicBezTo>
                      <a:pt x="2456" y="4416"/>
                      <a:pt x="2488" y="4382"/>
                      <a:pt x="2488" y="4341"/>
                    </a:cubicBezTo>
                    <a:cubicBezTo>
                      <a:pt x="2488" y="4293"/>
                      <a:pt x="2453" y="4262"/>
                      <a:pt x="2416" y="4234"/>
                    </a:cubicBezTo>
                    <a:close/>
                    <a:moveTo>
                      <a:pt x="673" y="5130"/>
                    </a:moveTo>
                    <a:cubicBezTo>
                      <a:pt x="629" y="5130"/>
                      <a:pt x="598" y="5168"/>
                      <a:pt x="598" y="5206"/>
                    </a:cubicBezTo>
                    <a:cubicBezTo>
                      <a:pt x="598" y="5250"/>
                      <a:pt x="632" y="5281"/>
                      <a:pt x="673" y="5281"/>
                    </a:cubicBezTo>
                    <a:cubicBezTo>
                      <a:pt x="717" y="5281"/>
                      <a:pt x="749" y="5246"/>
                      <a:pt x="749" y="5206"/>
                    </a:cubicBezTo>
                    <a:cubicBezTo>
                      <a:pt x="749" y="5162"/>
                      <a:pt x="717" y="5130"/>
                      <a:pt x="673" y="5130"/>
                    </a:cubicBezTo>
                    <a:close/>
                    <a:moveTo>
                      <a:pt x="1840" y="5130"/>
                    </a:moveTo>
                    <a:cubicBezTo>
                      <a:pt x="1796" y="5130"/>
                      <a:pt x="1765" y="5168"/>
                      <a:pt x="1765" y="5206"/>
                    </a:cubicBezTo>
                    <a:cubicBezTo>
                      <a:pt x="1765" y="5250"/>
                      <a:pt x="1802" y="5281"/>
                      <a:pt x="1840" y="5281"/>
                    </a:cubicBezTo>
                    <a:cubicBezTo>
                      <a:pt x="1884" y="5281"/>
                      <a:pt x="1916" y="5246"/>
                      <a:pt x="1916" y="5206"/>
                    </a:cubicBezTo>
                    <a:cubicBezTo>
                      <a:pt x="1916" y="5168"/>
                      <a:pt x="1884" y="5136"/>
                      <a:pt x="1843" y="5130"/>
                    </a:cubicBezTo>
                    <a:close/>
                    <a:moveTo>
                      <a:pt x="3004" y="5130"/>
                    </a:moveTo>
                    <a:cubicBezTo>
                      <a:pt x="2960" y="5130"/>
                      <a:pt x="2928" y="5168"/>
                      <a:pt x="2928" y="5206"/>
                    </a:cubicBezTo>
                    <a:cubicBezTo>
                      <a:pt x="2928" y="5250"/>
                      <a:pt x="2966" y="5281"/>
                      <a:pt x="3004" y="5281"/>
                    </a:cubicBezTo>
                    <a:cubicBezTo>
                      <a:pt x="3048" y="5281"/>
                      <a:pt x="3079" y="5246"/>
                      <a:pt x="3079" y="5206"/>
                    </a:cubicBezTo>
                    <a:cubicBezTo>
                      <a:pt x="3079" y="5168"/>
                      <a:pt x="3051" y="5136"/>
                      <a:pt x="3013" y="5130"/>
                    </a:cubicBezTo>
                    <a:close/>
                    <a:moveTo>
                      <a:pt x="4177" y="5130"/>
                    </a:moveTo>
                    <a:cubicBezTo>
                      <a:pt x="4133" y="5130"/>
                      <a:pt x="4101" y="5168"/>
                      <a:pt x="4101" y="5206"/>
                    </a:cubicBezTo>
                    <a:cubicBezTo>
                      <a:pt x="4101" y="5250"/>
                      <a:pt x="4136" y="5281"/>
                      <a:pt x="4177" y="5281"/>
                    </a:cubicBezTo>
                    <a:cubicBezTo>
                      <a:pt x="4218" y="5281"/>
                      <a:pt x="4249" y="5246"/>
                      <a:pt x="4249" y="5206"/>
                    </a:cubicBezTo>
                    <a:cubicBezTo>
                      <a:pt x="4249" y="5168"/>
                      <a:pt x="4221" y="5136"/>
                      <a:pt x="4183" y="5130"/>
                    </a:cubicBezTo>
                    <a:close/>
                    <a:moveTo>
                      <a:pt x="3564" y="5935"/>
                    </a:moveTo>
                    <a:lnTo>
                      <a:pt x="3630" y="6064"/>
                    </a:lnTo>
                    <a:cubicBezTo>
                      <a:pt x="3645" y="6049"/>
                      <a:pt x="3652" y="6033"/>
                      <a:pt x="3652" y="6011"/>
                    </a:cubicBezTo>
                    <a:cubicBezTo>
                      <a:pt x="3652" y="5976"/>
                      <a:pt x="3633" y="5948"/>
                      <a:pt x="3601" y="5938"/>
                    </a:cubicBezTo>
                    <a:lnTo>
                      <a:pt x="3579" y="5935"/>
                    </a:lnTo>
                    <a:close/>
                    <a:moveTo>
                      <a:pt x="76" y="5964"/>
                    </a:moveTo>
                    <a:cubicBezTo>
                      <a:pt x="32" y="5964"/>
                      <a:pt x="0" y="6001"/>
                      <a:pt x="0" y="6039"/>
                    </a:cubicBezTo>
                    <a:cubicBezTo>
                      <a:pt x="0" y="6080"/>
                      <a:pt x="35" y="6115"/>
                      <a:pt x="76" y="6115"/>
                    </a:cubicBezTo>
                    <a:cubicBezTo>
                      <a:pt x="120" y="6115"/>
                      <a:pt x="151" y="6080"/>
                      <a:pt x="151" y="6039"/>
                    </a:cubicBezTo>
                    <a:cubicBezTo>
                      <a:pt x="151" y="6004"/>
                      <a:pt x="126" y="5970"/>
                      <a:pt x="91" y="5964"/>
                    </a:cubicBezTo>
                    <a:close/>
                    <a:moveTo>
                      <a:pt x="1239" y="5964"/>
                    </a:moveTo>
                    <a:cubicBezTo>
                      <a:pt x="1195" y="5964"/>
                      <a:pt x="1164" y="6001"/>
                      <a:pt x="1164" y="6039"/>
                    </a:cubicBezTo>
                    <a:cubicBezTo>
                      <a:pt x="1164" y="6080"/>
                      <a:pt x="1198" y="6115"/>
                      <a:pt x="1239" y="6115"/>
                    </a:cubicBezTo>
                    <a:cubicBezTo>
                      <a:pt x="1283" y="6115"/>
                      <a:pt x="1315" y="6080"/>
                      <a:pt x="1315" y="6039"/>
                    </a:cubicBezTo>
                    <a:cubicBezTo>
                      <a:pt x="1315" y="6004"/>
                      <a:pt x="1293" y="5973"/>
                      <a:pt x="1258" y="5964"/>
                    </a:cubicBezTo>
                    <a:close/>
                    <a:moveTo>
                      <a:pt x="2406" y="5964"/>
                    </a:moveTo>
                    <a:cubicBezTo>
                      <a:pt x="2362" y="5964"/>
                      <a:pt x="2331" y="6001"/>
                      <a:pt x="2331" y="6039"/>
                    </a:cubicBezTo>
                    <a:cubicBezTo>
                      <a:pt x="2331" y="6080"/>
                      <a:pt x="2368" y="6115"/>
                      <a:pt x="2406" y="6115"/>
                    </a:cubicBezTo>
                    <a:cubicBezTo>
                      <a:pt x="2450" y="6115"/>
                      <a:pt x="2482" y="6080"/>
                      <a:pt x="2482" y="6039"/>
                    </a:cubicBezTo>
                    <a:cubicBezTo>
                      <a:pt x="2482" y="6004"/>
                      <a:pt x="2463" y="5973"/>
                      <a:pt x="2425" y="5964"/>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0" name="Google Shape;1580;p9"/>
              <p:cNvSpPr/>
              <p:nvPr/>
            </p:nvSpPr>
            <p:spPr>
              <a:xfrm>
                <a:off x="2011862" y="1751251"/>
                <a:ext cx="54452" cy="291990"/>
              </a:xfrm>
              <a:custGeom>
                <a:rect b="b" l="l" r="r" t="t"/>
                <a:pathLst>
                  <a:path extrusionOk="0" h="3759" w="701">
                    <a:moveTo>
                      <a:pt x="6" y="0"/>
                    </a:moveTo>
                    <a:cubicBezTo>
                      <a:pt x="1" y="0"/>
                      <a:pt x="1" y="9"/>
                      <a:pt x="12" y="26"/>
                    </a:cubicBezTo>
                    <a:cubicBezTo>
                      <a:pt x="122" y="215"/>
                      <a:pt x="204" y="372"/>
                      <a:pt x="304" y="564"/>
                    </a:cubicBezTo>
                    <a:cubicBezTo>
                      <a:pt x="405" y="753"/>
                      <a:pt x="487" y="951"/>
                      <a:pt x="556" y="1155"/>
                    </a:cubicBezTo>
                    <a:cubicBezTo>
                      <a:pt x="588" y="1253"/>
                      <a:pt x="603" y="1353"/>
                      <a:pt x="603" y="1460"/>
                    </a:cubicBezTo>
                    <a:cubicBezTo>
                      <a:pt x="603" y="1564"/>
                      <a:pt x="594" y="1668"/>
                      <a:pt x="572" y="1772"/>
                    </a:cubicBezTo>
                    <a:cubicBezTo>
                      <a:pt x="528" y="1976"/>
                      <a:pt x="449" y="2177"/>
                      <a:pt x="336" y="2354"/>
                    </a:cubicBezTo>
                    <a:lnTo>
                      <a:pt x="323" y="2369"/>
                    </a:lnTo>
                    <a:lnTo>
                      <a:pt x="323" y="2385"/>
                    </a:lnTo>
                    <a:cubicBezTo>
                      <a:pt x="355" y="2611"/>
                      <a:pt x="399" y="2844"/>
                      <a:pt x="433" y="3077"/>
                    </a:cubicBezTo>
                    <a:cubicBezTo>
                      <a:pt x="468" y="3310"/>
                      <a:pt x="503" y="3489"/>
                      <a:pt x="547" y="3719"/>
                    </a:cubicBezTo>
                    <a:cubicBezTo>
                      <a:pt x="552" y="3749"/>
                      <a:pt x="556" y="3759"/>
                      <a:pt x="559" y="3759"/>
                    </a:cubicBezTo>
                    <a:cubicBezTo>
                      <a:pt x="564" y="3759"/>
                      <a:pt x="567" y="3729"/>
                      <a:pt x="575" y="3719"/>
                    </a:cubicBezTo>
                    <a:cubicBezTo>
                      <a:pt x="556" y="3505"/>
                      <a:pt x="528" y="3281"/>
                      <a:pt x="503" y="3074"/>
                    </a:cubicBezTo>
                    <a:cubicBezTo>
                      <a:pt x="478" y="2844"/>
                      <a:pt x="454" y="2617"/>
                      <a:pt x="423" y="2390"/>
                    </a:cubicBezTo>
                    <a:lnTo>
                      <a:pt x="423" y="2390"/>
                    </a:lnTo>
                    <a:cubicBezTo>
                      <a:pt x="538" y="2208"/>
                      <a:pt x="626" y="2005"/>
                      <a:pt x="669" y="1791"/>
                    </a:cubicBezTo>
                    <a:cubicBezTo>
                      <a:pt x="691" y="1680"/>
                      <a:pt x="701" y="1567"/>
                      <a:pt x="698" y="1457"/>
                    </a:cubicBezTo>
                    <a:cubicBezTo>
                      <a:pt x="691" y="1344"/>
                      <a:pt x="672" y="1234"/>
                      <a:pt x="638" y="1127"/>
                    </a:cubicBezTo>
                    <a:cubicBezTo>
                      <a:pt x="562" y="922"/>
                      <a:pt x="468" y="724"/>
                      <a:pt x="355" y="536"/>
                    </a:cubicBezTo>
                    <a:cubicBezTo>
                      <a:pt x="257" y="372"/>
                      <a:pt x="135" y="168"/>
                      <a:pt x="25" y="14"/>
                    </a:cubicBezTo>
                    <a:cubicBezTo>
                      <a:pt x="17" y="5"/>
                      <a:pt x="10" y="0"/>
                      <a:pt x="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1" name="Google Shape;1581;p9"/>
              <p:cNvSpPr/>
              <p:nvPr/>
            </p:nvSpPr>
            <p:spPr>
              <a:xfrm>
                <a:off x="1919891" y="1929600"/>
                <a:ext cx="103699" cy="10409"/>
              </a:xfrm>
              <a:custGeom>
                <a:rect b="b" l="l" r="r" t="t"/>
                <a:pathLst>
                  <a:path extrusionOk="0" h="134" w="1335">
                    <a:moveTo>
                      <a:pt x="1086" y="84"/>
                    </a:moveTo>
                    <a:cubicBezTo>
                      <a:pt x="1111" y="88"/>
                      <a:pt x="1136" y="91"/>
                      <a:pt x="1161" y="92"/>
                    </a:cubicBezTo>
                    <a:cubicBezTo>
                      <a:pt x="1197" y="101"/>
                      <a:pt x="1235" y="103"/>
                      <a:pt x="1275" y="103"/>
                    </a:cubicBezTo>
                    <a:cubicBezTo>
                      <a:pt x="1295" y="103"/>
                      <a:pt x="1314" y="103"/>
                      <a:pt x="1334" y="102"/>
                    </a:cubicBezTo>
                    <a:lnTo>
                      <a:pt x="1086" y="84"/>
                    </a:lnTo>
                    <a:close/>
                    <a:moveTo>
                      <a:pt x="257" y="0"/>
                    </a:moveTo>
                    <a:cubicBezTo>
                      <a:pt x="175" y="0"/>
                      <a:pt x="92" y="3"/>
                      <a:pt x="10" y="7"/>
                    </a:cubicBezTo>
                    <a:cubicBezTo>
                      <a:pt x="4" y="10"/>
                      <a:pt x="1" y="10"/>
                      <a:pt x="1" y="14"/>
                    </a:cubicBezTo>
                    <a:cubicBezTo>
                      <a:pt x="1" y="17"/>
                      <a:pt x="4" y="26"/>
                      <a:pt x="10" y="26"/>
                    </a:cubicBezTo>
                    <a:cubicBezTo>
                      <a:pt x="234" y="32"/>
                      <a:pt x="457" y="61"/>
                      <a:pt x="680" y="86"/>
                    </a:cubicBezTo>
                    <a:cubicBezTo>
                      <a:pt x="797" y="95"/>
                      <a:pt x="907" y="111"/>
                      <a:pt x="1017" y="124"/>
                    </a:cubicBezTo>
                    <a:cubicBezTo>
                      <a:pt x="1067" y="133"/>
                      <a:pt x="1120" y="133"/>
                      <a:pt x="1174" y="133"/>
                    </a:cubicBezTo>
                    <a:cubicBezTo>
                      <a:pt x="1227" y="127"/>
                      <a:pt x="1278" y="124"/>
                      <a:pt x="1334" y="111"/>
                    </a:cubicBezTo>
                    <a:lnTo>
                      <a:pt x="10" y="7"/>
                    </a:lnTo>
                    <a:lnTo>
                      <a:pt x="10" y="7"/>
                    </a:lnTo>
                    <a:lnTo>
                      <a:pt x="1086" y="84"/>
                    </a:lnTo>
                    <a:lnTo>
                      <a:pt x="1086" y="84"/>
                    </a:lnTo>
                    <a:cubicBezTo>
                      <a:pt x="1057" y="79"/>
                      <a:pt x="1028" y="74"/>
                      <a:pt x="998" y="67"/>
                    </a:cubicBezTo>
                    <a:cubicBezTo>
                      <a:pt x="891" y="54"/>
                      <a:pt x="784" y="32"/>
                      <a:pt x="674" y="23"/>
                    </a:cubicBezTo>
                    <a:cubicBezTo>
                      <a:pt x="536" y="7"/>
                      <a:pt x="396" y="0"/>
                      <a:pt x="25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2" name="Google Shape;1582;p9"/>
              <p:cNvSpPr/>
              <p:nvPr/>
            </p:nvSpPr>
            <p:spPr>
              <a:xfrm>
                <a:off x="1880353" y="1944514"/>
                <a:ext cx="84591" cy="11108"/>
              </a:xfrm>
              <a:custGeom>
                <a:rect b="b" l="l" r="r" t="t"/>
                <a:pathLst>
                  <a:path extrusionOk="0" h="143" w="1089">
                    <a:moveTo>
                      <a:pt x="809" y="1"/>
                    </a:moveTo>
                    <a:cubicBezTo>
                      <a:pt x="724" y="7"/>
                      <a:pt x="632" y="13"/>
                      <a:pt x="541" y="26"/>
                    </a:cubicBezTo>
                    <a:cubicBezTo>
                      <a:pt x="362" y="51"/>
                      <a:pt x="180" y="86"/>
                      <a:pt x="3" y="130"/>
                    </a:cubicBezTo>
                    <a:cubicBezTo>
                      <a:pt x="3" y="130"/>
                      <a:pt x="0" y="133"/>
                      <a:pt x="3" y="133"/>
                    </a:cubicBezTo>
                    <a:cubicBezTo>
                      <a:pt x="0" y="139"/>
                      <a:pt x="3" y="142"/>
                      <a:pt x="7" y="142"/>
                    </a:cubicBezTo>
                    <a:cubicBezTo>
                      <a:pt x="192" y="117"/>
                      <a:pt x="368" y="95"/>
                      <a:pt x="551" y="76"/>
                    </a:cubicBezTo>
                    <a:lnTo>
                      <a:pt x="818" y="45"/>
                    </a:lnTo>
                    <a:lnTo>
                      <a:pt x="950" y="29"/>
                    </a:lnTo>
                    <a:cubicBezTo>
                      <a:pt x="994" y="23"/>
                      <a:pt x="1035" y="10"/>
                      <a:pt x="1085" y="10"/>
                    </a:cubicBezTo>
                    <a:cubicBezTo>
                      <a:pt x="1088" y="10"/>
                      <a:pt x="1085" y="1"/>
                      <a:pt x="1085" y="1"/>
                    </a:cubicBezTo>
                    <a:cubicBezTo>
                      <a:pt x="1068" y="3"/>
                      <a:pt x="1050" y="4"/>
                      <a:pt x="1034" y="4"/>
                    </a:cubicBezTo>
                    <a:cubicBezTo>
                      <a:pt x="1000" y="4"/>
                      <a:pt x="969" y="1"/>
                      <a:pt x="93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3" name="Google Shape;1583;p9"/>
              <p:cNvSpPr/>
              <p:nvPr/>
            </p:nvSpPr>
            <p:spPr>
              <a:xfrm>
                <a:off x="1596206" y="1658813"/>
                <a:ext cx="475076" cy="583979"/>
              </a:xfrm>
              <a:custGeom>
                <a:rect b="b" l="l" r="r" t="t"/>
                <a:pathLst>
                  <a:path extrusionOk="0" h="7518" w="6116">
                    <a:moveTo>
                      <a:pt x="3198" y="1"/>
                    </a:moveTo>
                    <a:cubicBezTo>
                      <a:pt x="3068" y="1"/>
                      <a:pt x="2903" y="129"/>
                      <a:pt x="2740" y="351"/>
                    </a:cubicBezTo>
                    <a:cubicBezTo>
                      <a:pt x="1796" y="1625"/>
                      <a:pt x="0" y="4641"/>
                      <a:pt x="607" y="5305"/>
                    </a:cubicBezTo>
                    <a:cubicBezTo>
                      <a:pt x="1592" y="6396"/>
                      <a:pt x="3979" y="7337"/>
                      <a:pt x="4718" y="7516"/>
                    </a:cubicBezTo>
                    <a:cubicBezTo>
                      <a:pt x="4724" y="7517"/>
                      <a:pt x="4729" y="7518"/>
                      <a:pt x="4735" y="7518"/>
                    </a:cubicBezTo>
                    <a:cubicBezTo>
                      <a:pt x="5078" y="7518"/>
                      <a:pt x="6116" y="5261"/>
                      <a:pt x="5816" y="5078"/>
                    </a:cubicBezTo>
                    <a:cubicBezTo>
                      <a:pt x="5451" y="4858"/>
                      <a:pt x="2894" y="4078"/>
                      <a:pt x="2903" y="3861"/>
                    </a:cubicBezTo>
                    <a:cubicBezTo>
                      <a:pt x="2907" y="3739"/>
                      <a:pt x="3171" y="2704"/>
                      <a:pt x="3394" y="1377"/>
                    </a:cubicBezTo>
                    <a:cubicBezTo>
                      <a:pt x="3554" y="395"/>
                      <a:pt x="3428" y="1"/>
                      <a:pt x="3198" y="1"/>
                    </a:cubicBezTo>
                    <a:close/>
                  </a:path>
                </a:pathLst>
              </a:custGeom>
              <a:solidFill>
                <a:srgbClr val="D376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4" name="Google Shape;1584;p9"/>
              <p:cNvSpPr/>
              <p:nvPr/>
            </p:nvSpPr>
            <p:spPr>
              <a:xfrm>
                <a:off x="1953836" y="1992753"/>
                <a:ext cx="401049" cy="250277"/>
              </a:xfrm>
              <a:custGeom>
                <a:rect b="b" l="l" r="r" t="t"/>
                <a:pathLst>
                  <a:path extrusionOk="0" h="3222" w="5163">
                    <a:moveTo>
                      <a:pt x="2759" y="1"/>
                    </a:moveTo>
                    <a:cubicBezTo>
                      <a:pt x="2434" y="1"/>
                      <a:pt x="1949" y="90"/>
                      <a:pt x="1652" y="169"/>
                    </a:cubicBezTo>
                    <a:cubicBezTo>
                      <a:pt x="1011" y="342"/>
                      <a:pt x="48" y="647"/>
                      <a:pt x="48" y="647"/>
                    </a:cubicBezTo>
                    <a:cubicBezTo>
                      <a:pt x="48" y="647"/>
                      <a:pt x="1" y="3208"/>
                      <a:pt x="117" y="3214"/>
                    </a:cubicBezTo>
                    <a:cubicBezTo>
                      <a:pt x="174" y="3219"/>
                      <a:pt x="233" y="3221"/>
                      <a:pt x="294" y="3221"/>
                    </a:cubicBezTo>
                    <a:cubicBezTo>
                      <a:pt x="756" y="3221"/>
                      <a:pt x="1344" y="3061"/>
                      <a:pt x="1989" y="2380"/>
                    </a:cubicBezTo>
                    <a:cubicBezTo>
                      <a:pt x="1989" y="2380"/>
                      <a:pt x="2851" y="2805"/>
                      <a:pt x="3347" y="2805"/>
                    </a:cubicBezTo>
                    <a:cubicBezTo>
                      <a:pt x="3483" y="2805"/>
                      <a:pt x="3591" y="2773"/>
                      <a:pt x="3646" y="2692"/>
                    </a:cubicBezTo>
                    <a:cubicBezTo>
                      <a:pt x="3752" y="2534"/>
                      <a:pt x="3523" y="2333"/>
                      <a:pt x="3245" y="2162"/>
                    </a:cubicBezTo>
                    <a:lnTo>
                      <a:pt x="3245" y="2162"/>
                    </a:lnTo>
                    <a:cubicBezTo>
                      <a:pt x="3526" y="2285"/>
                      <a:pt x="3828" y="2392"/>
                      <a:pt x="4029" y="2392"/>
                    </a:cubicBezTo>
                    <a:cubicBezTo>
                      <a:pt x="4120" y="2392"/>
                      <a:pt x="4190" y="2370"/>
                      <a:pt x="4228" y="2317"/>
                    </a:cubicBezTo>
                    <a:cubicBezTo>
                      <a:pt x="4343" y="2162"/>
                      <a:pt x="4205" y="1980"/>
                      <a:pt x="3983" y="1811"/>
                    </a:cubicBezTo>
                    <a:lnTo>
                      <a:pt x="3983" y="1811"/>
                    </a:lnTo>
                    <a:cubicBezTo>
                      <a:pt x="4179" y="1890"/>
                      <a:pt x="4367" y="1946"/>
                      <a:pt x="4512" y="1946"/>
                    </a:cubicBezTo>
                    <a:cubicBezTo>
                      <a:pt x="4625" y="1946"/>
                      <a:pt x="4711" y="1912"/>
                      <a:pt x="4753" y="1830"/>
                    </a:cubicBezTo>
                    <a:cubicBezTo>
                      <a:pt x="4902" y="1545"/>
                      <a:pt x="4324" y="1207"/>
                      <a:pt x="3886" y="999"/>
                    </a:cubicBezTo>
                    <a:lnTo>
                      <a:pt x="3886" y="999"/>
                    </a:lnTo>
                    <a:cubicBezTo>
                      <a:pt x="4177" y="1113"/>
                      <a:pt x="4543" y="1234"/>
                      <a:pt x="4784" y="1234"/>
                    </a:cubicBezTo>
                    <a:cubicBezTo>
                      <a:pt x="4911" y="1234"/>
                      <a:pt x="5003" y="1200"/>
                      <a:pt x="5030" y="1113"/>
                    </a:cubicBezTo>
                    <a:cubicBezTo>
                      <a:pt x="5162" y="672"/>
                      <a:pt x="3369" y="84"/>
                      <a:pt x="2929" y="12"/>
                    </a:cubicBezTo>
                    <a:cubicBezTo>
                      <a:pt x="2880" y="4"/>
                      <a:pt x="2823" y="1"/>
                      <a:pt x="2759" y="1"/>
                    </a:cubicBezTo>
                    <a:close/>
                  </a:path>
                </a:pathLst>
              </a:custGeom>
              <a:solidFill>
                <a:srgbClr val="D376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5" name="Google Shape;1585;p9"/>
              <p:cNvSpPr/>
              <p:nvPr/>
            </p:nvSpPr>
            <p:spPr>
              <a:xfrm>
                <a:off x="2178948" y="2037107"/>
                <a:ext cx="133139" cy="68512"/>
              </a:xfrm>
              <a:custGeom>
                <a:rect b="b" l="l" r="r" t="t"/>
                <a:pathLst>
                  <a:path extrusionOk="0" h="882" w="1714">
                    <a:moveTo>
                      <a:pt x="7" y="0"/>
                    </a:moveTo>
                    <a:cubicBezTo>
                      <a:pt x="2" y="0"/>
                      <a:pt x="0" y="8"/>
                      <a:pt x="3" y="10"/>
                    </a:cubicBezTo>
                    <a:cubicBezTo>
                      <a:pt x="182" y="83"/>
                      <a:pt x="355" y="171"/>
                      <a:pt x="534" y="249"/>
                    </a:cubicBezTo>
                    <a:cubicBezTo>
                      <a:pt x="717" y="325"/>
                      <a:pt x="1349" y="614"/>
                      <a:pt x="1714" y="882"/>
                    </a:cubicBezTo>
                    <a:cubicBezTo>
                      <a:pt x="1522" y="718"/>
                      <a:pt x="1308" y="570"/>
                      <a:pt x="1085" y="454"/>
                    </a:cubicBezTo>
                    <a:cubicBezTo>
                      <a:pt x="915" y="359"/>
                      <a:pt x="736" y="278"/>
                      <a:pt x="560" y="199"/>
                    </a:cubicBezTo>
                    <a:cubicBezTo>
                      <a:pt x="380" y="124"/>
                      <a:pt x="192" y="64"/>
                      <a:pt x="9" y="1"/>
                    </a:cubicBezTo>
                    <a:cubicBezTo>
                      <a:pt x="8" y="0"/>
                      <a:pt x="7" y="0"/>
                      <a:pt x="7"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6" name="Google Shape;1586;p9"/>
              <p:cNvSpPr/>
              <p:nvPr/>
            </p:nvSpPr>
            <p:spPr>
              <a:xfrm>
                <a:off x="2156654" y="2086743"/>
                <a:ext cx="106263" cy="46684"/>
              </a:xfrm>
              <a:custGeom>
                <a:rect b="b" l="l" r="r" t="t"/>
                <a:pathLst>
                  <a:path extrusionOk="0" h="601" w="1368">
                    <a:moveTo>
                      <a:pt x="4" y="0"/>
                    </a:moveTo>
                    <a:lnTo>
                      <a:pt x="0" y="3"/>
                    </a:lnTo>
                    <a:cubicBezTo>
                      <a:pt x="205" y="114"/>
                      <a:pt x="1120" y="494"/>
                      <a:pt x="1344" y="598"/>
                    </a:cubicBezTo>
                    <a:cubicBezTo>
                      <a:pt x="1350" y="600"/>
                      <a:pt x="1355" y="600"/>
                      <a:pt x="1358" y="600"/>
                    </a:cubicBezTo>
                    <a:cubicBezTo>
                      <a:pt x="1367" y="600"/>
                      <a:pt x="1367" y="595"/>
                      <a:pt x="1356" y="588"/>
                    </a:cubicBezTo>
                    <a:cubicBezTo>
                      <a:pt x="928" y="343"/>
                      <a:pt x="475" y="142"/>
                      <a:pt x="4"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7" name="Google Shape;1587;p9"/>
              <p:cNvSpPr/>
              <p:nvPr/>
            </p:nvSpPr>
            <p:spPr>
              <a:xfrm>
                <a:off x="2128845" y="2126049"/>
                <a:ext cx="78144" cy="35732"/>
              </a:xfrm>
              <a:custGeom>
                <a:rect b="b" l="l" r="r" t="t"/>
                <a:pathLst>
                  <a:path extrusionOk="0" h="460" w="1006">
                    <a:moveTo>
                      <a:pt x="10" y="0"/>
                    </a:moveTo>
                    <a:cubicBezTo>
                      <a:pt x="3" y="0"/>
                      <a:pt x="1" y="10"/>
                      <a:pt x="9" y="13"/>
                    </a:cubicBezTo>
                    <a:cubicBezTo>
                      <a:pt x="437" y="218"/>
                      <a:pt x="660" y="309"/>
                      <a:pt x="978" y="457"/>
                    </a:cubicBezTo>
                    <a:cubicBezTo>
                      <a:pt x="982" y="459"/>
                      <a:pt x="987" y="459"/>
                      <a:pt x="991" y="459"/>
                    </a:cubicBezTo>
                    <a:cubicBezTo>
                      <a:pt x="1000" y="459"/>
                      <a:pt x="1005" y="454"/>
                      <a:pt x="994" y="447"/>
                    </a:cubicBezTo>
                    <a:cubicBezTo>
                      <a:pt x="689" y="262"/>
                      <a:pt x="358" y="108"/>
                      <a:pt x="13" y="1"/>
                    </a:cubicBezTo>
                    <a:cubicBezTo>
                      <a:pt x="11" y="0"/>
                      <a:pt x="11" y="0"/>
                      <a:pt x="1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8" name="Google Shape;1588;p9"/>
              <p:cNvSpPr/>
              <p:nvPr/>
            </p:nvSpPr>
            <p:spPr>
              <a:xfrm>
                <a:off x="1598847" y="1656794"/>
                <a:ext cx="382950" cy="605651"/>
              </a:xfrm>
              <a:custGeom>
                <a:rect b="b" l="l" r="r" t="t"/>
                <a:pathLst>
                  <a:path extrusionOk="0" h="7797" w="4930">
                    <a:moveTo>
                      <a:pt x="3160" y="0"/>
                    </a:moveTo>
                    <a:cubicBezTo>
                      <a:pt x="2991" y="0"/>
                      <a:pt x="2767" y="185"/>
                      <a:pt x="2542" y="487"/>
                    </a:cubicBezTo>
                    <a:cubicBezTo>
                      <a:pt x="2061" y="1132"/>
                      <a:pt x="1" y="4434"/>
                      <a:pt x="432" y="5240"/>
                    </a:cubicBezTo>
                    <a:cubicBezTo>
                      <a:pt x="910" y="6139"/>
                      <a:pt x="3552" y="7797"/>
                      <a:pt x="3552" y="7797"/>
                    </a:cubicBezTo>
                    <a:lnTo>
                      <a:pt x="4930" y="4718"/>
                    </a:lnTo>
                    <a:cubicBezTo>
                      <a:pt x="4930" y="4718"/>
                      <a:pt x="2942" y="3900"/>
                      <a:pt x="2942" y="3868"/>
                    </a:cubicBezTo>
                    <a:cubicBezTo>
                      <a:pt x="2942" y="3837"/>
                      <a:pt x="3392" y="1887"/>
                      <a:pt x="3442" y="808"/>
                    </a:cubicBezTo>
                    <a:cubicBezTo>
                      <a:pt x="3472" y="237"/>
                      <a:pt x="3351" y="0"/>
                      <a:pt x="316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9" name="Google Shape;1589;p9"/>
              <p:cNvSpPr/>
              <p:nvPr/>
            </p:nvSpPr>
            <p:spPr>
              <a:xfrm>
                <a:off x="1655552" y="1656716"/>
                <a:ext cx="283523" cy="536596"/>
              </a:xfrm>
              <a:custGeom>
                <a:rect b="b" l="l" r="r" t="t"/>
                <a:pathLst>
                  <a:path extrusionOk="0" h="6908" w="3650">
                    <a:moveTo>
                      <a:pt x="2426" y="1"/>
                    </a:moveTo>
                    <a:cubicBezTo>
                      <a:pt x="2398" y="1"/>
                      <a:pt x="2370" y="4"/>
                      <a:pt x="2344" y="13"/>
                    </a:cubicBezTo>
                    <a:cubicBezTo>
                      <a:pt x="2350" y="45"/>
                      <a:pt x="2375" y="67"/>
                      <a:pt x="2407" y="70"/>
                    </a:cubicBezTo>
                    <a:cubicBezTo>
                      <a:pt x="2412" y="71"/>
                      <a:pt x="2417" y="72"/>
                      <a:pt x="2422" y="72"/>
                    </a:cubicBezTo>
                    <a:cubicBezTo>
                      <a:pt x="2457" y="72"/>
                      <a:pt x="2489" y="43"/>
                      <a:pt x="2492" y="7"/>
                    </a:cubicBezTo>
                    <a:cubicBezTo>
                      <a:pt x="2470" y="3"/>
                      <a:pt x="2448" y="1"/>
                      <a:pt x="2426" y="1"/>
                    </a:cubicBezTo>
                    <a:close/>
                    <a:moveTo>
                      <a:pt x="1834" y="778"/>
                    </a:moveTo>
                    <a:cubicBezTo>
                      <a:pt x="1793" y="778"/>
                      <a:pt x="1762" y="815"/>
                      <a:pt x="1762" y="853"/>
                    </a:cubicBezTo>
                    <a:cubicBezTo>
                      <a:pt x="1762" y="897"/>
                      <a:pt x="1797" y="929"/>
                      <a:pt x="1834" y="929"/>
                    </a:cubicBezTo>
                    <a:cubicBezTo>
                      <a:pt x="1878" y="929"/>
                      <a:pt x="1910" y="894"/>
                      <a:pt x="1910" y="853"/>
                    </a:cubicBezTo>
                    <a:cubicBezTo>
                      <a:pt x="1910" y="815"/>
                      <a:pt x="1875" y="778"/>
                      <a:pt x="1834" y="778"/>
                    </a:cubicBezTo>
                    <a:close/>
                    <a:moveTo>
                      <a:pt x="1246" y="1627"/>
                    </a:moveTo>
                    <a:cubicBezTo>
                      <a:pt x="1202" y="1627"/>
                      <a:pt x="1171" y="1665"/>
                      <a:pt x="1171" y="1702"/>
                    </a:cubicBezTo>
                    <a:cubicBezTo>
                      <a:pt x="1171" y="1746"/>
                      <a:pt x="1205" y="1778"/>
                      <a:pt x="1246" y="1778"/>
                    </a:cubicBezTo>
                    <a:cubicBezTo>
                      <a:pt x="1290" y="1778"/>
                      <a:pt x="1322" y="1743"/>
                      <a:pt x="1322" y="1702"/>
                    </a:cubicBezTo>
                    <a:cubicBezTo>
                      <a:pt x="1322" y="1665"/>
                      <a:pt x="1290" y="1627"/>
                      <a:pt x="1246" y="1627"/>
                    </a:cubicBezTo>
                    <a:close/>
                    <a:moveTo>
                      <a:pt x="2413" y="1649"/>
                    </a:moveTo>
                    <a:cubicBezTo>
                      <a:pt x="2369" y="1649"/>
                      <a:pt x="2338" y="1683"/>
                      <a:pt x="2338" y="1721"/>
                    </a:cubicBezTo>
                    <a:cubicBezTo>
                      <a:pt x="2338" y="1765"/>
                      <a:pt x="2375" y="1797"/>
                      <a:pt x="2413" y="1797"/>
                    </a:cubicBezTo>
                    <a:cubicBezTo>
                      <a:pt x="2457" y="1797"/>
                      <a:pt x="2489" y="1762"/>
                      <a:pt x="2489" y="1721"/>
                    </a:cubicBezTo>
                    <a:cubicBezTo>
                      <a:pt x="2489" y="1683"/>
                      <a:pt x="2457" y="1649"/>
                      <a:pt x="2413" y="1649"/>
                    </a:cubicBezTo>
                    <a:close/>
                    <a:moveTo>
                      <a:pt x="661" y="2454"/>
                    </a:moveTo>
                    <a:cubicBezTo>
                      <a:pt x="617" y="2454"/>
                      <a:pt x="586" y="2489"/>
                      <a:pt x="586" y="2529"/>
                    </a:cubicBezTo>
                    <a:cubicBezTo>
                      <a:pt x="586" y="2570"/>
                      <a:pt x="620" y="2602"/>
                      <a:pt x="661" y="2602"/>
                    </a:cubicBezTo>
                    <a:cubicBezTo>
                      <a:pt x="702" y="2602"/>
                      <a:pt x="733" y="2567"/>
                      <a:pt x="733" y="2529"/>
                    </a:cubicBezTo>
                    <a:cubicBezTo>
                      <a:pt x="740" y="2489"/>
                      <a:pt x="702" y="2454"/>
                      <a:pt x="661" y="2454"/>
                    </a:cubicBezTo>
                    <a:close/>
                    <a:moveTo>
                      <a:pt x="1828" y="2454"/>
                    </a:moveTo>
                    <a:cubicBezTo>
                      <a:pt x="1784" y="2454"/>
                      <a:pt x="1753" y="2489"/>
                      <a:pt x="1753" y="2529"/>
                    </a:cubicBezTo>
                    <a:cubicBezTo>
                      <a:pt x="1753" y="2570"/>
                      <a:pt x="1787" y="2602"/>
                      <a:pt x="1828" y="2602"/>
                    </a:cubicBezTo>
                    <a:cubicBezTo>
                      <a:pt x="1872" y="2602"/>
                      <a:pt x="1904" y="2567"/>
                      <a:pt x="1904" y="2529"/>
                    </a:cubicBezTo>
                    <a:cubicBezTo>
                      <a:pt x="1904" y="2489"/>
                      <a:pt x="1872" y="2457"/>
                      <a:pt x="1831" y="2454"/>
                    </a:cubicBezTo>
                    <a:close/>
                    <a:moveTo>
                      <a:pt x="136" y="3366"/>
                    </a:moveTo>
                    <a:cubicBezTo>
                      <a:pt x="120" y="3404"/>
                      <a:pt x="101" y="3445"/>
                      <a:pt x="82" y="3482"/>
                    </a:cubicBezTo>
                    <a:cubicBezTo>
                      <a:pt x="120" y="3479"/>
                      <a:pt x="152" y="3445"/>
                      <a:pt x="148" y="3401"/>
                    </a:cubicBezTo>
                    <a:cubicBezTo>
                      <a:pt x="148" y="3388"/>
                      <a:pt x="145" y="3372"/>
                      <a:pt x="136" y="3366"/>
                    </a:cubicBezTo>
                    <a:close/>
                    <a:moveTo>
                      <a:pt x="1246" y="3335"/>
                    </a:moveTo>
                    <a:cubicBezTo>
                      <a:pt x="1202" y="3335"/>
                      <a:pt x="1171" y="3369"/>
                      <a:pt x="1171" y="3410"/>
                    </a:cubicBezTo>
                    <a:cubicBezTo>
                      <a:pt x="1171" y="3451"/>
                      <a:pt x="1205" y="3482"/>
                      <a:pt x="1246" y="3482"/>
                    </a:cubicBezTo>
                    <a:cubicBezTo>
                      <a:pt x="1290" y="3482"/>
                      <a:pt x="1322" y="3448"/>
                      <a:pt x="1322" y="3410"/>
                    </a:cubicBezTo>
                    <a:cubicBezTo>
                      <a:pt x="1322" y="3366"/>
                      <a:pt x="1290" y="3335"/>
                      <a:pt x="1246" y="3335"/>
                    </a:cubicBezTo>
                    <a:close/>
                    <a:moveTo>
                      <a:pt x="649" y="4159"/>
                    </a:moveTo>
                    <a:cubicBezTo>
                      <a:pt x="605" y="4159"/>
                      <a:pt x="573" y="4196"/>
                      <a:pt x="573" y="4234"/>
                    </a:cubicBezTo>
                    <a:cubicBezTo>
                      <a:pt x="573" y="4278"/>
                      <a:pt x="608" y="4310"/>
                      <a:pt x="649" y="4310"/>
                    </a:cubicBezTo>
                    <a:cubicBezTo>
                      <a:pt x="693" y="4310"/>
                      <a:pt x="724" y="4275"/>
                      <a:pt x="724" y="4234"/>
                    </a:cubicBezTo>
                    <a:cubicBezTo>
                      <a:pt x="724" y="4200"/>
                      <a:pt x="699" y="4168"/>
                      <a:pt x="661" y="4159"/>
                    </a:cubicBezTo>
                    <a:close/>
                    <a:moveTo>
                      <a:pt x="1812" y="4159"/>
                    </a:moveTo>
                    <a:cubicBezTo>
                      <a:pt x="1768" y="4159"/>
                      <a:pt x="1737" y="4196"/>
                      <a:pt x="1737" y="4234"/>
                    </a:cubicBezTo>
                    <a:cubicBezTo>
                      <a:pt x="1737" y="4278"/>
                      <a:pt x="1771" y="4310"/>
                      <a:pt x="1812" y="4310"/>
                    </a:cubicBezTo>
                    <a:cubicBezTo>
                      <a:pt x="1856" y="4310"/>
                      <a:pt x="1888" y="4275"/>
                      <a:pt x="1888" y="4234"/>
                    </a:cubicBezTo>
                    <a:cubicBezTo>
                      <a:pt x="1888" y="4200"/>
                      <a:pt x="1866" y="4168"/>
                      <a:pt x="1831" y="4159"/>
                    </a:cubicBezTo>
                    <a:close/>
                    <a:moveTo>
                      <a:pt x="2945" y="4200"/>
                    </a:moveTo>
                    <a:cubicBezTo>
                      <a:pt x="2910" y="4222"/>
                      <a:pt x="2901" y="4269"/>
                      <a:pt x="2926" y="4307"/>
                    </a:cubicBezTo>
                    <a:cubicBezTo>
                      <a:pt x="2935" y="4325"/>
                      <a:pt x="2960" y="4338"/>
                      <a:pt x="2982" y="4338"/>
                    </a:cubicBezTo>
                    <a:cubicBezTo>
                      <a:pt x="3026" y="4338"/>
                      <a:pt x="3058" y="4300"/>
                      <a:pt x="3058" y="4263"/>
                    </a:cubicBezTo>
                    <a:cubicBezTo>
                      <a:pt x="3067" y="4259"/>
                      <a:pt x="3070" y="4253"/>
                      <a:pt x="3074" y="4250"/>
                    </a:cubicBezTo>
                    <a:lnTo>
                      <a:pt x="3058" y="4250"/>
                    </a:lnTo>
                    <a:lnTo>
                      <a:pt x="3058" y="4247"/>
                    </a:lnTo>
                    <a:lnTo>
                      <a:pt x="2945" y="4200"/>
                    </a:lnTo>
                    <a:close/>
                    <a:moveTo>
                      <a:pt x="73" y="5036"/>
                    </a:moveTo>
                    <a:cubicBezTo>
                      <a:pt x="32" y="5036"/>
                      <a:pt x="1" y="5071"/>
                      <a:pt x="1" y="5112"/>
                    </a:cubicBezTo>
                    <a:cubicBezTo>
                      <a:pt x="1" y="5156"/>
                      <a:pt x="35" y="5187"/>
                      <a:pt x="73" y="5187"/>
                    </a:cubicBezTo>
                    <a:cubicBezTo>
                      <a:pt x="117" y="5187"/>
                      <a:pt x="148" y="5149"/>
                      <a:pt x="148" y="5112"/>
                    </a:cubicBezTo>
                    <a:cubicBezTo>
                      <a:pt x="148" y="5068"/>
                      <a:pt x="114" y="5036"/>
                      <a:pt x="73" y="5036"/>
                    </a:cubicBezTo>
                    <a:close/>
                    <a:moveTo>
                      <a:pt x="1237" y="5055"/>
                    </a:moveTo>
                    <a:cubicBezTo>
                      <a:pt x="1196" y="5055"/>
                      <a:pt x="1164" y="5093"/>
                      <a:pt x="1164" y="5131"/>
                    </a:cubicBezTo>
                    <a:cubicBezTo>
                      <a:pt x="1164" y="5175"/>
                      <a:pt x="1199" y="5206"/>
                      <a:pt x="1237" y="5206"/>
                    </a:cubicBezTo>
                    <a:cubicBezTo>
                      <a:pt x="1281" y="5206"/>
                      <a:pt x="1312" y="5171"/>
                      <a:pt x="1312" y="5131"/>
                    </a:cubicBezTo>
                    <a:cubicBezTo>
                      <a:pt x="1312" y="5093"/>
                      <a:pt x="1281" y="5061"/>
                      <a:pt x="1246" y="5055"/>
                    </a:cubicBezTo>
                    <a:close/>
                    <a:moveTo>
                      <a:pt x="2407" y="5055"/>
                    </a:moveTo>
                    <a:cubicBezTo>
                      <a:pt x="2363" y="5055"/>
                      <a:pt x="2331" y="5093"/>
                      <a:pt x="2331" y="5131"/>
                    </a:cubicBezTo>
                    <a:cubicBezTo>
                      <a:pt x="2331" y="5175"/>
                      <a:pt x="2366" y="5206"/>
                      <a:pt x="2407" y="5206"/>
                    </a:cubicBezTo>
                    <a:cubicBezTo>
                      <a:pt x="2448" y="5206"/>
                      <a:pt x="2479" y="5171"/>
                      <a:pt x="2479" y="5131"/>
                    </a:cubicBezTo>
                    <a:cubicBezTo>
                      <a:pt x="2479" y="5093"/>
                      <a:pt x="2451" y="5061"/>
                      <a:pt x="2416" y="5055"/>
                    </a:cubicBezTo>
                    <a:close/>
                    <a:moveTo>
                      <a:pt x="3574" y="5055"/>
                    </a:moveTo>
                    <a:cubicBezTo>
                      <a:pt x="3530" y="5055"/>
                      <a:pt x="3498" y="5093"/>
                      <a:pt x="3498" y="5131"/>
                    </a:cubicBezTo>
                    <a:cubicBezTo>
                      <a:pt x="3498" y="5175"/>
                      <a:pt x="3533" y="5206"/>
                      <a:pt x="3574" y="5206"/>
                    </a:cubicBezTo>
                    <a:cubicBezTo>
                      <a:pt x="3618" y="5206"/>
                      <a:pt x="3649" y="5171"/>
                      <a:pt x="3649" y="5131"/>
                    </a:cubicBezTo>
                    <a:cubicBezTo>
                      <a:pt x="3649" y="5096"/>
                      <a:pt x="3624" y="5065"/>
                      <a:pt x="3586" y="5055"/>
                    </a:cubicBezTo>
                    <a:close/>
                    <a:moveTo>
                      <a:pt x="645" y="5860"/>
                    </a:moveTo>
                    <a:cubicBezTo>
                      <a:pt x="601" y="5860"/>
                      <a:pt x="570" y="5898"/>
                      <a:pt x="570" y="5936"/>
                    </a:cubicBezTo>
                    <a:cubicBezTo>
                      <a:pt x="570" y="5977"/>
                      <a:pt x="605" y="6011"/>
                      <a:pt x="645" y="6011"/>
                    </a:cubicBezTo>
                    <a:cubicBezTo>
                      <a:pt x="686" y="6011"/>
                      <a:pt x="718" y="5977"/>
                      <a:pt x="718" y="5936"/>
                    </a:cubicBezTo>
                    <a:cubicBezTo>
                      <a:pt x="718" y="5901"/>
                      <a:pt x="696" y="5870"/>
                      <a:pt x="661" y="5860"/>
                    </a:cubicBezTo>
                    <a:close/>
                    <a:moveTo>
                      <a:pt x="1809" y="5860"/>
                    </a:moveTo>
                    <a:cubicBezTo>
                      <a:pt x="1765" y="5860"/>
                      <a:pt x="1734" y="5898"/>
                      <a:pt x="1734" y="5936"/>
                    </a:cubicBezTo>
                    <a:cubicBezTo>
                      <a:pt x="1734" y="5977"/>
                      <a:pt x="1768" y="6011"/>
                      <a:pt x="1809" y="6011"/>
                    </a:cubicBezTo>
                    <a:cubicBezTo>
                      <a:pt x="1850" y="6011"/>
                      <a:pt x="1881" y="5977"/>
                      <a:pt x="1881" y="5936"/>
                    </a:cubicBezTo>
                    <a:cubicBezTo>
                      <a:pt x="1881" y="5901"/>
                      <a:pt x="1863" y="5873"/>
                      <a:pt x="1831" y="5860"/>
                    </a:cubicBezTo>
                    <a:close/>
                    <a:moveTo>
                      <a:pt x="2976" y="5860"/>
                    </a:moveTo>
                    <a:cubicBezTo>
                      <a:pt x="2932" y="5860"/>
                      <a:pt x="2901" y="5898"/>
                      <a:pt x="2901" y="5936"/>
                    </a:cubicBezTo>
                    <a:cubicBezTo>
                      <a:pt x="2901" y="5977"/>
                      <a:pt x="2935" y="6011"/>
                      <a:pt x="2976" y="6011"/>
                    </a:cubicBezTo>
                    <a:cubicBezTo>
                      <a:pt x="3020" y="6011"/>
                      <a:pt x="3052" y="5977"/>
                      <a:pt x="3052" y="5936"/>
                    </a:cubicBezTo>
                    <a:cubicBezTo>
                      <a:pt x="3052" y="5901"/>
                      <a:pt x="3029" y="5873"/>
                      <a:pt x="2998" y="5860"/>
                    </a:cubicBezTo>
                    <a:close/>
                    <a:moveTo>
                      <a:pt x="2397" y="6760"/>
                    </a:moveTo>
                    <a:cubicBezTo>
                      <a:pt x="2353" y="6760"/>
                      <a:pt x="2322" y="6794"/>
                      <a:pt x="2322" y="6832"/>
                    </a:cubicBezTo>
                    <a:cubicBezTo>
                      <a:pt x="2322" y="6876"/>
                      <a:pt x="2360" y="6908"/>
                      <a:pt x="2397" y="6908"/>
                    </a:cubicBezTo>
                    <a:cubicBezTo>
                      <a:pt x="2438" y="6908"/>
                      <a:pt x="2473" y="6873"/>
                      <a:pt x="2473" y="6832"/>
                    </a:cubicBezTo>
                    <a:cubicBezTo>
                      <a:pt x="2473" y="6798"/>
                      <a:pt x="2448" y="6766"/>
                      <a:pt x="2413" y="676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0" name="Google Shape;1590;p9"/>
              <p:cNvSpPr/>
              <p:nvPr/>
            </p:nvSpPr>
            <p:spPr>
              <a:xfrm>
                <a:off x="1836853" y="2009220"/>
                <a:ext cx="94844" cy="218274"/>
              </a:xfrm>
              <a:custGeom>
                <a:rect b="b" l="l" r="r" t="t"/>
                <a:pathLst>
                  <a:path extrusionOk="0" h="2810" w="1221">
                    <a:moveTo>
                      <a:pt x="1211" y="0"/>
                    </a:moveTo>
                    <a:cubicBezTo>
                      <a:pt x="1209" y="0"/>
                      <a:pt x="1208" y="2"/>
                      <a:pt x="1208" y="4"/>
                    </a:cubicBezTo>
                    <a:cubicBezTo>
                      <a:pt x="1086" y="218"/>
                      <a:pt x="677" y="1143"/>
                      <a:pt x="576" y="1376"/>
                    </a:cubicBezTo>
                    <a:cubicBezTo>
                      <a:pt x="378" y="1848"/>
                      <a:pt x="167" y="2319"/>
                      <a:pt x="0" y="2797"/>
                    </a:cubicBezTo>
                    <a:cubicBezTo>
                      <a:pt x="0" y="2804"/>
                      <a:pt x="0" y="2807"/>
                      <a:pt x="4" y="2807"/>
                    </a:cubicBezTo>
                    <a:cubicBezTo>
                      <a:pt x="7" y="2808"/>
                      <a:pt x="9" y="2809"/>
                      <a:pt x="11" y="2809"/>
                    </a:cubicBezTo>
                    <a:cubicBezTo>
                      <a:pt x="13" y="2809"/>
                      <a:pt x="15" y="2808"/>
                      <a:pt x="16" y="2807"/>
                    </a:cubicBezTo>
                    <a:cubicBezTo>
                      <a:pt x="252" y="2357"/>
                      <a:pt x="453" y="1885"/>
                      <a:pt x="655" y="1423"/>
                    </a:cubicBezTo>
                    <a:cubicBezTo>
                      <a:pt x="752" y="1190"/>
                      <a:pt x="1145" y="250"/>
                      <a:pt x="1221" y="11"/>
                    </a:cubicBezTo>
                    <a:cubicBezTo>
                      <a:pt x="1221" y="6"/>
                      <a:pt x="1215" y="0"/>
                      <a:pt x="121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1" name="Google Shape;1591;p9"/>
              <p:cNvSpPr/>
              <p:nvPr/>
            </p:nvSpPr>
            <p:spPr>
              <a:xfrm>
                <a:off x="1824347" y="1768107"/>
                <a:ext cx="159860" cy="258899"/>
              </a:xfrm>
              <a:custGeom>
                <a:rect b="b" l="l" r="r" t="t"/>
                <a:pathLst>
                  <a:path extrusionOk="0" h="3333" w="2058">
                    <a:moveTo>
                      <a:pt x="479" y="1"/>
                    </a:moveTo>
                    <a:cubicBezTo>
                      <a:pt x="476" y="1"/>
                      <a:pt x="473" y="1"/>
                      <a:pt x="473" y="4"/>
                    </a:cubicBezTo>
                    <a:cubicBezTo>
                      <a:pt x="400" y="413"/>
                      <a:pt x="334" y="828"/>
                      <a:pt x="256" y="1237"/>
                    </a:cubicBezTo>
                    <a:cubicBezTo>
                      <a:pt x="218" y="1445"/>
                      <a:pt x="7" y="2372"/>
                      <a:pt x="1" y="2464"/>
                    </a:cubicBezTo>
                    <a:cubicBezTo>
                      <a:pt x="1" y="2470"/>
                      <a:pt x="693" y="2753"/>
                      <a:pt x="1026" y="2891"/>
                    </a:cubicBezTo>
                    <a:lnTo>
                      <a:pt x="1517" y="3096"/>
                    </a:lnTo>
                    <a:cubicBezTo>
                      <a:pt x="1602" y="3127"/>
                      <a:pt x="1926" y="3269"/>
                      <a:pt x="2011" y="3288"/>
                    </a:cubicBezTo>
                    <a:cubicBezTo>
                      <a:pt x="2011" y="3300"/>
                      <a:pt x="2005" y="3313"/>
                      <a:pt x="2001" y="3319"/>
                    </a:cubicBezTo>
                    <a:cubicBezTo>
                      <a:pt x="1999" y="3325"/>
                      <a:pt x="2001" y="3333"/>
                      <a:pt x="2005" y="3333"/>
                    </a:cubicBezTo>
                    <a:cubicBezTo>
                      <a:pt x="2008" y="3333"/>
                      <a:pt x="2012" y="3329"/>
                      <a:pt x="2017" y="3319"/>
                    </a:cubicBezTo>
                    <a:cubicBezTo>
                      <a:pt x="2030" y="3297"/>
                      <a:pt x="2058" y="3253"/>
                      <a:pt x="2049" y="3250"/>
                    </a:cubicBezTo>
                    <a:cubicBezTo>
                      <a:pt x="1888" y="3165"/>
                      <a:pt x="1721" y="3096"/>
                      <a:pt x="1548" y="3033"/>
                    </a:cubicBezTo>
                    <a:cubicBezTo>
                      <a:pt x="1388" y="2961"/>
                      <a:pt x="1224" y="2891"/>
                      <a:pt x="1058" y="2825"/>
                    </a:cubicBezTo>
                    <a:cubicBezTo>
                      <a:pt x="721" y="2687"/>
                      <a:pt x="413" y="2542"/>
                      <a:pt x="70" y="2423"/>
                    </a:cubicBezTo>
                    <a:cubicBezTo>
                      <a:pt x="98" y="2322"/>
                      <a:pt x="281" y="1429"/>
                      <a:pt x="316" y="1224"/>
                    </a:cubicBezTo>
                    <a:cubicBezTo>
                      <a:pt x="344" y="1083"/>
                      <a:pt x="366" y="945"/>
                      <a:pt x="385" y="803"/>
                    </a:cubicBezTo>
                    <a:cubicBezTo>
                      <a:pt x="444" y="655"/>
                      <a:pt x="492" y="498"/>
                      <a:pt x="520" y="341"/>
                    </a:cubicBezTo>
                    <a:cubicBezTo>
                      <a:pt x="522" y="337"/>
                      <a:pt x="518" y="335"/>
                      <a:pt x="514" y="335"/>
                    </a:cubicBezTo>
                    <a:cubicBezTo>
                      <a:pt x="511" y="335"/>
                      <a:pt x="507" y="336"/>
                      <a:pt x="507" y="341"/>
                    </a:cubicBezTo>
                    <a:cubicBezTo>
                      <a:pt x="476" y="457"/>
                      <a:pt x="444" y="580"/>
                      <a:pt x="407" y="696"/>
                    </a:cubicBezTo>
                    <a:cubicBezTo>
                      <a:pt x="438" y="470"/>
                      <a:pt x="463" y="237"/>
                      <a:pt x="485" y="4"/>
                    </a:cubicBezTo>
                    <a:lnTo>
                      <a:pt x="479"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2" name="Google Shape;1592;p9"/>
              <p:cNvSpPr/>
              <p:nvPr/>
            </p:nvSpPr>
            <p:spPr>
              <a:xfrm>
                <a:off x="1865672" y="1520857"/>
                <a:ext cx="106807" cy="189921"/>
              </a:xfrm>
              <a:custGeom>
                <a:rect b="b" l="l" r="r" t="t"/>
                <a:pathLst>
                  <a:path extrusionOk="0" h="2445" w="1375">
                    <a:moveTo>
                      <a:pt x="365" y="1"/>
                    </a:moveTo>
                    <a:cubicBezTo>
                      <a:pt x="365" y="1"/>
                      <a:pt x="302" y="221"/>
                      <a:pt x="227" y="495"/>
                    </a:cubicBezTo>
                    <a:lnTo>
                      <a:pt x="214" y="536"/>
                    </a:lnTo>
                    <a:cubicBezTo>
                      <a:pt x="211" y="551"/>
                      <a:pt x="208" y="567"/>
                      <a:pt x="205" y="577"/>
                    </a:cubicBezTo>
                    <a:cubicBezTo>
                      <a:pt x="192" y="617"/>
                      <a:pt x="180" y="661"/>
                      <a:pt x="167" y="702"/>
                    </a:cubicBezTo>
                    <a:cubicBezTo>
                      <a:pt x="158" y="746"/>
                      <a:pt x="152" y="765"/>
                      <a:pt x="145" y="803"/>
                    </a:cubicBezTo>
                    <a:lnTo>
                      <a:pt x="120" y="904"/>
                    </a:lnTo>
                    <a:cubicBezTo>
                      <a:pt x="67" y="1149"/>
                      <a:pt x="26" y="1391"/>
                      <a:pt x="1" y="1640"/>
                    </a:cubicBezTo>
                    <a:cubicBezTo>
                      <a:pt x="10" y="1737"/>
                      <a:pt x="397" y="2420"/>
                      <a:pt x="840" y="2445"/>
                    </a:cubicBezTo>
                    <a:cubicBezTo>
                      <a:pt x="841" y="2445"/>
                      <a:pt x="843" y="2445"/>
                      <a:pt x="844" y="2445"/>
                    </a:cubicBezTo>
                    <a:cubicBezTo>
                      <a:pt x="986" y="2445"/>
                      <a:pt x="1076" y="1671"/>
                      <a:pt x="1076" y="1671"/>
                    </a:cubicBezTo>
                    <a:lnTo>
                      <a:pt x="1095" y="1614"/>
                    </a:lnTo>
                    <a:lnTo>
                      <a:pt x="1375" y="825"/>
                    </a:lnTo>
                    <a:lnTo>
                      <a:pt x="494" y="98"/>
                    </a:lnTo>
                    <a:lnTo>
                      <a:pt x="365" y="1"/>
                    </a:lnTo>
                    <a:close/>
                  </a:path>
                </a:pathLst>
              </a:custGeom>
              <a:solidFill>
                <a:srgbClr val="D376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3" name="Google Shape;1593;p9"/>
              <p:cNvSpPr/>
              <p:nvPr/>
            </p:nvSpPr>
            <p:spPr>
              <a:xfrm>
                <a:off x="1883227" y="1521167"/>
                <a:ext cx="89018" cy="125605"/>
              </a:xfrm>
              <a:custGeom>
                <a:rect b="b" l="l" r="r" t="t"/>
                <a:pathLst>
                  <a:path extrusionOk="0" h="1617" w="1146">
                    <a:moveTo>
                      <a:pt x="139" y="0"/>
                    </a:moveTo>
                    <a:cubicBezTo>
                      <a:pt x="139" y="3"/>
                      <a:pt x="76" y="223"/>
                      <a:pt x="1" y="500"/>
                    </a:cubicBezTo>
                    <a:cubicBezTo>
                      <a:pt x="111" y="978"/>
                      <a:pt x="429" y="1387"/>
                      <a:pt x="866" y="1617"/>
                    </a:cubicBezTo>
                    <a:lnTo>
                      <a:pt x="1146" y="824"/>
                    </a:lnTo>
                    <a:lnTo>
                      <a:pt x="268" y="98"/>
                    </a:lnTo>
                    <a:lnTo>
                      <a:pt x="139" y="0"/>
                    </a:lnTo>
                    <a:close/>
                  </a:path>
                </a:pathLst>
              </a:custGeom>
              <a:solidFill>
                <a:srgbClr val="263238">
                  <a:alpha val="5843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4" name="Google Shape;1594;p9"/>
              <p:cNvSpPr/>
              <p:nvPr/>
            </p:nvSpPr>
            <p:spPr>
              <a:xfrm>
                <a:off x="1836620" y="1358742"/>
                <a:ext cx="250199" cy="266978"/>
              </a:xfrm>
              <a:custGeom>
                <a:rect b="b" l="l" r="r" t="t"/>
                <a:pathLst>
                  <a:path extrusionOk="0" h="3437" w="3221">
                    <a:moveTo>
                      <a:pt x="1550" y="0"/>
                    </a:moveTo>
                    <a:cubicBezTo>
                      <a:pt x="1441" y="0"/>
                      <a:pt x="1333" y="14"/>
                      <a:pt x="1230" y="37"/>
                    </a:cubicBezTo>
                    <a:cubicBezTo>
                      <a:pt x="588" y="188"/>
                      <a:pt x="0" y="764"/>
                      <a:pt x="409" y="2182"/>
                    </a:cubicBezTo>
                    <a:cubicBezTo>
                      <a:pt x="720" y="3258"/>
                      <a:pt x="1356" y="3436"/>
                      <a:pt x="1768" y="3436"/>
                    </a:cubicBezTo>
                    <a:cubicBezTo>
                      <a:pt x="1898" y="3436"/>
                      <a:pt x="2005" y="3419"/>
                      <a:pt x="2073" y="3406"/>
                    </a:cubicBezTo>
                    <a:cubicBezTo>
                      <a:pt x="2381" y="3349"/>
                      <a:pt x="3221" y="3032"/>
                      <a:pt x="2960" y="1582"/>
                    </a:cubicBezTo>
                    <a:cubicBezTo>
                      <a:pt x="2743" y="370"/>
                      <a:pt x="2124" y="0"/>
                      <a:pt x="1550" y="0"/>
                    </a:cubicBezTo>
                    <a:close/>
                  </a:path>
                </a:pathLst>
              </a:custGeom>
              <a:solidFill>
                <a:srgbClr val="D376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5" name="Google Shape;1595;p9"/>
              <p:cNvSpPr/>
              <p:nvPr/>
            </p:nvSpPr>
            <p:spPr>
              <a:xfrm>
                <a:off x="2029573" y="1454131"/>
                <a:ext cx="22371" cy="11108"/>
              </a:xfrm>
              <a:custGeom>
                <a:rect b="b" l="l" r="r" t="t"/>
                <a:pathLst>
                  <a:path extrusionOk="0" h="143" w="288">
                    <a:moveTo>
                      <a:pt x="121" y="1"/>
                    </a:moveTo>
                    <a:cubicBezTo>
                      <a:pt x="78" y="1"/>
                      <a:pt x="37" y="17"/>
                      <a:pt x="14" y="52"/>
                    </a:cubicBezTo>
                    <a:cubicBezTo>
                      <a:pt x="1" y="71"/>
                      <a:pt x="4" y="99"/>
                      <a:pt x="23" y="115"/>
                    </a:cubicBezTo>
                    <a:cubicBezTo>
                      <a:pt x="50" y="131"/>
                      <a:pt x="83" y="140"/>
                      <a:pt x="113" y="140"/>
                    </a:cubicBezTo>
                    <a:cubicBezTo>
                      <a:pt x="118" y="140"/>
                      <a:pt x="122" y="140"/>
                      <a:pt x="127" y="140"/>
                    </a:cubicBezTo>
                    <a:cubicBezTo>
                      <a:pt x="161" y="143"/>
                      <a:pt x="193" y="143"/>
                      <a:pt x="227" y="143"/>
                    </a:cubicBezTo>
                    <a:cubicBezTo>
                      <a:pt x="240" y="143"/>
                      <a:pt x="256" y="140"/>
                      <a:pt x="265" y="127"/>
                    </a:cubicBezTo>
                    <a:cubicBezTo>
                      <a:pt x="287" y="102"/>
                      <a:pt x="287" y="67"/>
                      <a:pt x="265" y="49"/>
                    </a:cubicBezTo>
                    <a:cubicBezTo>
                      <a:pt x="227" y="17"/>
                      <a:pt x="180" y="1"/>
                      <a:pt x="133" y="1"/>
                    </a:cubicBezTo>
                    <a:cubicBezTo>
                      <a:pt x="129" y="1"/>
                      <a:pt x="125" y="1"/>
                      <a:pt x="12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6" name="Google Shape;1596;p9"/>
              <p:cNvSpPr/>
              <p:nvPr/>
            </p:nvSpPr>
            <p:spPr>
              <a:xfrm>
                <a:off x="1963624" y="1463685"/>
                <a:ext cx="21361" cy="13904"/>
              </a:xfrm>
              <a:custGeom>
                <a:rect b="b" l="l" r="r" t="t"/>
                <a:pathLst>
                  <a:path extrusionOk="0" h="179" w="275">
                    <a:moveTo>
                      <a:pt x="176" y="0"/>
                    </a:moveTo>
                    <a:cubicBezTo>
                      <a:pt x="157" y="0"/>
                      <a:pt x="139" y="4"/>
                      <a:pt x="123" y="14"/>
                    </a:cubicBezTo>
                    <a:cubicBezTo>
                      <a:pt x="76" y="29"/>
                      <a:pt x="39" y="54"/>
                      <a:pt x="16" y="99"/>
                    </a:cubicBezTo>
                    <a:cubicBezTo>
                      <a:pt x="1" y="127"/>
                      <a:pt x="13" y="158"/>
                      <a:pt x="39" y="174"/>
                    </a:cubicBezTo>
                    <a:cubicBezTo>
                      <a:pt x="47" y="176"/>
                      <a:pt x="58" y="178"/>
                      <a:pt x="68" y="178"/>
                    </a:cubicBezTo>
                    <a:cubicBezTo>
                      <a:pt x="72" y="178"/>
                      <a:pt x="76" y="178"/>
                      <a:pt x="79" y="177"/>
                    </a:cubicBezTo>
                    <a:lnTo>
                      <a:pt x="174" y="143"/>
                    </a:lnTo>
                    <a:cubicBezTo>
                      <a:pt x="208" y="133"/>
                      <a:pt x="240" y="114"/>
                      <a:pt x="265" y="86"/>
                    </a:cubicBezTo>
                    <a:cubicBezTo>
                      <a:pt x="274" y="67"/>
                      <a:pt x="271" y="39"/>
                      <a:pt x="252" y="23"/>
                    </a:cubicBezTo>
                    <a:cubicBezTo>
                      <a:pt x="229" y="8"/>
                      <a:pt x="202" y="0"/>
                      <a:pt x="17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7" name="Google Shape;1597;p9"/>
              <p:cNvSpPr/>
              <p:nvPr/>
            </p:nvSpPr>
            <p:spPr>
              <a:xfrm>
                <a:off x="1988326" y="1502059"/>
                <a:ext cx="8389" cy="21827"/>
              </a:xfrm>
              <a:custGeom>
                <a:rect b="b" l="l" r="r" t="t"/>
                <a:pathLst>
                  <a:path extrusionOk="0" h="281" w="108">
                    <a:moveTo>
                      <a:pt x="60" y="1"/>
                    </a:moveTo>
                    <a:cubicBezTo>
                      <a:pt x="60" y="1"/>
                      <a:pt x="51" y="7"/>
                      <a:pt x="57" y="13"/>
                    </a:cubicBezTo>
                    <a:cubicBezTo>
                      <a:pt x="76" y="111"/>
                      <a:pt x="82" y="227"/>
                      <a:pt x="0" y="278"/>
                    </a:cubicBezTo>
                    <a:lnTo>
                      <a:pt x="0" y="281"/>
                    </a:lnTo>
                    <a:cubicBezTo>
                      <a:pt x="107" y="246"/>
                      <a:pt x="95" y="92"/>
                      <a:pt x="6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8" name="Google Shape;1598;p9"/>
              <p:cNvSpPr/>
              <p:nvPr/>
            </p:nvSpPr>
            <p:spPr>
              <a:xfrm>
                <a:off x="1971547" y="1495689"/>
                <a:ext cx="26333" cy="25323"/>
              </a:xfrm>
              <a:custGeom>
                <a:rect b="b" l="l" r="r" t="t"/>
                <a:pathLst>
                  <a:path extrusionOk="0" h="326" w="339">
                    <a:moveTo>
                      <a:pt x="168" y="0"/>
                    </a:moveTo>
                    <a:cubicBezTo>
                      <a:pt x="164" y="0"/>
                      <a:pt x="161" y="1"/>
                      <a:pt x="157" y="1"/>
                    </a:cubicBezTo>
                    <a:cubicBezTo>
                      <a:pt x="0" y="16"/>
                      <a:pt x="41" y="326"/>
                      <a:pt x="184" y="326"/>
                    </a:cubicBezTo>
                    <a:cubicBezTo>
                      <a:pt x="187" y="326"/>
                      <a:pt x="191" y="325"/>
                      <a:pt x="194" y="325"/>
                    </a:cubicBezTo>
                    <a:cubicBezTo>
                      <a:pt x="338" y="307"/>
                      <a:pt x="295" y="0"/>
                      <a:pt x="16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9" name="Google Shape;1599;p9"/>
              <p:cNvSpPr/>
              <p:nvPr/>
            </p:nvSpPr>
            <p:spPr>
              <a:xfrm>
                <a:off x="1964634" y="1497475"/>
                <a:ext cx="16157" cy="11263"/>
              </a:xfrm>
              <a:custGeom>
                <a:rect b="b" l="l" r="r" t="t"/>
                <a:pathLst>
                  <a:path extrusionOk="0" h="145" w="208">
                    <a:moveTo>
                      <a:pt x="194" y="0"/>
                    </a:moveTo>
                    <a:cubicBezTo>
                      <a:pt x="192" y="0"/>
                      <a:pt x="190" y="1"/>
                      <a:pt x="189" y="3"/>
                    </a:cubicBezTo>
                    <a:cubicBezTo>
                      <a:pt x="164" y="25"/>
                      <a:pt x="142" y="60"/>
                      <a:pt x="104" y="69"/>
                    </a:cubicBezTo>
                    <a:cubicBezTo>
                      <a:pt x="101" y="70"/>
                      <a:pt x="97" y="70"/>
                      <a:pt x="94" y="70"/>
                    </a:cubicBezTo>
                    <a:cubicBezTo>
                      <a:pt x="65" y="70"/>
                      <a:pt x="32" y="47"/>
                      <a:pt x="3" y="22"/>
                    </a:cubicBezTo>
                    <a:lnTo>
                      <a:pt x="0" y="22"/>
                    </a:lnTo>
                    <a:cubicBezTo>
                      <a:pt x="7" y="85"/>
                      <a:pt x="38" y="145"/>
                      <a:pt x="104" y="145"/>
                    </a:cubicBezTo>
                    <a:cubicBezTo>
                      <a:pt x="173" y="145"/>
                      <a:pt x="199" y="82"/>
                      <a:pt x="208" y="19"/>
                    </a:cubicBezTo>
                    <a:cubicBezTo>
                      <a:pt x="208" y="12"/>
                      <a:pt x="200" y="0"/>
                      <a:pt x="194"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0" name="Google Shape;1600;p9"/>
              <p:cNvSpPr/>
              <p:nvPr/>
            </p:nvSpPr>
            <p:spPr>
              <a:xfrm>
                <a:off x="2032291" y="1494524"/>
                <a:ext cx="11807" cy="19109"/>
              </a:xfrm>
              <a:custGeom>
                <a:rect b="b" l="l" r="r" t="t"/>
                <a:pathLst>
                  <a:path extrusionOk="0" h="246" w="152">
                    <a:moveTo>
                      <a:pt x="10" y="0"/>
                    </a:moveTo>
                    <a:lnTo>
                      <a:pt x="10" y="0"/>
                    </a:lnTo>
                    <a:cubicBezTo>
                      <a:pt x="1" y="95"/>
                      <a:pt x="35" y="246"/>
                      <a:pt x="152" y="246"/>
                    </a:cubicBezTo>
                    <a:lnTo>
                      <a:pt x="152" y="239"/>
                    </a:lnTo>
                    <a:cubicBezTo>
                      <a:pt x="57" y="220"/>
                      <a:pt x="29" y="107"/>
                      <a:pt x="16" y="10"/>
                    </a:cubicBezTo>
                    <a:cubicBezTo>
                      <a:pt x="16" y="0"/>
                      <a:pt x="10" y="0"/>
                      <a:pt x="1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1" name="Google Shape;1601;p9"/>
              <p:cNvSpPr/>
              <p:nvPr/>
            </p:nvSpPr>
            <p:spPr>
              <a:xfrm>
                <a:off x="2030582" y="1485513"/>
                <a:ext cx="25867" cy="24857"/>
              </a:xfrm>
              <a:custGeom>
                <a:rect b="b" l="l" r="r" t="t"/>
                <a:pathLst>
                  <a:path extrusionOk="0" h="320" w="333">
                    <a:moveTo>
                      <a:pt x="153" y="0"/>
                    </a:moveTo>
                    <a:cubicBezTo>
                      <a:pt x="145" y="0"/>
                      <a:pt x="138" y="1"/>
                      <a:pt x="130" y="3"/>
                    </a:cubicBezTo>
                    <a:cubicBezTo>
                      <a:pt x="1" y="27"/>
                      <a:pt x="43" y="320"/>
                      <a:pt x="176" y="320"/>
                    </a:cubicBezTo>
                    <a:cubicBezTo>
                      <a:pt x="182" y="320"/>
                      <a:pt x="189" y="319"/>
                      <a:pt x="196" y="318"/>
                    </a:cubicBezTo>
                    <a:cubicBezTo>
                      <a:pt x="333" y="288"/>
                      <a:pt x="292" y="0"/>
                      <a:pt x="15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2" name="Google Shape;1602;p9"/>
              <p:cNvSpPr/>
              <p:nvPr/>
            </p:nvSpPr>
            <p:spPr>
              <a:xfrm>
                <a:off x="2044565" y="1484969"/>
                <a:ext cx="15147" cy="12195"/>
              </a:xfrm>
              <a:custGeom>
                <a:rect b="b" l="l" r="r" t="t"/>
                <a:pathLst>
                  <a:path extrusionOk="0" h="157" w="195">
                    <a:moveTo>
                      <a:pt x="176" y="1"/>
                    </a:moveTo>
                    <a:cubicBezTo>
                      <a:pt x="160" y="35"/>
                      <a:pt x="138" y="76"/>
                      <a:pt x="107" y="79"/>
                    </a:cubicBezTo>
                    <a:cubicBezTo>
                      <a:pt x="104" y="80"/>
                      <a:pt x="101" y="80"/>
                      <a:pt x="98" y="80"/>
                    </a:cubicBezTo>
                    <a:cubicBezTo>
                      <a:pt x="69" y="80"/>
                      <a:pt x="41" y="56"/>
                      <a:pt x="16" y="45"/>
                    </a:cubicBezTo>
                    <a:cubicBezTo>
                      <a:pt x="13" y="43"/>
                      <a:pt x="12" y="42"/>
                      <a:pt x="10" y="42"/>
                    </a:cubicBezTo>
                    <a:cubicBezTo>
                      <a:pt x="2" y="42"/>
                      <a:pt x="0" y="59"/>
                      <a:pt x="3" y="70"/>
                    </a:cubicBezTo>
                    <a:cubicBezTo>
                      <a:pt x="27" y="117"/>
                      <a:pt x="62" y="156"/>
                      <a:pt x="104" y="156"/>
                    </a:cubicBezTo>
                    <a:cubicBezTo>
                      <a:pt x="112" y="156"/>
                      <a:pt x="120" y="155"/>
                      <a:pt x="129" y="152"/>
                    </a:cubicBezTo>
                    <a:cubicBezTo>
                      <a:pt x="185" y="126"/>
                      <a:pt x="195" y="64"/>
                      <a:pt x="18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3" name="Google Shape;1603;p9"/>
              <p:cNvSpPr/>
              <p:nvPr/>
            </p:nvSpPr>
            <p:spPr>
              <a:xfrm>
                <a:off x="1999045" y="1564900"/>
                <a:ext cx="16468" cy="6913"/>
              </a:xfrm>
              <a:custGeom>
                <a:rect b="b" l="l" r="r" t="t"/>
                <a:pathLst>
                  <a:path extrusionOk="0" h="89" w="212">
                    <a:moveTo>
                      <a:pt x="13" y="6"/>
                    </a:moveTo>
                    <a:lnTo>
                      <a:pt x="208" y="22"/>
                    </a:lnTo>
                    <a:cubicBezTo>
                      <a:pt x="174" y="41"/>
                      <a:pt x="136" y="54"/>
                      <a:pt x="101" y="57"/>
                    </a:cubicBezTo>
                    <a:cubicBezTo>
                      <a:pt x="64" y="57"/>
                      <a:pt x="39" y="25"/>
                      <a:pt x="13" y="6"/>
                    </a:cubicBezTo>
                    <a:close/>
                    <a:moveTo>
                      <a:pt x="4" y="0"/>
                    </a:moveTo>
                    <a:cubicBezTo>
                      <a:pt x="4" y="0"/>
                      <a:pt x="1" y="3"/>
                      <a:pt x="1" y="6"/>
                    </a:cubicBezTo>
                    <a:cubicBezTo>
                      <a:pt x="13" y="50"/>
                      <a:pt x="48" y="85"/>
                      <a:pt x="92" y="88"/>
                    </a:cubicBezTo>
                    <a:cubicBezTo>
                      <a:pt x="142" y="88"/>
                      <a:pt x="190" y="66"/>
                      <a:pt x="212" y="22"/>
                    </a:cubicBezTo>
                    <a:lnTo>
                      <a:pt x="13" y="3"/>
                    </a:lnTo>
                    <a:cubicBezTo>
                      <a:pt x="13" y="3"/>
                      <a:pt x="7" y="0"/>
                      <a:pt x="4"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4" name="Google Shape;1604;p9"/>
              <p:cNvSpPr/>
              <p:nvPr/>
            </p:nvSpPr>
            <p:spPr>
              <a:xfrm>
                <a:off x="2002152" y="1458015"/>
                <a:ext cx="39305" cy="94223"/>
              </a:xfrm>
              <a:custGeom>
                <a:rect b="b" l="l" r="r" t="t"/>
                <a:pathLst>
                  <a:path extrusionOk="0" h="1213" w="506">
                    <a:moveTo>
                      <a:pt x="145" y="0"/>
                    </a:moveTo>
                    <a:cubicBezTo>
                      <a:pt x="143" y="0"/>
                      <a:pt x="142" y="1"/>
                      <a:pt x="140" y="2"/>
                    </a:cubicBezTo>
                    <a:cubicBezTo>
                      <a:pt x="137" y="2"/>
                      <a:pt x="134" y="11"/>
                      <a:pt x="137" y="14"/>
                    </a:cubicBezTo>
                    <a:cubicBezTo>
                      <a:pt x="216" y="316"/>
                      <a:pt x="341" y="609"/>
                      <a:pt x="423" y="911"/>
                    </a:cubicBezTo>
                    <a:cubicBezTo>
                      <a:pt x="382" y="901"/>
                      <a:pt x="340" y="897"/>
                      <a:pt x="298" y="897"/>
                    </a:cubicBezTo>
                    <a:cubicBezTo>
                      <a:pt x="285" y="897"/>
                      <a:pt x="272" y="897"/>
                      <a:pt x="260" y="898"/>
                    </a:cubicBezTo>
                    <a:cubicBezTo>
                      <a:pt x="247" y="904"/>
                      <a:pt x="329" y="1128"/>
                      <a:pt x="329" y="1147"/>
                    </a:cubicBezTo>
                    <a:cubicBezTo>
                      <a:pt x="296" y="1155"/>
                      <a:pt x="262" y="1158"/>
                      <a:pt x="228" y="1158"/>
                    </a:cubicBezTo>
                    <a:cubicBezTo>
                      <a:pt x="156" y="1158"/>
                      <a:pt x="83" y="1141"/>
                      <a:pt x="14" y="1109"/>
                    </a:cubicBezTo>
                    <a:cubicBezTo>
                      <a:pt x="13" y="1107"/>
                      <a:pt x="11" y="1107"/>
                      <a:pt x="10" y="1107"/>
                    </a:cubicBezTo>
                    <a:cubicBezTo>
                      <a:pt x="5" y="1107"/>
                      <a:pt x="1" y="1113"/>
                      <a:pt x="8" y="1118"/>
                    </a:cubicBezTo>
                    <a:cubicBezTo>
                      <a:pt x="72" y="1180"/>
                      <a:pt x="155" y="1212"/>
                      <a:pt x="241" y="1212"/>
                    </a:cubicBezTo>
                    <a:cubicBezTo>
                      <a:pt x="278" y="1212"/>
                      <a:pt x="315" y="1206"/>
                      <a:pt x="351" y="1194"/>
                    </a:cubicBezTo>
                    <a:cubicBezTo>
                      <a:pt x="373" y="1191"/>
                      <a:pt x="389" y="1187"/>
                      <a:pt x="389" y="1178"/>
                    </a:cubicBezTo>
                    <a:cubicBezTo>
                      <a:pt x="376" y="1109"/>
                      <a:pt x="335" y="961"/>
                      <a:pt x="335" y="961"/>
                    </a:cubicBezTo>
                    <a:lnTo>
                      <a:pt x="335" y="961"/>
                    </a:lnTo>
                    <a:cubicBezTo>
                      <a:pt x="350" y="967"/>
                      <a:pt x="413" y="981"/>
                      <a:pt x="457" y="981"/>
                    </a:cubicBezTo>
                    <a:cubicBezTo>
                      <a:pt x="485" y="981"/>
                      <a:pt x="505" y="975"/>
                      <a:pt x="502" y="958"/>
                    </a:cubicBezTo>
                    <a:cubicBezTo>
                      <a:pt x="420" y="631"/>
                      <a:pt x="304" y="313"/>
                      <a:pt x="153" y="8"/>
                    </a:cubicBezTo>
                    <a:cubicBezTo>
                      <a:pt x="153" y="3"/>
                      <a:pt x="149" y="0"/>
                      <a:pt x="14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5" name="Google Shape;1605;p9"/>
              <p:cNvSpPr/>
              <p:nvPr/>
            </p:nvSpPr>
            <p:spPr>
              <a:xfrm>
                <a:off x="1820929" y="1352217"/>
                <a:ext cx="234897" cy="179280"/>
              </a:xfrm>
              <a:custGeom>
                <a:rect b="b" l="l" r="r" t="t"/>
                <a:pathLst>
                  <a:path extrusionOk="0" h="2308" w="3024">
                    <a:moveTo>
                      <a:pt x="1675" y="1"/>
                    </a:moveTo>
                    <a:cubicBezTo>
                      <a:pt x="1322" y="1"/>
                      <a:pt x="779" y="102"/>
                      <a:pt x="476" y="662"/>
                    </a:cubicBezTo>
                    <a:cubicBezTo>
                      <a:pt x="1" y="1537"/>
                      <a:pt x="545" y="2307"/>
                      <a:pt x="728" y="2307"/>
                    </a:cubicBezTo>
                    <a:cubicBezTo>
                      <a:pt x="1004" y="2307"/>
                      <a:pt x="995" y="1678"/>
                      <a:pt x="995" y="1678"/>
                    </a:cubicBezTo>
                    <a:cubicBezTo>
                      <a:pt x="995" y="1678"/>
                      <a:pt x="2130" y="1342"/>
                      <a:pt x="2111" y="386"/>
                    </a:cubicBezTo>
                    <a:lnTo>
                      <a:pt x="2111" y="386"/>
                    </a:lnTo>
                    <a:cubicBezTo>
                      <a:pt x="2303" y="750"/>
                      <a:pt x="2630" y="1030"/>
                      <a:pt x="3024" y="1159"/>
                    </a:cubicBezTo>
                    <a:cubicBezTo>
                      <a:pt x="3024" y="1159"/>
                      <a:pt x="2860" y="131"/>
                      <a:pt x="2014" y="33"/>
                    </a:cubicBezTo>
                    <a:cubicBezTo>
                      <a:pt x="2014" y="33"/>
                      <a:pt x="1875" y="1"/>
                      <a:pt x="167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6" name="Google Shape;1606;p9"/>
              <p:cNvSpPr/>
              <p:nvPr/>
            </p:nvSpPr>
            <p:spPr>
              <a:xfrm>
                <a:off x="1916007" y="1376763"/>
                <a:ext cx="71386" cy="104166"/>
              </a:xfrm>
              <a:custGeom>
                <a:rect b="b" l="l" r="r" t="t"/>
                <a:pathLst>
                  <a:path extrusionOk="0" h="1341" w="919">
                    <a:moveTo>
                      <a:pt x="887" y="0"/>
                    </a:moveTo>
                    <a:cubicBezTo>
                      <a:pt x="894" y="73"/>
                      <a:pt x="887" y="145"/>
                      <a:pt x="869" y="224"/>
                    </a:cubicBezTo>
                    <a:cubicBezTo>
                      <a:pt x="859" y="293"/>
                      <a:pt x="850" y="362"/>
                      <a:pt x="828" y="431"/>
                    </a:cubicBezTo>
                    <a:cubicBezTo>
                      <a:pt x="790" y="570"/>
                      <a:pt x="730" y="695"/>
                      <a:pt x="648" y="812"/>
                    </a:cubicBezTo>
                    <a:cubicBezTo>
                      <a:pt x="629" y="840"/>
                      <a:pt x="607" y="868"/>
                      <a:pt x="585" y="897"/>
                    </a:cubicBezTo>
                    <a:lnTo>
                      <a:pt x="554" y="934"/>
                    </a:lnTo>
                    <a:lnTo>
                      <a:pt x="519" y="975"/>
                    </a:lnTo>
                    <a:cubicBezTo>
                      <a:pt x="494" y="997"/>
                      <a:pt x="472" y="1026"/>
                      <a:pt x="444" y="1048"/>
                    </a:cubicBezTo>
                    <a:lnTo>
                      <a:pt x="362" y="1114"/>
                    </a:lnTo>
                    <a:lnTo>
                      <a:pt x="321" y="1148"/>
                    </a:lnTo>
                    <a:lnTo>
                      <a:pt x="277" y="1180"/>
                    </a:lnTo>
                    <a:lnTo>
                      <a:pt x="189" y="1236"/>
                    </a:lnTo>
                    <a:cubicBezTo>
                      <a:pt x="129" y="1274"/>
                      <a:pt x="63" y="1306"/>
                      <a:pt x="0" y="1340"/>
                    </a:cubicBezTo>
                    <a:cubicBezTo>
                      <a:pt x="67" y="1315"/>
                      <a:pt x="139" y="1293"/>
                      <a:pt x="205" y="1265"/>
                    </a:cubicBezTo>
                    <a:lnTo>
                      <a:pt x="302" y="1214"/>
                    </a:lnTo>
                    <a:lnTo>
                      <a:pt x="350" y="1186"/>
                    </a:lnTo>
                    <a:lnTo>
                      <a:pt x="397" y="1155"/>
                    </a:lnTo>
                    <a:cubicBezTo>
                      <a:pt x="428" y="1136"/>
                      <a:pt x="460" y="1117"/>
                      <a:pt x="488" y="1092"/>
                    </a:cubicBezTo>
                    <a:cubicBezTo>
                      <a:pt x="516" y="1070"/>
                      <a:pt x="541" y="1041"/>
                      <a:pt x="570" y="1016"/>
                    </a:cubicBezTo>
                    <a:lnTo>
                      <a:pt x="611" y="978"/>
                    </a:lnTo>
                    <a:lnTo>
                      <a:pt x="645" y="934"/>
                    </a:lnTo>
                    <a:cubicBezTo>
                      <a:pt x="674" y="906"/>
                      <a:pt x="696" y="875"/>
                      <a:pt x="714" y="843"/>
                    </a:cubicBezTo>
                    <a:cubicBezTo>
                      <a:pt x="802" y="717"/>
                      <a:pt x="862" y="582"/>
                      <a:pt x="887" y="434"/>
                    </a:cubicBezTo>
                    <a:cubicBezTo>
                      <a:pt x="919" y="290"/>
                      <a:pt x="919" y="145"/>
                      <a:pt x="887"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7" name="Google Shape;1607;p9"/>
              <p:cNvSpPr/>
              <p:nvPr/>
            </p:nvSpPr>
            <p:spPr>
              <a:xfrm>
                <a:off x="1855884" y="1518449"/>
                <a:ext cx="35266" cy="41402"/>
              </a:xfrm>
              <a:custGeom>
                <a:rect b="b" l="l" r="r" t="t"/>
                <a:pathLst>
                  <a:path extrusionOk="0" h="533" w="454">
                    <a:moveTo>
                      <a:pt x="1" y="1"/>
                    </a:moveTo>
                    <a:lnTo>
                      <a:pt x="1" y="7"/>
                    </a:lnTo>
                    <a:cubicBezTo>
                      <a:pt x="180" y="57"/>
                      <a:pt x="278" y="211"/>
                      <a:pt x="356" y="365"/>
                    </a:cubicBezTo>
                    <a:cubicBezTo>
                      <a:pt x="332" y="327"/>
                      <a:pt x="290" y="308"/>
                      <a:pt x="247" y="308"/>
                    </a:cubicBezTo>
                    <a:cubicBezTo>
                      <a:pt x="219" y="308"/>
                      <a:pt x="191" y="316"/>
                      <a:pt x="167" y="334"/>
                    </a:cubicBezTo>
                    <a:cubicBezTo>
                      <a:pt x="161" y="337"/>
                      <a:pt x="158" y="340"/>
                      <a:pt x="152" y="350"/>
                    </a:cubicBezTo>
                    <a:cubicBezTo>
                      <a:pt x="149" y="353"/>
                      <a:pt x="149" y="353"/>
                      <a:pt x="152" y="356"/>
                    </a:cubicBezTo>
                    <a:lnTo>
                      <a:pt x="158" y="356"/>
                    </a:lnTo>
                    <a:cubicBezTo>
                      <a:pt x="177" y="349"/>
                      <a:pt x="197" y="345"/>
                      <a:pt x="217" y="345"/>
                    </a:cubicBezTo>
                    <a:cubicBezTo>
                      <a:pt x="259" y="345"/>
                      <a:pt x="301" y="361"/>
                      <a:pt x="331" y="397"/>
                    </a:cubicBezTo>
                    <a:cubicBezTo>
                      <a:pt x="366" y="435"/>
                      <a:pt x="394" y="479"/>
                      <a:pt x="419" y="526"/>
                    </a:cubicBezTo>
                    <a:cubicBezTo>
                      <a:pt x="423" y="530"/>
                      <a:pt x="428" y="532"/>
                      <a:pt x="432" y="532"/>
                    </a:cubicBezTo>
                    <a:cubicBezTo>
                      <a:pt x="444" y="532"/>
                      <a:pt x="454" y="522"/>
                      <a:pt x="447" y="513"/>
                    </a:cubicBezTo>
                    <a:cubicBezTo>
                      <a:pt x="432" y="290"/>
                      <a:pt x="237" y="4"/>
                      <a:pt x="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8" name="Google Shape;1608;p9"/>
              <p:cNvSpPr/>
              <p:nvPr/>
            </p:nvSpPr>
            <p:spPr>
              <a:xfrm>
                <a:off x="1875459" y="1557599"/>
                <a:ext cx="12273" cy="10719"/>
              </a:xfrm>
              <a:custGeom>
                <a:rect b="b" l="l" r="r" t="t"/>
                <a:pathLst>
                  <a:path extrusionOk="0" h="138" w="158">
                    <a:moveTo>
                      <a:pt x="75" y="1"/>
                    </a:moveTo>
                    <a:cubicBezTo>
                      <a:pt x="69" y="1"/>
                      <a:pt x="63" y="1"/>
                      <a:pt x="57" y="3"/>
                    </a:cubicBezTo>
                    <a:cubicBezTo>
                      <a:pt x="22" y="16"/>
                      <a:pt x="0" y="50"/>
                      <a:pt x="10" y="88"/>
                    </a:cubicBezTo>
                    <a:lnTo>
                      <a:pt x="16" y="94"/>
                    </a:lnTo>
                    <a:cubicBezTo>
                      <a:pt x="23" y="120"/>
                      <a:pt x="48" y="137"/>
                      <a:pt x="75" y="137"/>
                    </a:cubicBezTo>
                    <a:cubicBezTo>
                      <a:pt x="84" y="137"/>
                      <a:pt x="93" y="136"/>
                      <a:pt x="101" y="132"/>
                    </a:cubicBezTo>
                    <a:cubicBezTo>
                      <a:pt x="136" y="119"/>
                      <a:pt x="158" y="82"/>
                      <a:pt x="142" y="47"/>
                    </a:cubicBezTo>
                    <a:cubicBezTo>
                      <a:pt x="131" y="20"/>
                      <a:pt x="105" y="1"/>
                      <a:pt x="75"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9" name="Google Shape;1609;p9"/>
              <p:cNvSpPr/>
              <p:nvPr/>
            </p:nvSpPr>
            <p:spPr>
              <a:xfrm>
                <a:off x="1864662" y="1553404"/>
                <a:ext cx="7690" cy="7379"/>
              </a:xfrm>
              <a:custGeom>
                <a:rect b="b" l="l" r="r" t="t"/>
                <a:pathLst>
                  <a:path extrusionOk="0" h="95" w="99">
                    <a:moveTo>
                      <a:pt x="39" y="0"/>
                    </a:moveTo>
                    <a:cubicBezTo>
                      <a:pt x="17" y="10"/>
                      <a:pt x="1" y="32"/>
                      <a:pt x="7" y="60"/>
                    </a:cubicBezTo>
                    <a:cubicBezTo>
                      <a:pt x="15" y="80"/>
                      <a:pt x="34" y="94"/>
                      <a:pt x="53" y="94"/>
                    </a:cubicBezTo>
                    <a:cubicBezTo>
                      <a:pt x="58" y="94"/>
                      <a:pt x="63" y="93"/>
                      <a:pt x="67" y="92"/>
                    </a:cubicBezTo>
                    <a:cubicBezTo>
                      <a:pt x="92" y="76"/>
                      <a:pt x="98" y="47"/>
                      <a:pt x="83" y="25"/>
                    </a:cubicBezTo>
                    <a:cubicBezTo>
                      <a:pt x="73" y="10"/>
                      <a:pt x="54" y="0"/>
                      <a:pt x="39"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610" name="Google Shape;1610;p9"/>
              <p:cNvGrpSpPr/>
              <p:nvPr/>
            </p:nvGrpSpPr>
            <p:grpSpPr>
              <a:xfrm>
                <a:off x="2483058" y="1547733"/>
                <a:ext cx="438878" cy="438878"/>
                <a:chOff x="2483058" y="1547733"/>
                <a:chExt cx="438878" cy="438878"/>
              </a:xfrm>
            </p:grpSpPr>
            <p:sp>
              <p:nvSpPr>
                <p:cNvPr id="1611" name="Google Shape;1611;p9"/>
                <p:cNvSpPr/>
                <p:nvPr/>
              </p:nvSpPr>
              <p:spPr>
                <a:xfrm>
                  <a:off x="2514828" y="1796382"/>
                  <a:ext cx="110147" cy="53209"/>
                </a:xfrm>
                <a:custGeom>
                  <a:rect b="b" l="l" r="r" t="t"/>
                  <a:pathLst>
                    <a:path extrusionOk="0" h="685" w="1418">
                      <a:moveTo>
                        <a:pt x="1400" y="0"/>
                      </a:moveTo>
                      <a:cubicBezTo>
                        <a:pt x="1395" y="0"/>
                        <a:pt x="1388" y="3"/>
                        <a:pt x="1381" y="11"/>
                      </a:cubicBezTo>
                      <a:cubicBezTo>
                        <a:pt x="909" y="442"/>
                        <a:pt x="629" y="549"/>
                        <a:pt x="13" y="662"/>
                      </a:cubicBezTo>
                      <a:cubicBezTo>
                        <a:pt x="0" y="662"/>
                        <a:pt x="0" y="684"/>
                        <a:pt x="13" y="684"/>
                      </a:cubicBezTo>
                      <a:cubicBezTo>
                        <a:pt x="629" y="628"/>
                        <a:pt x="997" y="543"/>
                        <a:pt x="1400" y="33"/>
                      </a:cubicBezTo>
                      <a:cubicBezTo>
                        <a:pt x="1417" y="16"/>
                        <a:pt x="1412" y="0"/>
                        <a:pt x="1400"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2" name="Google Shape;1612;p9"/>
                <p:cNvSpPr/>
                <p:nvPr/>
              </p:nvSpPr>
              <p:spPr>
                <a:xfrm>
                  <a:off x="2532150" y="1842290"/>
                  <a:ext cx="117604" cy="55384"/>
                </a:xfrm>
                <a:custGeom>
                  <a:rect b="b" l="l" r="r" t="t"/>
                  <a:pathLst>
                    <a:path extrusionOk="0" h="713" w="1514">
                      <a:moveTo>
                        <a:pt x="1494" y="0"/>
                      </a:moveTo>
                      <a:cubicBezTo>
                        <a:pt x="1489" y="0"/>
                        <a:pt x="1484" y="2"/>
                        <a:pt x="1479" y="5"/>
                      </a:cubicBezTo>
                      <a:cubicBezTo>
                        <a:pt x="954" y="411"/>
                        <a:pt x="652" y="534"/>
                        <a:pt x="10" y="697"/>
                      </a:cubicBezTo>
                      <a:cubicBezTo>
                        <a:pt x="7" y="697"/>
                        <a:pt x="1" y="707"/>
                        <a:pt x="7" y="710"/>
                      </a:cubicBezTo>
                      <a:cubicBezTo>
                        <a:pt x="7" y="713"/>
                        <a:pt x="10" y="713"/>
                        <a:pt x="10" y="713"/>
                      </a:cubicBezTo>
                      <a:cubicBezTo>
                        <a:pt x="649" y="603"/>
                        <a:pt x="1017" y="508"/>
                        <a:pt x="1492" y="37"/>
                      </a:cubicBezTo>
                      <a:cubicBezTo>
                        <a:pt x="1514" y="19"/>
                        <a:pt x="1509" y="0"/>
                        <a:pt x="1494"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3" name="Google Shape;1613;p9"/>
                <p:cNvSpPr/>
                <p:nvPr/>
              </p:nvSpPr>
              <p:spPr>
                <a:xfrm>
                  <a:off x="2547531" y="1896431"/>
                  <a:ext cx="120633" cy="47927"/>
                </a:xfrm>
                <a:custGeom>
                  <a:rect b="b" l="l" r="r" t="t"/>
                  <a:pathLst>
                    <a:path extrusionOk="0" h="617" w="1553">
                      <a:moveTo>
                        <a:pt x="1544" y="0"/>
                      </a:moveTo>
                      <a:cubicBezTo>
                        <a:pt x="1539" y="0"/>
                        <a:pt x="1530" y="4"/>
                        <a:pt x="1517" y="13"/>
                      </a:cubicBezTo>
                      <a:cubicBezTo>
                        <a:pt x="979" y="371"/>
                        <a:pt x="652" y="516"/>
                        <a:pt x="13" y="595"/>
                      </a:cubicBezTo>
                      <a:cubicBezTo>
                        <a:pt x="4" y="595"/>
                        <a:pt x="1" y="598"/>
                        <a:pt x="1" y="607"/>
                      </a:cubicBezTo>
                      <a:cubicBezTo>
                        <a:pt x="1" y="614"/>
                        <a:pt x="4" y="617"/>
                        <a:pt x="13" y="617"/>
                      </a:cubicBezTo>
                      <a:cubicBezTo>
                        <a:pt x="674" y="598"/>
                        <a:pt x="1083" y="422"/>
                        <a:pt x="1526" y="29"/>
                      </a:cubicBezTo>
                      <a:cubicBezTo>
                        <a:pt x="1547" y="12"/>
                        <a:pt x="1552" y="0"/>
                        <a:pt x="1544"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4" name="Google Shape;1614;p9"/>
                <p:cNvSpPr/>
                <p:nvPr/>
              </p:nvSpPr>
              <p:spPr>
                <a:xfrm>
                  <a:off x="2503798" y="1861243"/>
                  <a:ext cx="397320" cy="104632"/>
                </a:xfrm>
                <a:custGeom>
                  <a:rect b="b" l="l" r="r" t="t"/>
                  <a:pathLst>
                    <a:path extrusionOk="0" h="1347" w="5115">
                      <a:moveTo>
                        <a:pt x="1" y="0"/>
                      </a:moveTo>
                      <a:lnTo>
                        <a:pt x="1" y="1346"/>
                      </a:lnTo>
                      <a:lnTo>
                        <a:pt x="5115" y="1346"/>
                      </a:lnTo>
                      <a:lnTo>
                        <a:pt x="5115" y="0"/>
                      </a:lnTo>
                      <a:close/>
                    </a:path>
                  </a:pathLst>
                </a:custGeom>
                <a:solidFill>
                  <a:srgbClr val="B1A0B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5" name="Google Shape;1615;p9"/>
                <p:cNvSpPr/>
                <p:nvPr/>
              </p:nvSpPr>
              <p:spPr>
                <a:xfrm>
                  <a:off x="2483058" y="1547733"/>
                  <a:ext cx="438878" cy="438878"/>
                </a:xfrm>
                <a:custGeom>
                  <a:rect b="b" l="l" r="r" t="t"/>
                  <a:pathLst>
                    <a:path extrusionOk="0" h="5650" w="5650">
                      <a:moveTo>
                        <a:pt x="1" y="1"/>
                      </a:moveTo>
                      <a:lnTo>
                        <a:pt x="1" y="5650"/>
                      </a:lnTo>
                      <a:lnTo>
                        <a:pt x="5649" y="5650"/>
                      </a:lnTo>
                      <a:lnTo>
                        <a:pt x="5649"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6" name="Google Shape;1616;p9"/>
                <p:cNvSpPr/>
                <p:nvPr/>
              </p:nvSpPr>
              <p:spPr>
                <a:xfrm>
                  <a:off x="2503798" y="1568318"/>
                  <a:ext cx="397320" cy="397553"/>
                </a:xfrm>
                <a:custGeom>
                  <a:rect b="b" l="l" r="r" t="t"/>
                  <a:pathLst>
                    <a:path extrusionOk="0" h="5118" w="5115">
                      <a:moveTo>
                        <a:pt x="1" y="0"/>
                      </a:moveTo>
                      <a:lnTo>
                        <a:pt x="1" y="5117"/>
                      </a:lnTo>
                      <a:lnTo>
                        <a:pt x="5115" y="5117"/>
                      </a:lnTo>
                      <a:lnTo>
                        <a:pt x="5115"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7" name="Google Shape;1617;p9"/>
                <p:cNvSpPr/>
                <p:nvPr/>
              </p:nvSpPr>
              <p:spPr>
                <a:xfrm>
                  <a:off x="2563921" y="1636209"/>
                  <a:ext cx="80940" cy="74415"/>
                </a:xfrm>
                <a:custGeom>
                  <a:rect b="b" l="l" r="r" t="t"/>
                  <a:pathLst>
                    <a:path extrusionOk="0" h="958" w="1042">
                      <a:moveTo>
                        <a:pt x="520" y="1"/>
                      </a:moveTo>
                      <a:cubicBezTo>
                        <a:pt x="490" y="1"/>
                        <a:pt x="460" y="4"/>
                        <a:pt x="431" y="10"/>
                      </a:cubicBezTo>
                      <a:cubicBezTo>
                        <a:pt x="243" y="48"/>
                        <a:pt x="92" y="199"/>
                        <a:pt x="54" y="387"/>
                      </a:cubicBezTo>
                      <a:cubicBezTo>
                        <a:pt x="1" y="645"/>
                        <a:pt x="170" y="897"/>
                        <a:pt x="431" y="947"/>
                      </a:cubicBezTo>
                      <a:cubicBezTo>
                        <a:pt x="464" y="954"/>
                        <a:pt x="495" y="957"/>
                        <a:pt x="527" y="957"/>
                      </a:cubicBezTo>
                      <a:cubicBezTo>
                        <a:pt x="749" y="957"/>
                        <a:pt x="947" y="798"/>
                        <a:pt x="991" y="570"/>
                      </a:cubicBezTo>
                      <a:cubicBezTo>
                        <a:pt x="1042" y="312"/>
                        <a:pt x="875" y="60"/>
                        <a:pt x="614" y="10"/>
                      </a:cubicBezTo>
                      <a:cubicBezTo>
                        <a:pt x="582" y="4"/>
                        <a:pt x="551" y="1"/>
                        <a:pt x="52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8" name="Google Shape;1618;p9"/>
                <p:cNvSpPr/>
                <p:nvPr/>
              </p:nvSpPr>
              <p:spPr>
                <a:xfrm>
                  <a:off x="2613790" y="1701692"/>
                  <a:ext cx="284921" cy="159627"/>
                </a:xfrm>
                <a:custGeom>
                  <a:rect b="b" l="l" r="r" t="t"/>
                  <a:pathLst>
                    <a:path extrusionOk="0" h="2055" w="3668">
                      <a:moveTo>
                        <a:pt x="1837" y="0"/>
                      </a:moveTo>
                      <a:lnTo>
                        <a:pt x="0" y="2054"/>
                      </a:lnTo>
                      <a:lnTo>
                        <a:pt x="3668" y="2054"/>
                      </a:lnTo>
                      <a:lnTo>
                        <a:pt x="1837"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9" name="Google Shape;1619;p9"/>
                <p:cNvSpPr/>
                <p:nvPr/>
              </p:nvSpPr>
              <p:spPr>
                <a:xfrm>
                  <a:off x="2504341" y="1757154"/>
                  <a:ext cx="235363" cy="104166"/>
                </a:xfrm>
                <a:custGeom>
                  <a:rect b="b" l="l" r="r" t="t"/>
                  <a:pathLst>
                    <a:path extrusionOk="0" h="1341" w="3030">
                      <a:moveTo>
                        <a:pt x="1516" y="0"/>
                      </a:moveTo>
                      <a:lnTo>
                        <a:pt x="0" y="1340"/>
                      </a:lnTo>
                      <a:lnTo>
                        <a:pt x="3029" y="1340"/>
                      </a:lnTo>
                      <a:lnTo>
                        <a:pt x="1516"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0" name="Google Shape;1620;p9"/>
                <p:cNvSpPr/>
                <p:nvPr/>
              </p:nvSpPr>
              <p:spPr>
                <a:xfrm>
                  <a:off x="2503798" y="1861243"/>
                  <a:ext cx="397320" cy="104632"/>
                </a:xfrm>
                <a:custGeom>
                  <a:rect b="b" l="l" r="r" t="t"/>
                  <a:pathLst>
                    <a:path extrusionOk="0" h="1347" w="5115">
                      <a:moveTo>
                        <a:pt x="1" y="0"/>
                      </a:moveTo>
                      <a:lnTo>
                        <a:pt x="1" y="1346"/>
                      </a:lnTo>
                      <a:lnTo>
                        <a:pt x="5115" y="1346"/>
                      </a:lnTo>
                      <a:lnTo>
                        <a:pt x="5115"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grpSp>
        <p:nvGrpSpPr>
          <p:cNvPr id="1621" name="Google Shape;1621;p9"/>
          <p:cNvGrpSpPr/>
          <p:nvPr/>
        </p:nvGrpSpPr>
        <p:grpSpPr>
          <a:xfrm>
            <a:off x="2740338" y="3610164"/>
            <a:ext cx="907900" cy="667560"/>
            <a:chOff x="3172063" y="3042964"/>
            <a:chExt cx="907900" cy="667560"/>
          </a:xfrm>
        </p:grpSpPr>
        <p:sp>
          <p:nvSpPr>
            <p:cNvPr id="1622" name="Google Shape;1622;p9"/>
            <p:cNvSpPr/>
            <p:nvPr/>
          </p:nvSpPr>
          <p:spPr>
            <a:xfrm>
              <a:off x="3172063" y="3042964"/>
              <a:ext cx="813827" cy="667560"/>
            </a:xfrm>
            <a:custGeom>
              <a:rect b="b" l="l" r="r" t="t"/>
              <a:pathLst>
                <a:path extrusionOk="0" h="8594" w="10477">
                  <a:moveTo>
                    <a:pt x="1025" y="1"/>
                  </a:moveTo>
                  <a:lnTo>
                    <a:pt x="0" y="6606"/>
                  </a:lnTo>
                  <a:lnTo>
                    <a:pt x="9451" y="8593"/>
                  </a:lnTo>
                  <a:lnTo>
                    <a:pt x="10477" y="1988"/>
                  </a:lnTo>
                  <a:lnTo>
                    <a:pt x="1025"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3" name="Google Shape;1623;p9"/>
            <p:cNvSpPr/>
            <p:nvPr/>
          </p:nvSpPr>
          <p:spPr>
            <a:xfrm>
              <a:off x="3711693" y="3089649"/>
              <a:ext cx="282280" cy="107816"/>
            </a:xfrm>
            <a:custGeom>
              <a:rect b="b" l="l" r="r" t="t"/>
              <a:pathLst>
                <a:path extrusionOk="0" h="1388" w="3634">
                  <a:moveTo>
                    <a:pt x="297" y="0"/>
                  </a:moveTo>
                  <a:lnTo>
                    <a:pt x="1" y="645"/>
                  </a:lnTo>
                  <a:lnTo>
                    <a:pt x="3530" y="1387"/>
                  </a:lnTo>
                  <a:lnTo>
                    <a:pt x="3634" y="705"/>
                  </a:lnTo>
                  <a:lnTo>
                    <a:pt x="297"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4" name="Google Shape;1624;p9"/>
            <p:cNvSpPr/>
            <p:nvPr/>
          </p:nvSpPr>
          <p:spPr>
            <a:xfrm>
              <a:off x="3172762" y="3090658"/>
              <a:ext cx="891116" cy="619866"/>
            </a:xfrm>
            <a:custGeom>
              <a:rect b="b" l="l" r="r" t="t"/>
              <a:pathLst>
                <a:path extrusionOk="0" h="7980" w="11472">
                  <a:moveTo>
                    <a:pt x="2020" y="0"/>
                  </a:moveTo>
                  <a:lnTo>
                    <a:pt x="0" y="5995"/>
                  </a:lnTo>
                  <a:lnTo>
                    <a:pt x="9446" y="7979"/>
                  </a:lnTo>
                  <a:lnTo>
                    <a:pt x="11471" y="1985"/>
                  </a:lnTo>
                  <a:lnTo>
                    <a:pt x="2020"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5" name="Google Shape;1625;p9"/>
            <p:cNvSpPr/>
            <p:nvPr/>
          </p:nvSpPr>
          <p:spPr>
            <a:xfrm>
              <a:off x="3789682" y="3142159"/>
              <a:ext cx="290281" cy="102690"/>
            </a:xfrm>
            <a:custGeom>
              <a:rect b="b" l="l" r="r" t="t"/>
              <a:pathLst>
                <a:path extrusionOk="0" h="1322" w="3737">
                  <a:moveTo>
                    <a:pt x="400" y="1"/>
                  </a:moveTo>
                  <a:lnTo>
                    <a:pt x="0" y="583"/>
                  </a:lnTo>
                  <a:lnTo>
                    <a:pt x="3529" y="1322"/>
                  </a:lnTo>
                  <a:lnTo>
                    <a:pt x="3737" y="699"/>
                  </a:lnTo>
                  <a:lnTo>
                    <a:pt x="400"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626" name="Google Shape;1626;p9"/>
          <p:cNvGrpSpPr/>
          <p:nvPr/>
        </p:nvGrpSpPr>
        <p:grpSpPr>
          <a:xfrm>
            <a:off x="7016369" y="3700585"/>
            <a:ext cx="1262497" cy="1712323"/>
            <a:chOff x="460250" y="1921475"/>
            <a:chExt cx="233075" cy="316125"/>
          </a:xfrm>
        </p:grpSpPr>
        <p:grpSp>
          <p:nvGrpSpPr>
            <p:cNvPr id="1627" name="Google Shape;1627;p9"/>
            <p:cNvGrpSpPr/>
            <p:nvPr/>
          </p:nvGrpSpPr>
          <p:grpSpPr>
            <a:xfrm>
              <a:off x="460250" y="1921475"/>
              <a:ext cx="233075" cy="185800"/>
              <a:chOff x="460250" y="1921475"/>
              <a:chExt cx="233075" cy="185800"/>
            </a:xfrm>
          </p:grpSpPr>
          <p:sp>
            <p:nvSpPr>
              <p:cNvPr id="1628" name="Google Shape;1628;p9"/>
              <p:cNvSpPr/>
              <p:nvPr/>
            </p:nvSpPr>
            <p:spPr>
              <a:xfrm>
                <a:off x="477550" y="1921475"/>
                <a:ext cx="97600" cy="136750"/>
              </a:xfrm>
              <a:custGeom>
                <a:rect b="b" l="l" r="r" t="t"/>
                <a:pathLst>
                  <a:path extrusionOk="0" h="5470" w="3904">
                    <a:moveTo>
                      <a:pt x="1641" y="1"/>
                    </a:moveTo>
                    <a:cubicBezTo>
                      <a:pt x="1377" y="1"/>
                      <a:pt x="1116" y="49"/>
                      <a:pt x="897" y="161"/>
                    </a:cubicBezTo>
                    <a:cubicBezTo>
                      <a:pt x="491" y="371"/>
                      <a:pt x="246" y="780"/>
                      <a:pt x="135" y="1208"/>
                    </a:cubicBezTo>
                    <a:cubicBezTo>
                      <a:pt x="0" y="1711"/>
                      <a:pt x="25" y="2277"/>
                      <a:pt x="104" y="2787"/>
                    </a:cubicBezTo>
                    <a:cubicBezTo>
                      <a:pt x="183" y="3259"/>
                      <a:pt x="334" y="3731"/>
                      <a:pt x="642" y="4102"/>
                    </a:cubicBezTo>
                    <a:cubicBezTo>
                      <a:pt x="1290" y="4879"/>
                      <a:pt x="2369" y="4967"/>
                      <a:pt x="3208" y="5445"/>
                    </a:cubicBezTo>
                    <a:cubicBezTo>
                      <a:pt x="3210" y="5461"/>
                      <a:pt x="3247" y="5469"/>
                      <a:pt x="3272" y="5469"/>
                    </a:cubicBezTo>
                    <a:cubicBezTo>
                      <a:pt x="3289" y="5469"/>
                      <a:pt x="3300" y="5465"/>
                      <a:pt x="3287" y="5457"/>
                    </a:cubicBezTo>
                    <a:cubicBezTo>
                      <a:pt x="3256" y="5140"/>
                      <a:pt x="3384" y="4860"/>
                      <a:pt x="3510" y="4573"/>
                    </a:cubicBezTo>
                    <a:cubicBezTo>
                      <a:pt x="3611" y="4350"/>
                      <a:pt x="3693" y="4117"/>
                      <a:pt x="3752" y="3878"/>
                    </a:cubicBezTo>
                    <a:cubicBezTo>
                      <a:pt x="3878" y="3363"/>
                      <a:pt x="3903" y="2828"/>
                      <a:pt x="3831" y="2306"/>
                    </a:cubicBezTo>
                    <a:cubicBezTo>
                      <a:pt x="3696" y="1394"/>
                      <a:pt x="3234" y="381"/>
                      <a:pt x="2293" y="95"/>
                    </a:cubicBezTo>
                    <a:cubicBezTo>
                      <a:pt x="2091" y="35"/>
                      <a:pt x="1865" y="1"/>
                      <a:pt x="164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9" name="Google Shape;1629;p9"/>
              <p:cNvSpPr/>
              <p:nvPr/>
            </p:nvSpPr>
            <p:spPr>
              <a:xfrm>
                <a:off x="571775" y="1935525"/>
                <a:ext cx="121550" cy="127975"/>
              </a:xfrm>
              <a:custGeom>
                <a:rect b="b" l="l" r="r" t="t"/>
                <a:pathLst>
                  <a:path extrusionOk="0" h="5119" w="4862">
                    <a:moveTo>
                      <a:pt x="3497" y="1"/>
                    </a:moveTo>
                    <a:cubicBezTo>
                      <a:pt x="3134" y="1"/>
                      <a:pt x="2755" y="95"/>
                      <a:pt x="2430" y="206"/>
                    </a:cubicBezTo>
                    <a:cubicBezTo>
                      <a:pt x="1493" y="523"/>
                      <a:pt x="710" y="1225"/>
                      <a:pt x="367" y="2159"/>
                    </a:cubicBezTo>
                    <a:cubicBezTo>
                      <a:pt x="1" y="3171"/>
                      <a:pt x="1016" y="5119"/>
                      <a:pt x="1074" y="5119"/>
                    </a:cubicBezTo>
                    <a:cubicBezTo>
                      <a:pt x="1074" y="5119"/>
                      <a:pt x="1075" y="5119"/>
                      <a:pt x="1075" y="5119"/>
                    </a:cubicBezTo>
                    <a:cubicBezTo>
                      <a:pt x="1682" y="4942"/>
                      <a:pt x="2289" y="4779"/>
                      <a:pt x="2896" y="4596"/>
                    </a:cubicBezTo>
                    <a:cubicBezTo>
                      <a:pt x="3368" y="4458"/>
                      <a:pt x="3780" y="4260"/>
                      <a:pt x="4097" y="3873"/>
                    </a:cubicBezTo>
                    <a:cubicBezTo>
                      <a:pt x="4412" y="3480"/>
                      <a:pt x="4623" y="3008"/>
                      <a:pt x="4701" y="2508"/>
                    </a:cubicBezTo>
                    <a:cubicBezTo>
                      <a:pt x="4799" y="1983"/>
                      <a:pt x="4862" y="1360"/>
                      <a:pt x="4679" y="841"/>
                    </a:cubicBezTo>
                    <a:cubicBezTo>
                      <a:pt x="4547" y="457"/>
                      <a:pt x="4261" y="127"/>
                      <a:pt x="3855" y="36"/>
                    </a:cubicBezTo>
                    <a:cubicBezTo>
                      <a:pt x="3739" y="11"/>
                      <a:pt x="3619" y="1"/>
                      <a:pt x="34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0" name="Google Shape;1630;p9"/>
              <p:cNvSpPr/>
              <p:nvPr/>
            </p:nvSpPr>
            <p:spPr>
              <a:xfrm>
                <a:off x="460250" y="2041750"/>
                <a:ext cx="104125" cy="64050"/>
              </a:xfrm>
              <a:custGeom>
                <a:rect b="b" l="l" r="r" t="t"/>
                <a:pathLst>
                  <a:path extrusionOk="0" h="2562" w="4165">
                    <a:moveTo>
                      <a:pt x="744" y="1"/>
                    </a:moveTo>
                    <a:cubicBezTo>
                      <a:pt x="716" y="1"/>
                      <a:pt x="688" y="1"/>
                      <a:pt x="661" y="1"/>
                    </a:cubicBezTo>
                    <a:cubicBezTo>
                      <a:pt x="406" y="14"/>
                      <a:pt x="189" y="64"/>
                      <a:pt x="98" y="329"/>
                    </a:cubicBezTo>
                    <a:cubicBezTo>
                      <a:pt x="0" y="593"/>
                      <a:pt x="66" y="948"/>
                      <a:pt x="154" y="1216"/>
                    </a:cubicBezTo>
                    <a:cubicBezTo>
                      <a:pt x="334" y="1779"/>
                      <a:pt x="755" y="2562"/>
                      <a:pt x="1425" y="2562"/>
                    </a:cubicBezTo>
                    <a:cubicBezTo>
                      <a:pt x="1438" y="2562"/>
                      <a:pt x="1451" y="2562"/>
                      <a:pt x="1464" y="2562"/>
                    </a:cubicBezTo>
                    <a:cubicBezTo>
                      <a:pt x="1882" y="2562"/>
                      <a:pt x="2306" y="2514"/>
                      <a:pt x="2727" y="2511"/>
                    </a:cubicBezTo>
                    <a:cubicBezTo>
                      <a:pt x="2898" y="2508"/>
                      <a:pt x="3068" y="2506"/>
                      <a:pt x="3239" y="2506"/>
                    </a:cubicBezTo>
                    <a:cubicBezTo>
                      <a:pt x="3535" y="2506"/>
                      <a:pt x="3831" y="2512"/>
                      <a:pt x="4124" y="2530"/>
                    </a:cubicBezTo>
                    <a:cubicBezTo>
                      <a:pt x="4165" y="2530"/>
                      <a:pt x="4070" y="1137"/>
                      <a:pt x="2954" y="458"/>
                    </a:cubicBezTo>
                    <a:cubicBezTo>
                      <a:pt x="2639" y="269"/>
                      <a:pt x="2255" y="206"/>
                      <a:pt x="1903" y="130"/>
                    </a:cubicBezTo>
                    <a:cubicBezTo>
                      <a:pt x="1524" y="42"/>
                      <a:pt x="1132" y="1"/>
                      <a:pt x="74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1" name="Google Shape;1631;p9"/>
              <p:cNvSpPr/>
              <p:nvPr/>
            </p:nvSpPr>
            <p:spPr>
              <a:xfrm>
                <a:off x="610400" y="2055325"/>
                <a:ext cx="81600" cy="51950"/>
              </a:xfrm>
              <a:custGeom>
                <a:rect b="b" l="l" r="r" t="t"/>
                <a:pathLst>
                  <a:path extrusionOk="0" h="2078" w="3264">
                    <a:moveTo>
                      <a:pt x="2442" y="0"/>
                    </a:moveTo>
                    <a:cubicBezTo>
                      <a:pt x="2107" y="0"/>
                      <a:pt x="1724" y="157"/>
                      <a:pt x="1480" y="276"/>
                    </a:cubicBezTo>
                    <a:cubicBezTo>
                      <a:pt x="829" y="594"/>
                      <a:pt x="304" y="1135"/>
                      <a:pt x="5" y="1795"/>
                    </a:cubicBezTo>
                    <a:cubicBezTo>
                      <a:pt x="1" y="1808"/>
                      <a:pt x="12" y="1820"/>
                      <a:pt x="23" y="1820"/>
                    </a:cubicBezTo>
                    <a:cubicBezTo>
                      <a:pt x="28" y="1820"/>
                      <a:pt x="33" y="1817"/>
                      <a:pt x="36" y="1811"/>
                    </a:cubicBezTo>
                    <a:cubicBezTo>
                      <a:pt x="43" y="1817"/>
                      <a:pt x="49" y="1821"/>
                      <a:pt x="52" y="1821"/>
                    </a:cubicBezTo>
                    <a:cubicBezTo>
                      <a:pt x="502" y="1927"/>
                      <a:pt x="958" y="2009"/>
                      <a:pt x="1417" y="2056"/>
                    </a:cubicBezTo>
                    <a:cubicBezTo>
                      <a:pt x="1542" y="2067"/>
                      <a:pt x="1673" y="2077"/>
                      <a:pt x="1805" y="2077"/>
                    </a:cubicBezTo>
                    <a:cubicBezTo>
                      <a:pt x="2062" y="2077"/>
                      <a:pt x="2321" y="2039"/>
                      <a:pt x="2537" y="1896"/>
                    </a:cubicBezTo>
                    <a:cubicBezTo>
                      <a:pt x="2974" y="1607"/>
                      <a:pt x="3263" y="827"/>
                      <a:pt x="3027" y="336"/>
                    </a:cubicBezTo>
                    <a:cubicBezTo>
                      <a:pt x="2910" y="86"/>
                      <a:pt x="2689" y="0"/>
                      <a:pt x="244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632" name="Google Shape;1632;p9"/>
            <p:cNvGrpSpPr/>
            <p:nvPr/>
          </p:nvGrpSpPr>
          <p:grpSpPr>
            <a:xfrm>
              <a:off x="470000" y="1944350"/>
              <a:ext cx="211300" cy="231925"/>
              <a:chOff x="470000" y="1944350"/>
              <a:chExt cx="211300" cy="231925"/>
            </a:xfrm>
          </p:grpSpPr>
          <p:sp>
            <p:nvSpPr>
              <p:cNvPr id="1633" name="Google Shape;1633;p9"/>
              <p:cNvSpPr/>
              <p:nvPr/>
            </p:nvSpPr>
            <p:spPr>
              <a:xfrm>
                <a:off x="496150" y="1944350"/>
                <a:ext cx="95650" cy="218100"/>
              </a:xfrm>
              <a:custGeom>
                <a:rect b="b" l="l" r="r" t="t"/>
                <a:pathLst>
                  <a:path extrusionOk="0" h="8724" w="3826">
                    <a:moveTo>
                      <a:pt x="1187" y="1"/>
                    </a:moveTo>
                    <a:cubicBezTo>
                      <a:pt x="1178" y="1"/>
                      <a:pt x="1172" y="7"/>
                      <a:pt x="1172" y="13"/>
                    </a:cubicBezTo>
                    <a:cubicBezTo>
                      <a:pt x="1099" y="362"/>
                      <a:pt x="1074" y="721"/>
                      <a:pt x="1090" y="1079"/>
                    </a:cubicBezTo>
                    <a:cubicBezTo>
                      <a:pt x="907" y="721"/>
                      <a:pt x="719" y="369"/>
                      <a:pt x="514" y="23"/>
                    </a:cubicBezTo>
                    <a:cubicBezTo>
                      <a:pt x="509" y="13"/>
                      <a:pt x="501" y="10"/>
                      <a:pt x="493" y="10"/>
                    </a:cubicBezTo>
                    <a:cubicBezTo>
                      <a:pt x="475" y="10"/>
                      <a:pt x="457" y="32"/>
                      <a:pt x="470" y="54"/>
                    </a:cubicBezTo>
                    <a:cubicBezTo>
                      <a:pt x="791" y="658"/>
                      <a:pt x="1084" y="1287"/>
                      <a:pt x="1360" y="1916"/>
                    </a:cubicBezTo>
                    <a:cubicBezTo>
                      <a:pt x="970" y="1576"/>
                      <a:pt x="524" y="1318"/>
                      <a:pt x="36" y="1149"/>
                    </a:cubicBezTo>
                    <a:cubicBezTo>
                      <a:pt x="34" y="1148"/>
                      <a:pt x="32" y="1148"/>
                      <a:pt x="30" y="1148"/>
                    </a:cubicBezTo>
                    <a:cubicBezTo>
                      <a:pt x="12" y="1148"/>
                      <a:pt x="0" y="1174"/>
                      <a:pt x="21" y="1180"/>
                    </a:cubicBezTo>
                    <a:cubicBezTo>
                      <a:pt x="546" y="1410"/>
                      <a:pt x="1030" y="1727"/>
                      <a:pt x="1445" y="2124"/>
                    </a:cubicBezTo>
                    <a:cubicBezTo>
                      <a:pt x="1647" y="2586"/>
                      <a:pt x="1832" y="3048"/>
                      <a:pt x="2011" y="3520"/>
                    </a:cubicBezTo>
                    <a:cubicBezTo>
                      <a:pt x="1486" y="3004"/>
                      <a:pt x="766" y="2665"/>
                      <a:pt x="71" y="2482"/>
                    </a:cubicBezTo>
                    <a:cubicBezTo>
                      <a:pt x="68" y="2481"/>
                      <a:pt x="66" y="2481"/>
                      <a:pt x="64" y="2481"/>
                    </a:cubicBezTo>
                    <a:cubicBezTo>
                      <a:pt x="45" y="2481"/>
                      <a:pt x="42" y="2514"/>
                      <a:pt x="61" y="2517"/>
                    </a:cubicBezTo>
                    <a:cubicBezTo>
                      <a:pt x="870" y="2762"/>
                      <a:pt x="1499" y="3218"/>
                      <a:pt x="2106" y="3769"/>
                    </a:cubicBezTo>
                    <a:cubicBezTo>
                      <a:pt x="2178" y="3957"/>
                      <a:pt x="2247" y="4149"/>
                      <a:pt x="2317" y="4338"/>
                    </a:cubicBezTo>
                    <a:cubicBezTo>
                      <a:pt x="2574" y="5058"/>
                      <a:pt x="2823" y="5781"/>
                      <a:pt x="3059" y="6511"/>
                    </a:cubicBezTo>
                    <a:cubicBezTo>
                      <a:pt x="3172" y="6860"/>
                      <a:pt x="3282" y="7213"/>
                      <a:pt x="3392" y="7562"/>
                    </a:cubicBezTo>
                    <a:cubicBezTo>
                      <a:pt x="3512" y="7939"/>
                      <a:pt x="3600" y="8335"/>
                      <a:pt x="3751" y="8700"/>
                    </a:cubicBezTo>
                    <a:cubicBezTo>
                      <a:pt x="3757" y="8716"/>
                      <a:pt x="3773" y="8724"/>
                      <a:pt x="3787" y="8724"/>
                    </a:cubicBezTo>
                    <a:cubicBezTo>
                      <a:pt x="3807" y="8724"/>
                      <a:pt x="3825" y="8710"/>
                      <a:pt x="3820" y="8685"/>
                    </a:cubicBezTo>
                    <a:cubicBezTo>
                      <a:pt x="3735" y="8326"/>
                      <a:pt x="3638" y="7967"/>
                      <a:pt x="3518" y="7618"/>
                    </a:cubicBezTo>
                    <a:cubicBezTo>
                      <a:pt x="3405" y="7235"/>
                      <a:pt x="3292" y="6851"/>
                      <a:pt x="3172" y="6470"/>
                    </a:cubicBezTo>
                    <a:cubicBezTo>
                      <a:pt x="2939" y="5722"/>
                      <a:pt x="2700" y="4976"/>
                      <a:pt x="2436" y="4240"/>
                    </a:cubicBezTo>
                    <a:cubicBezTo>
                      <a:pt x="2279" y="3800"/>
                      <a:pt x="2112" y="3363"/>
                      <a:pt x="1933" y="2932"/>
                    </a:cubicBezTo>
                    <a:cubicBezTo>
                      <a:pt x="1955" y="2658"/>
                      <a:pt x="1989" y="2388"/>
                      <a:pt x="2037" y="2117"/>
                    </a:cubicBezTo>
                    <a:cubicBezTo>
                      <a:pt x="2106" y="1790"/>
                      <a:pt x="2210" y="1476"/>
                      <a:pt x="2304" y="1158"/>
                    </a:cubicBezTo>
                    <a:cubicBezTo>
                      <a:pt x="2308" y="1146"/>
                      <a:pt x="2295" y="1136"/>
                      <a:pt x="2283" y="1136"/>
                    </a:cubicBezTo>
                    <a:cubicBezTo>
                      <a:pt x="2277" y="1136"/>
                      <a:pt x="2272" y="1139"/>
                      <a:pt x="2269" y="1145"/>
                    </a:cubicBezTo>
                    <a:cubicBezTo>
                      <a:pt x="2081" y="1586"/>
                      <a:pt x="1832" y="2149"/>
                      <a:pt x="1829" y="2671"/>
                    </a:cubicBezTo>
                    <a:cubicBezTo>
                      <a:pt x="1625" y="2180"/>
                      <a:pt x="1404" y="1699"/>
                      <a:pt x="1169" y="1224"/>
                    </a:cubicBezTo>
                    <a:cubicBezTo>
                      <a:pt x="1140" y="825"/>
                      <a:pt x="1153" y="419"/>
                      <a:pt x="1200" y="16"/>
                    </a:cubicBezTo>
                    <a:cubicBezTo>
                      <a:pt x="1200" y="10"/>
                      <a:pt x="1194" y="1"/>
                      <a:pt x="1187"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4" name="Google Shape;1634;p9"/>
              <p:cNvSpPr/>
              <p:nvPr/>
            </p:nvSpPr>
            <p:spPr>
              <a:xfrm>
                <a:off x="541625" y="1960425"/>
                <a:ext cx="8800" cy="19475"/>
              </a:xfrm>
              <a:custGeom>
                <a:rect b="b" l="l" r="r" t="t"/>
                <a:pathLst>
                  <a:path extrusionOk="0" h="779" w="352">
                    <a:moveTo>
                      <a:pt x="325" y="0"/>
                    </a:moveTo>
                    <a:cubicBezTo>
                      <a:pt x="317" y="0"/>
                      <a:pt x="308" y="5"/>
                      <a:pt x="303" y="15"/>
                    </a:cubicBezTo>
                    <a:cubicBezTo>
                      <a:pt x="155" y="245"/>
                      <a:pt x="51" y="502"/>
                      <a:pt x="1" y="770"/>
                    </a:cubicBezTo>
                    <a:cubicBezTo>
                      <a:pt x="1" y="775"/>
                      <a:pt x="5" y="779"/>
                      <a:pt x="8" y="779"/>
                    </a:cubicBezTo>
                    <a:cubicBezTo>
                      <a:pt x="11" y="779"/>
                      <a:pt x="13" y="777"/>
                      <a:pt x="13" y="773"/>
                    </a:cubicBezTo>
                    <a:cubicBezTo>
                      <a:pt x="108" y="518"/>
                      <a:pt x="218" y="276"/>
                      <a:pt x="343" y="34"/>
                    </a:cubicBezTo>
                    <a:cubicBezTo>
                      <a:pt x="351" y="14"/>
                      <a:pt x="339" y="0"/>
                      <a:pt x="325"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5" name="Google Shape;1635;p9"/>
              <p:cNvSpPr/>
              <p:nvPr/>
            </p:nvSpPr>
            <p:spPr>
              <a:xfrm>
                <a:off x="492475" y="1998050"/>
                <a:ext cx="19525" cy="7350"/>
              </a:xfrm>
              <a:custGeom>
                <a:rect b="b" l="l" r="r" t="t"/>
                <a:pathLst>
                  <a:path extrusionOk="0" h="294" w="781">
                    <a:moveTo>
                      <a:pt x="13" y="1"/>
                    </a:moveTo>
                    <a:cubicBezTo>
                      <a:pt x="4" y="1"/>
                      <a:pt x="1" y="7"/>
                      <a:pt x="13" y="13"/>
                    </a:cubicBezTo>
                    <a:cubicBezTo>
                      <a:pt x="136" y="64"/>
                      <a:pt x="262" y="98"/>
                      <a:pt x="388" y="145"/>
                    </a:cubicBezTo>
                    <a:cubicBezTo>
                      <a:pt x="507" y="193"/>
                      <a:pt x="630" y="252"/>
                      <a:pt x="756" y="293"/>
                    </a:cubicBezTo>
                    <a:cubicBezTo>
                      <a:pt x="768" y="293"/>
                      <a:pt x="781" y="287"/>
                      <a:pt x="781" y="274"/>
                    </a:cubicBezTo>
                    <a:cubicBezTo>
                      <a:pt x="781" y="268"/>
                      <a:pt x="775" y="265"/>
                      <a:pt x="768" y="256"/>
                    </a:cubicBezTo>
                    <a:cubicBezTo>
                      <a:pt x="532" y="127"/>
                      <a:pt x="278" y="38"/>
                      <a:pt x="13"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6" name="Google Shape;1636;p9"/>
              <p:cNvSpPr/>
              <p:nvPr/>
            </p:nvSpPr>
            <p:spPr>
              <a:xfrm>
                <a:off x="494675" y="1947975"/>
                <a:ext cx="6825" cy="4525"/>
              </a:xfrm>
              <a:custGeom>
                <a:rect b="b" l="l" r="r" t="t"/>
                <a:pathLst>
                  <a:path extrusionOk="0" h="181" w="273">
                    <a:moveTo>
                      <a:pt x="10" y="1"/>
                    </a:moveTo>
                    <a:cubicBezTo>
                      <a:pt x="5" y="1"/>
                      <a:pt x="3" y="5"/>
                      <a:pt x="1" y="10"/>
                    </a:cubicBezTo>
                    <a:cubicBezTo>
                      <a:pt x="1" y="13"/>
                      <a:pt x="1" y="22"/>
                      <a:pt x="4" y="22"/>
                    </a:cubicBezTo>
                    <a:cubicBezTo>
                      <a:pt x="80" y="82"/>
                      <a:pt x="158" y="132"/>
                      <a:pt x="243" y="180"/>
                    </a:cubicBezTo>
                    <a:cubicBezTo>
                      <a:pt x="245" y="180"/>
                      <a:pt x="246" y="181"/>
                      <a:pt x="248" y="181"/>
                    </a:cubicBezTo>
                    <a:cubicBezTo>
                      <a:pt x="260" y="181"/>
                      <a:pt x="273" y="162"/>
                      <a:pt x="259" y="151"/>
                    </a:cubicBezTo>
                    <a:cubicBezTo>
                      <a:pt x="183" y="91"/>
                      <a:pt x="102" y="41"/>
                      <a:pt x="17" y="3"/>
                    </a:cubicBezTo>
                    <a:cubicBezTo>
                      <a:pt x="14" y="2"/>
                      <a:pt x="12" y="1"/>
                      <a:pt x="10"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7" name="Google Shape;1637;p9"/>
              <p:cNvSpPr/>
              <p:nvPr/>
            </p:nvSpPr>
            <p:spPr>
              <a:xfrm>
                <a:off x="576300" y="1965800"/>
                <a:ext cx="90300" cy="202750"/>
              </a:xfrm>
              <a:custGeom>
                <a:rect b="b" l="l" r="r" t="t"/>
                <a:pathLst>
                  <a:path extrusionOk="0" h="8110" w="3612">
                    <a:moveTo>
                      <a:pt x="3532" y="1"/>
                    </a:moveTo>
                    <a:cubicBezTo>
                      <a:pt x="3529" y="1"/>
                      <a:pt x="3526" y="2"/>
                      <a:pt x="3523" y="4"/>
                    </a:cubicBezTo>
                    <a:cubicBezTo>
                      <a:pt x="3202" y="234"/>
                      <a:pt x="2844" y="369"/>
                      <a:pt x="2485" y="523"/>
                    </a:cubicBezTo>
                    <a:cubicBezTo>
                      <a:pt x="2570" y="375"/>
                      <a:pt x="2649" y="225"/>
                      <a:pt x="2731" y="77"/>
                    </a:cubicBezTo>
                    <a:cubicBezTo>
                      <a:pt x="2746" y="47"/>
                      <a:pt x="2722" y="16"/>
                      <a:pt x="2696" y="16"/>
                    </a:cubicBezTo>
                    <a:cubicBezTo>
                      <a:pt x="2686" y="16"/>
                      <a:pt x="2676" y="21"/>
                      <a:pt x="2668" y="33"/>
                    </a:cubicBezTo>
                    <a:cubicBezTo>
                      <a:pt x="2347" y="495"/>
                      <a:pt x="2061" y="979"/>
                      <a:pt x="1806" y="1479"/>
                    </a:cubicBezTo>
                    <a:cubicBezTo>
                      <a:pt x="1740" y="1039"/>
                      <a:pt x="1721" y="599"/>
                      <a:pt x="1743" y="155"/>
                    </a:cubicBezTo>
                    <a:cubicBezTo>
                      <a:pt x="1743" y="149"/>
                      <a:pt x="1743" y="146"/>
                      <a:pt x="1740" y="143"/>
                    </a:cubicBezTo>
                    <a:cubicBezTo>
                      <a:pt x="1734" y="143"/>
                      <a:pt x="1730" y="143"/>
                      <a:pt x="1727" y="146"/>
                    </a:cubicBezTo>
                    <a:lnTo>
                      <a:pt x="1727" y="149"/>
                    </a:lnTo>
                    <a:cubicBezTo>
                      <a:pt x="1652" y="633"/>
                      <a:pt x="1655" y="1124"/>
                      <a:pt x="1743" y="1605"/>
                    </a:cubicBezTo>
                    <a:cubicBezTo>
                      <a:pt x="1529" y="2030"/>
                      <a:pt x="1337" y="2461"/>
                      <a:pt x="1164" y="2901"/>
                    </a:cubicBezTo>
                    <a:cubicBezTo>
                      <a:pt x="1095" y="2640"/>
                      <a:pt x="1007" y="2379"/>
                      <a:pt x="944" y="2112"/>
                    </a:cubicBezTo>
                    <a:cubicBezTo>
                      <a:pt x="850" y="1731"/>
                      <a:pt x="822" y="1338"/>
                      <a:pt x="853" y="945"/>
                    </a:cubicBezTo>
                    <a:cubicBezTo>
                      <a:pt x="853" y="942"/>
                      <a:pt x="850" y="935"/>
                      <a:pt x="847" y="935"/>
                    </a:cubicBezTo>
                    <a:cubicBezTo>
                      <a:pt x="844" y="935"/>
                      <a:pt x="837" y="942"/>
                      <a:pt x="837" y="945"/>
                    </a:cubicBezTo>
                    <a:cubicBezTo>
                      <a:pt x="733" y="1668"/>
                      <a:pt x="818" y="2407"/>
                      <a:pt x="1095" y="3087"/>
                    </a:cubicBezTo>
                    <a:cubicBezTo>
                      <a:pt x="991" y="3351"/>
                      <a:pt x="897" y="3618"/>
                      <a:pt x="806" y="3886"/>
                    </a:cubicBezTo>
                    <a:cubicBezTo>
                      <a:pt x="350" y="5241"/>
                      <a:pt x="79" y="6656"/>
                      <a:pt x="1" y="8088"/>
                    </a:cubicBezTo>
                    <a:cubicBezTo>
                      <a:pt x="1" y="8103"/>
                      <a:pt x="13" y="8110"/>
                      <a:pt x="29" y="8110"/>
                    </a:cubicBezTo>
                    <a:cubicBezTo>
                      <a:pt x="42" y="8110"/>
                      <a:pt x="48" y="8103"/>
                      <a:pt x="51" y="8091"/>
                    </a:cubicBezTo>
                    <a:cubicBezTo>
                      <a:pt x="208" y="6682"/>
                      <a:pt x="513" y="5288"/>
                      <a:pt x="957" y="3936"/>
                    </a:cubicBezTo>
                    <a:cubicBezTo>
                      <a:pt x="1136" y="3407"/>
                      <a:pt x="1334" y="2895"/>
                      <a:pt x="1554" y="2392"/>
                    </a:cubicBezTo>
                    <a:cubicBezTo>
                      <a:pt x="1913" y="2285"/>
                      <a:pt x="2275" y="2143"/>
                      <a:pt x="2621" y="2020"/>
                    </a:cubicBezTo>
                    <a:cubicBezTo>
                      <a:pt x="2970" y="1898"/>
                      <a:pt x="3316" y="1766"/>
                      <a:pt x="3605" y="1542"/>
                    </a:cubicBezTo>
                    <a:cubicBezTo>
                      <a:pt x="3611" y="1536"/>
                      <a:pt x="3611" y="1530"/>
                      <a:pt x="3605" y="1520"/>
                    </a:cubicBezTo>
                    <a:lnTo>
                      <a:pt x="3596" y="1523"/>
                    </a:lnTo>
                    <a:cubicBezTo>
                      <a:pt x="3215" y="1706"/>
                      <a:pt x="2816" y="1863"/>
                      <a:pt x="2407" y="1989"/>
                    </a:cubicBezTo>
                    <a:cubicBezTo>
                      <a:pt x="2136" y="2064"/>
                      <a:pt x="1869" y="2159"/>
                      <a:pt x="1614" y="2278"/>
                    </a:cubicBezTo>
                    <a:cubicBezTo>
                      <a:pt x="1869" y="1706"/>
                      <a:pt x="2152" y="1149"/>
                      <a:pt x="2448" y="596"/>
                    </a:cubicBezTo>
                    <a:cubicBezTo>
                      <a:pt x="2838" y="479"/>
                      <a:pt x="3250" y="303"/>
                      <a:pt x="3545" y="30"/>
                    </a:cubicBezTo>
                    <a:cubicBezTo>
                      <a:pt x="3552" y="20"/>
                      <a:pt x="3552" y="7"/>
                      <a:pt x="3545" y="4"/>
                    </a:cubicBezTo>
                    <a:cubicBezTo>
                      <a:pt x="3542" y="3"/>
                      <a:pt x="3537" y="1"/>
                      <a:pt x="3532"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8" name="Google Shape;1638;p9"/>
              <p:cNvSpPr/>
              <p:nvPr/>
            </p:nvSpPr>
            <p:spPr>
              <a:xfrm>
                <a:off x="652575" y="1989550"/>
                <a:ext cx="28325" cy="12075"/>
              </a:xfrm>
              <a:custGeom>
                <a:rect b="b" l="l" r="r" t="t"/>
                <a:pathLst>
                  <a:path extrusionOk="0" h="483" w="1133">
                    <a:moveTo>
                      <a:pt x="1114" y="1"/>
                    </a:moveTo>
                    <a:cubicBezTo>
                      <a:pt x="1113" y="1"/>
                      <a:pt x="1112" y="1"/>
                      <a:pt x="1111" y="1"/>
                    </a:cubicBezTo>
                    <a:cubicBezTo>
                      <a:pt x="740" y="136"/>
                      <a:pt x="390" y="322"/>
                      <a:pt x="16" y="451"/>
                    </a:cubicBezTo>
                    <a:cubicBezTo>
                      <a:pt x="0" y="457"/>
                      <a:pt x="10" y="482"/>
                      <a:pt x="29" y="482"/>
                    </a:cubicBezTo>
                    <a:cubicBezTo>
                      <a:pt x="419" y="397"/>
                      <a:pt x="809" y="281"/>
                      <a:pt x="1126" y="20"/>
                    </a:cubicBezTo>
                    <a:cubicBezTo>
                      <a:pt x="1132" y="14"/>
                      <a:pt x="1125" y="1"/>
                      <a:pt x="1114"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9" name="Google Shape;1639;p9"/>
              <p:cNvSpPr/>
              <p:nvPr/>
            </p:nvSpPr>
            <p:spPr>
              <a:xfrm>
                <a:off x="599425" y="1969200"/>
                <a:ext cx="5125" cy="26875"/>
              </a:xfrm>
              <a:custGeom>
                <a:rect b="b" l="l" r="r" t="t"/>
                <a:pathLst>
                  <a:path extrusionOk="0" h="1075" w="205">
                    <a:moveTo>
                      <a:pt x="186" y="1"/>
                    </a:moveTo>
                    <a:cubicBezTo>
                      <a:pt x="181" y="1"/>
                      <a:pt x="177" y="3"/>
                      <a:pt x="173" y="10"/>
                    </a:cubicBezTo>
                    <a:cubicBezTo>
                      <a:pt x="73" y="353"/>
                      <a:pt x="0" y="714"/>
                      <a:pt x="104" y="1064"/>
                    </a:cubicBezTo>
                    <a:cubicBezTo>
                      <a:pt x="106" y="1070"/>
                      <a:pt x="112" y="1074"/>
                      <a:pt x="118" y="1074"/>
                    </a:cubicBezTo>
                    <a:cubicBezTo>
                      <a:pt x="123" y="1074"/>
                      <a:pt x="128" y="1071"/>
                      <a:pt x="129" y="1064"/>
                    </a:cubicBezTo>
                    <a:cubicBezTo>
                      <a:pt x="151" y="705"/>
                      <a:pt x="129" y="365"/>
                      <a:pt x="205" y="22"/>
                    </a:cubicBezTo>
                    <a:cubicBezTo>
                      <a:pt x="205" y="10"/>
                      <a:pt x="195" y="1"/>
                      <a:pt x="186"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0" name="Google Shape;1640;p9"/>
              <p:cNvSpPr/>
              <p:nvPr/>
            </p:nvSpPr>
            <p:spPr>
              <a:xfrm>
                <a:off x="638425" y="1949700"/>
                <a:ext cx="5675" cy="15100"/>
              </a:xfrm>
              <a:custGeom>
                <a:rect b="b" l="l" r="r" t="t"/>
                <a:pathLst>
                  <a:path extrusionOk="0" h="604" w="227">
                    <a:moveTo>
                      <a:pt x="202" y="0"/>
                    </a:moveTo>
                    <a:cubicBezTo>
                      <a:pt x="195" y="0"/>
                      <a:pt x="186" y="4"/>
                      <a:pt x="180" y="7"/>
                    </a:cubicBezTo>
                    <a:cubicBezTo>
                      <a:pt x="60" y="177"/>
                      <a:pt x="0" y="381"/>
                      <a:pt x="16" y="589"/>
                    </a:cubicBezTo>
                    <a:cubicBezTo>
                      <a:pt x="16" y="596"/>
                      <a:pt x="25" y="603"/>
                      <a:pt x="32" y="603"/>
                    </a:cubicBezTo>
                    <a:cubicBezTo>
                      <a:pt x="36" y="603"/>
                      <a:pt x="40" y="601"/>
                      <a:pt x="41" y="595"/>
                    </a:cubicBezTo>
                    <a:cubicBezTo>
                      <a:pt x="88" y="397"/>
                      <a:pt x="164" y="221"/>
                      <a:pt x="221" y="32"/>
                    </a:cubicBezTo>
                    <a:cubicBezTo>
                      <a:pt x="227" y="19"/>
                      <a:pt x="217" y="4"/>
                      <a:pt x="202"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1" name="Google Shape;1641;p9"/>
              <p:cNvSpPr/>
              <p:nvPr/>
            </p:nvSpPr>
            <p:spPr>
              <a:xfrm>
                <a:off x="474875" y="2047750"/>
                <a:ext cx="116400" cy="124925"/>
              </a:xfrm>
              <a:custGeom>
                <a:rect b="b" l="l" r="r" t="t"/>
                <a:pathLst>
                  <a:path extrusionOk="0" h="4997" w="4656">
                    <a:moveTo>
                      <a:pt x="281" y="0"/>
                    </a:moveTo>
                    <a:cubicBezTo>
                      <a:pt x="272" y="0"/>
                      <a:pt x="262" y="17"/>
                      <a:pt x="274" y="26"/>
                    </a:cubicBezTo>
                    <a:cubicBezTo>
                      <a:pt x="393" y="111"/>
                      <a:pt x="526" y="186"/>
                      <a:pt x="642" y="284"/>
                    </a:cubicBezTo>
                    <a:cubicBezTo>
                      <a:pt x="721" y="356"/>
                      <a:pt x="796" y="425"/>
                      <a:pt x="865" y="504"/>
                    </a:cubicBezTo>
                    <a:cubicBezTo>
                      <a:pt x="595" y="419"/>
                      <a:pt x="315" y="340"/>
                      <a:pt x="47" y="268"/>
                    </a:cubicBezTo>
                    <a:cubicBezTo>
                      <a:pt x="42" y="267"/>
                      <a:pt x="38" y="266"/>
                      <a:pt x="34" y="266"/>
                    </a:cubicBezTo>
                    <a:cubicBezTo>
                      <a:pt x="1" y="266"/>
                      <a:pt x="7" y="297"/>
                      <a:pt x="57" y="299"/>
                    </a:cubicBezTo>
                    <a:cubicBezTo>
                      <a:pt x="566" y="497"/>
                      <a:pt x="1082" y="658"/>
                      <a:pt x="1592" y="856"/>
                    </a:cubicBezTo>
                    <a:cubicBezTo>
                      <a:pt x="1256" y="872"/>
                      <a:pt x="924" y="955"/>
                      <a:pt x="589" y="955"/>
                    </a:cubicBezTo>
                    <a:cubicBezTo>
                      <a:pt x="460" y="955"/>
                      <a:pt x="330" y="943"/>
                      <a:pt x="198" y="909"/>
                    </a:cubicBezTo>
                    <a:cubicBezTo>
                      <a:pt x="196" y="909"/>
                      <a:pt x="194" y="908"/>
                      <a:pt x="192" y="908"/>
                    </a:cubicBezTo>
                    <a:cubicBezTo>
                      <a:pt x="186" y="908"/>
                      <a:pt x="183" y="912"/>
                      <a:pt x="183" y="919"/>
                    </a:cubicBezTo>
                    <a:cubicBezTo>
                      <a:pt x="176" y="925"/>
                      <a:pt x="183" y="935"/>
                      <a:pt x="189" y="935"/>
                    </a:cubicBezTo>
                    <a:cubicBezTo>
                      <a:pt x="366" y="993"/>
                      <a:pt x="547" y="1014"/>
                      <a:pt x="730" y="1014"/>
                    </a:cubicBezTo>
                    <a:cubicBezTo>
                      <a:pt x="1058" y="1014"/>
                      <a:pt x="1391" y="947"/>
                      <a:pt x="1714" y="906"/>
                    </a:cubicBezTo>
                    <a:lnTo>
                      <a:pt x="1787" y="938"/>
                    </a:lnTo>
                    <a:cubicBezTo>
                      <a:pt x="2215" y="1104"/>
                      <a:pt x="2608" y="1356"/>
                      <a:pt x="2947" y="1677"/>
                    </a:cubicBezTo>
                    <a:cubicBezTo>
                      <a:pt x="2787" y="1643"/>
                      <a:pt x="2625" y="1631"/>
                      <a:pt x="2462" y="1631"/>
                    </a:cubicBezTo>
                    <a:cubicBezTo>
                      <a:pt x="2070" y="1631"/>
                      <a:pt x="1674" y="1700"/>
                      <a:pt x="1280" y="1700"/>
                    </a:cubicBezTo>
                    <a:cubicBezTo>
                      <a:pt x="1035" y="1700"/>
                      <a:pt x="791" y="1673"/>
                      <a:pt x="551" y="1586"/>
                    </a:cubicBezTo>
                    <a:cubicBezTo>
                      <a:pt x="550" y="1586"/>
                      <a:pt x="550" y="1585"/>
                      <a:pt x="549" y="1585"/>
                    </a:cubicBezTo>
                    <a:cubicBezTo>
                      <a:pt x="540" y="1585"/>
                      <a:pt x="526" y="1608"/>
                      <a:pt x="541" y="1617"/>
                    </a:cubicBezTo>
                    <a:cubicBezTo>
                      <a:pt x="790" y="1755"/>
                      <a:pt x="1079" y="1794"/>
                      <a:pt x="1363" y="1794"/>
                    </a:cubicBezTo>
                    <a:cubicBezTo>
                      <a:pt x="1482" y="1794"/>
                      <a:pt x="1600" y="1787"/>
                      <a:pt x="1714" y="1778"/>
                    </a:cubicBezTo>
                    <a:cubicBezTo>
                      <a:pt x="1957" y="1759"/>
                      <a:pt x="2192" y="1724"/>
                      <a:pt x="2428" y="1724"/>
                    </a:cubicBezTo>
                    <a:cubicBezTo>
                      <a:pt x="2633" y="1724"/>
                      <a:pt x="2831" y="1740"/>
                      <a:pt x="3035" y="1765"/>
                    </a:cubicBezTo>
                    <a:cubicBezTo>
                      <a:pt x="3092" y="1825"/>
                      <a:pt x="3145" y="1885"/>
                      <a:pt x="3199" y="1947"/>
                    </a:cubicBezTo>
                    <a:cubicBezTo>
                      <a:pt x="3932" y="2812"/>
                      <a:pt x="4419" y="3863"/>
                      <a:pt x="4608" y="4979"/>
                    </a:cubicBezTo>
                    <a:cubicBezTo>
                      <a:pt x="4611" y="4991"/>
                      <a:pt x="4619" y="4996"/>
                      <a:pt x="4629" y="4996"/>
                    </a:cubicBezTo>
                    <a:cubicBezTo>
                      <a:pt x="4641" y="4996"/>
                      <a:pt x="4655" y="4986"/>
                      <a:pt x="4655" y="4970"/>
                    </a:cubicBezTo>
                    <a:cubicBezTo>
                      <a:pt x="4652" y="3831"/>
                      <a:pt x="4070" y="2715"/>
                      <a:pt x="3331" y="1872"/>
                    </a:cubicBezTo>
                    <a:cubicBezTo>
                      <a:pt x="3142" y="1661"/>
                      <a:pt x="2928" y="1466"/>
                      <a:pt x="2699" y="1299"/>
                    </a:cubicBezTo>
                    <a:cubicBezTo>
                      <a:pt x="2554" y="878"/>
                      <a:pt x="2233" y="532"/>
                      <a:pt x="1825" y="356"/>
                    </a:cubicBezTo>
                    <a:cubicBezTo>
                      <a:pt x="1822" y="352"/>
                      <a:pt x="1818" y="350"/>
                      <a:pt x="1814" y="350"/>
                    </a:cubicBezTo>
                    <a:cubicBezTo>
                      <a:pt x="1809" y="350"/>
                      <a:pt x="1804" y="354"/>
                      <a:pt x="1802" y="359"/>
                    </a:cubicBezTo>
                    <a:cubicBezTo>
                      <a:pt x="1793" y="369"/>
                      <a:pt x="1799" y="378"/>
                      <a:pt x="1806" y="384"/>
                    </a:cubicBezTo>
                    <a:cubicBezTo>
                      <a:pt x="1997" y="519"/>
                      <a:pt x="2199" y="626"/>
                      <a:pt x="2350" y="818"/>
                    </a:cubicBezTo>
                    <a:cubicBezTo>
                      <a:pt x="2438" y="950"/>
                      <a:pt x="2513" y="1082"/>
                      <a:pt x="2579" y="1224"/>
                    </a:cubicBezTo>
                    <a:cubicBezTo>
                      <a:pt x="2375" y="1092"/>
                      <a:pt x="2164" y="976"/>
                      <a:pt x="1941" y="887"/>
                    </a:cubicBezTo>
                    <a:cubicBezTo>
                      <a:pt x="1617" y="755"/>
                      <a:pt x="1280" y="633"/>
                      <a:pt x="941" y="523"/>
                    </a:cubicBezTo>
                    <a:cubicBezTo>
                      <a:pt x="777" y="293"/>
                      <a:pt x="548" y="111"/>
                      <a:pt x="283" y="1"/>
                    </a:cubicBezTo>
                    <a:cubicBezTo>
                      <a:pt x="283" y="0"/>
                      <a:pt x="282" y="0"/>
                      <a:pt x="281"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2" name="Google Shape;1642;p9"/>
              <p:cNvSpPr/>
              <p:nvPr/>
            </p:nvSpPr>
            <p:spPr>
              <a:xfrm>
                <a:off x="470000" y="2066850"/>
                <a:ext cx="18975" cy="2325"/>
              </a:xfrm>
              <a:custGeom>
                <a:rect b="b" l="l" r="r" t="t"/>
                <a:pathLst>
                  <a:path extrusionOk="0" h="93" w="759">
                    <a:moveTo>
                      <a:pt x="19" y="1"/>
                    </a:moveTo>
                    <a:cubicBezTo>
                      <a:pt x="7" y="1"/>
                      <a:pt x="0" y="17"/>
                      <a:pt x="13" y="20"/>
                    </a:cubicBezTo>
                    <a:cubicBezTo>
                      <a:pt x="164" y="67"/>
                      <a:pt x="321" y="93"/>
                      <a:pt x="478" y="93"/>
                    </a:cubicBezTo>
                    <a:cubicBezTo>
                      <a:pt x="569" y="93"/>
                      <a:pt x="661" y="84"/>
                      <a:pt x="752" y="67"/>
                    </a:cubicBezTo>
                    <a:cubicBezTo>
                      <a:pt x="758" y="64"/>
                      <a:pt x="755" y="54"/>
                      <a:pt x="752" y="54"/>
                    </a:cubicBezTo>
                    <a:cubicBezTo>
                      <a:pt x="507" y="51"/>
                      <a:pt x="264" y="32"/>
                      <a:pt x="19"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3" name="Google Shape;1643;p9"/>
              <p:cNvSpPr/>
              <p:nvPr/>
            </p:nvSpPr>
            <p:spPr>
              <a:xfrm>
                <a:off x="510975" y="2054750"/>
                <a:ext cx="10100" cy="7000"/>
              </a:xfrm>
              <a:custGeom>
                <a:rect b="b" l="l" r="r" t="t"/>
                <a:pathLst>
                  <a:path extrusionOk="0" h="280" w="404">
                    <a:moveTo>
                      <a:pt x="32" y="0"/>
                    </a:moveTo>
                    <a:cubicBezTo>
                      <a:pt x="14" y="0"/>
                      <a:pt x="0" y="26"/>
                      <a:pt x="3" y="32"/>
                    </a:cubicBezTo>
                    <a:cubicBezTo>
                      <a:pt x="63" y="76"/>
                      <a:pt x="123" y="111"/>
                      <a:pt x="186" y="145"/>
                    </a:cubicBezTo>
                    <a:cubicBezTo>
                      <a:pt x="248" y="186"/>
                      <a:pt x="311" y="233"/>
                      <a:pt x="374" y="277"/>
                    </a:cubicBezTo>
                    <a:cubicBezTo>
                      <a:pt x="377" y="279"/>
                      <a:pt x="380" y="280"/>
                      <a:pt x="383" y="280"/>
                    </a:cubicBezTo>
                    <a:cubicBezTo>
                      <a:pt x="397" y="280"/>
                      <a:pt x="404" y="263"/>
                      <a:pt x="393" y="252"/>
                    </a:cubicBezTo>
                    <a:cubicBezTo>
                      <a:pt x="292" y="145"/>
                      <a:pt x="170" y="63"/>
                      <a:pt x="35" y="0"/>
                    </a:cubicBezTo>
                    <a:cubicBezTo>
                      <a:pt x="34" y="0"/>
                      <a:pt x="33" y="0"/>
                      <a:pt x="32"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4" name="Google Shape;1644;p9"/>
              <p:cNvSpPr/>
              <p:nvPr/>
            </p:nvSpPr>
            <p:spPr>
              <a:xfrm>
                <a:off x="568125" y="2064025"/>
                <a:ext cx="107750" cy="112250"/>
              </a:xfrm>
              <a:custGeom>
                <a:rect b="b" l="l" r="r" t="t"/>
                <a:pathLst>
                  <a:path extrusionOk="0" h="4490" w="4310">
                    <a:moveTo>
                      <a:pt x="3904" y="1"/>
                    </a:moveTo>
                    <a:cubicBezTo>
                      <a:pt x="3668" y="126"/>
                      <a:pt x="3479" y="318"/>
                      <a:pt x="3353" y="551"/>
                    </a:cubicBezTo>
                    <a:cubicBezTo>
                      <a:pt x="3001" y="680"/>
                      <a:pt x="2661" y="834"/>
                      <a:pt x="2331" y="1013"/>
                    </a:cubicBezTo>
                    <a:cubicBezTo>
                      <a:pt x="2526" y="740"/>
                      <a:pt x="2762" y="491"/>
                      <a:pt x="3023" y="284"/>
                    </a:cubicBezTo>
                    <a:cubicBezTo>
                      <a:pt x="3036" y="273"/>
                      <a:pt x="3028" y="252"/>
                      <a:pt x="3015" y="252"/>
                    </a:cubicBezTo>
                    <a:cubicBezTo>
                      <a:pt x="3013" y="252"/>
                      <a:pt x="3010" y="253"/>
                      <a:pt x="3007" y="255"/>
                    </a:cubicBezTo>
                    <a:cubicBezTo>
                      <a:pt x="2677" y="472"/>
                      <a:pt x="2394" y="759"/>
                      <a:pt x="2180" y="1095"/>
                    </a:cubicBezTo>
                    <a:cubicBezTo>
                      <a:pt x="1885" y="1268"/>
                      <a:pt x="1614" y="1479"/>
                      <a:pt x="1366" y="1718"/>
                    </a:cubicBezTo>
                    <a:cubicBezTo>
                      <a:pt x="658" y="2416"/>
                      <a:pt x="170" y="3495"/>
                      <a:pt x="7" y="4467"/>
                    </a:cubicBezTo>
                    <a:cubicBezTo>
                      <a:pt x="1" y="4476"/>
                      <a:pt x="10" y="4486"/>
                      <a:pt x="16" y="4489"/>
                    </a:cubicBezTo>
                    <a:cubicBezTo>
                      <a:pt x="18" y="4489"/>
                      <a:pt x="21" y="4490"/>
                      <a:pt x="23" y="4490"/>
                    </a:cubicBezTo>
                    <a:cubicBezTo>
                      <a:pt x="32" y="4490"/>
                      <a:pt x="39" y="4484"/>
                      <a:pt x="41" y="4476"/>
                    </a:cubicBezTo>
                    <a:cubicBezTo>
                      <a:pt x="233" y="3982"/>
                      <a:pt x="359" y="3476"/>
                      <a:pt x="595" y="2995"/>
                    </a:cubicBezTo>
                    <a:cubicBezTo>
                      <a:pt x="809" y="2551"/>
                      <a:pt x="1095" y="2146"/>
                      <a:pt x="1444" y="1797"/>
                    </a:cubicBezTo>
                    <a:cubicBezTo>
                      <a:pt x="1627" y="1624"/>
                      <a:pt x="1822" y="1463"/>
                      <a:pt x="2032" y="1322"/>
                    </a:cubicBezTo>
                    <a:cubicBezTo>
                      <a:pt x="2102" y="1313"/>
                      <a:pt x="2171" y="1309"/>
                      <a:pt x="2240" y="1309"/>
                    </a:cubicBezTo>
                    <a:cubicBezTo>
                      <a:pt x="2632" y="1309"/>
                      <a:pt x="3016" y="1433"/>
                      <a:pt x="3411" y="1433"/>
                    </a:cubicBezTo>
                    <a:cubicBezTo>
                      <a:pt x="3503" y="1433"/>
                      <a:pt x="3596" y="1426"/>
                      <a:pt x="3690" y="1410"/>
                    </a:cubicBezTo>
                    <a:cubicBezTo>
                      <a:pt x="3706" y="1406"/>
                      <a:pt x="3702" y="1388"/>
                      <a:pt x="3690" y="1388"/>
                    </a:cubicBezTo>
                    <a:cubicBezTo>
                      <a:pt x="3360" y="1388"/>
                      <a:pt x="3033" y="1353"/>
                      <a:pt x="2715" y="1278"/>
                    </a:cubicBezTo>
                    <a:cubicBezTo>
                      <a:pt x="2579" y="1245"/>
                      <a:pt x="2439" y="1228"/>
                      <a:pt x="2301" y="1228"/>
                    </a:cubicBezTo>
                    <a:cubicBezTo>
                      <a:pt x="2254" y="1228"/>
                      <a:pt x="2207" y="1230"/>
                      <a:pt x="2161" y="1234"/>
                    </a:cubicBezTo>
                    <a:cubicBezTo>
                      <a:pt x="2385" y="1092"/>
                      <a:pt x="2611" y="963"/>
                      <a:pt x="2847" y="850"/>
                    </a:cubicBezTo>
                    <a:cubicBezTo>
                      <a:pt x="3072" y="909"/>
                      <a:pt x="3301" y="938"/>
                      <a:pt x="3529" y="938"/>
                    </a:cubicBezTo>
                    <a:cubicBezTo>
                      <a:pt x="3787" y="938"/>
                      <a:pt x="4044" y="901"/>
                      <a:pt x="4294" y="828"/>
                    </a:cubicBezTo>
                    <a:cubicBezTo>
                      <a:pt x="4309" y="825"/>
                      <a:pt x="4303" y="809"/>
                      <a:pt x="4291" y="809"/>
                    </a:cubicBezTo>
                    <a:cubicBezTo>
                      <a:pt x="4064" y="845"/>
                      <a:pt x="3836" y="863"/>
                      <a:pt x="3608" y="863"/>
                    </a:cubicBezTo>
                    <a:cubicBezTo>
                      <a:pt x="3380" y="863"/>
                      <a:pt x="3152" y="845"/>
                      <a:pt x="2926" y="809"/>
                    </a:cubicBezTo>
                    <a:cubicBezTo>
                      <a:pt x="3297" y="633"/>
                      <a:pt x="3677" y="479"/>
                      <a:pt x="4052" y="334"/>
                    </a:cubicBezTo>
                    <a:cubicBezTo>
                      <a:pt x="4069" y="331"/>
                      <a:pt x="4065" y="305"/>
                      <a:pt x="4050" y="305"/>
                    </a:cubicBezTo>
                    <a:cubicBezTo>
                      <a:pt x="4049" y="305"/>
                      <a:pt x="4047" y="305"/>
                      <a:pt x="4045" y="306"/>
                    </a:cubicBezTo>
                    <a:cubicBezTo>
                      <a:pt x="3831" y="378"/>
                      <a:pt x="3624" y="447"/>
                      <a:pt x="3416" y="526"/>
                    </a:cubicBezTo>
                    <a:cubicBezTo>
                      <a:pt x="3548" y="331"/>
                      <a:pt x="3718" y="152"/>
                      <a:pt x="3910" y="7"/>
                    </a:cubicBezTo>
                    <a:cubicBezTo>
                      <a:pt x="3913" y="4"/>
                      <a:pt x="3907" y="1"/>
                      <a:pt x="3904"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5" name="Google Shape;1645;p9"/>
              <p:cNvSpPr/>
              <p:nvPr/>
            </p:nvSpPr>
            <p:spPr>
              <a:xfrm>
                <a:off x="644950" y="2065750"/>
                <a:ext cx="7975" cy="7875"/>
              </a:xfrm>
              <a:custGeom>
                <a:rect b="b" l="l" r="r" t="t"/>
                <a:pathLst>
                  <a:path extrusionOk="0" h="315" w="319">
                    <a:moveTo>
                      <a:pt x="309" y="1"/>
                    </a:moveTo>
                    <a:cubicBezTo>
                      <a:pt x="249" y="32"/>
                      <a:pt x="192" y="76"/>
                      <a:pt x="145" y="127"/>
                    </a:cubicBezTo>
                    <a:cubicBezTo>
                      <a:pt x="85" y="177"/>
                      <a:pt x="35" y="240"/>
                      <a:pt x="0" y="309"/>
                    </a:cubicBezTo>
                    <a:lnTo>
                      <a:pt x="0" y="312"/>
                    </a:lnTo>
                    <a:cubicBezTo>
                      <a:pt x="2" y="314"/>
                      <a:pt x="4" y="315"/>
                      <a:pt x="5" y="315"/>
                    </a:cubicBezTo>
                    <a:cubicBezTo>
                      <a:pt x="7" y="315"/>
                      <a:pt x="8" y="314"/>
                      <a:pt x="10" y="312"/>
                    </a:cubicBezTo>
                    <a:cubicBezTo>
                      <a:pt x="63" y="259"/>
                      <a:pt x="101" y="202"/>
                      <a:pt x="151" y="152"/>
                    </a:cubicBezTo>
                    <a:cubicBezTo>
                      <a:pt x="205" y="98"/>
                      <a:pt x="268" y="61"/>
                      <a:pt x="315" y="10"/>
                    </a:cubicBezTo>
                    <a:cubicBezTo>
                      <a:pt x="318" y="4"/>
                      <a:pt x="318" y="1"/>
                      <a:pt x="309"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6" name="Google Shape;1646;p9"/>
              <p:cNvSpPr/>
              <p:nvPr/>
            </p:nvSpPr>
            <p:spPr>
              <a:xfrm>
                <a:off x="667825" y="2078225"/>
                <a:ext cx="13475" cy="3500"/>
              </a:xfrm>
              <a:custGeom>
                <a:rect b="b" l="l" r="r" t="t"/>
                <a:pathLst>
                  <a:path extrusionOk="0" h="140" w="539">
                    <a:moveTo>
                      <a:pt x="528" y="1"/>
                    </a:moveTo>
                    <a:cubicBezTo>
                      <a:pt x="526" y="1"/>
                      <a:pt x="525" y="1"/>
                      <a:pt x="523" y="2"/>
                    </a:cubicBezTo>
                    <a:cubicBezTo>
                      <a:pt x="441" y="30"/>
                      <a:pt x="359" y="55"/>
                      <a:pt x="271" y="77"/>
                    </a:cubicBezTo>
                    <a:cubicBezTo>
                      <a:pt x="189" y="93"/>
                      <a:pt x="98" y="93"/>
                      <a:pt x="16" y="112"/>
                    </a:cubicBezTo>
                    <a:cubicBezTo>
                      <a:pt x="15" y="111"/>
                      <a:pt x="14" y="111"/>
                      <a:pt x="13" y="111"/>
                    </a:cubicBezTo>
                    <a:cubicBezTo>
                      <a:pt x="7" y="111"/>
                      <a:pt x="1" y="117"/>
                      <a:pt x="1" y="125"/>
                    </a:cubicBezTo>
                    <a:cubicBezTo>
                      <a:pt x="1" y="131"/>
                      <a:pt x="10" y="134"/>
                      <a:pt x="16" y="134"/>
                    </a:cubicBezTo>
                    <a:cubicBezTo>
                      <a:pt x="47" y="138"/>
                      <a:pt x="78" y="140"/>
                      <a:pt x="109" y="140"/>
                    </a:cubicBezTo>
                    <a:cubicBezTo>
                      <a:pt x="259" y="140"/>
                      <a:pt x="404" y="96"/>
                      <a:pt x="532" y="18"/>
                    </a:cubicBezTo>
                    <a:cubicBezTo>
                      <a:pt x="535" y="18"/>
                      <a:pt x="538" y="8"/>
                      <a:pt x="535" y="5"/>
                    </a:cubicBezTo>
                    <a:cubicBezTo>
                      <a:pt x="535" y="3"/>
                      <a:pt x="532" y="1"/>
                      <a:pt x="528"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647" name="Google Shape;1647;p9"/>
            <p:cNvSpPr/>
            <p:nvPr/>
          </p:nvSpPr>
          <p:spPr>
            <a:xfrm>
              <a:off x="544150" y="2145650"/>
              <a:ext cx="74000" cy="91950"/>
            </a:xfrm>
            <a:custGeom>
              <a:rect b="b" l="l" r="r" t="t"/>
              <a:pathLst>
                <a:path extrusionOk="0" h="3678" w="2960">
                  <a:moveTo>
                    <a:pt x="0" y="0"/>
                  </a:moveTo>
                  <a:lnTo>
                    <a:pt x="76" y="840"/>
                  </a:lnTo>
                  <a:lnTo>
                    <a:pt x="327" y="3677"/>
                  </a:lnTo>
                  <a:lnTo>
                    <a:pt x="2554" y="3677"/>
                  </a:lnTo>
                  <a:lnTo>
                    <a:pt x="2866" y="840"/>
                  </a:lnTo>
                  <a:lnTo>
                    <a:pt x="2960"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8" name="Google Shape;1648;p9"/>
            <p:cNvSpPr/>
            <p:nvPr/>
          </p:nvSpPr>
          <p:spPr>
            <a:xfrm>
              <a:off x="545625" y="2145650"/>
              <a:ext cx="71050" cy="20225"/>
            </a:xfrm>
            <a:custGeom>
              <a:rect b="b" l="l" r="r" t="t"/>
              <a:pathLst>
                <a:path extrusionOk="0" h="809" w="2842">
                  <a:moveTo>
                    <a:pt x="1" y="0"/>
                  </a:moveTo>
                  <a:lnTo>
                    <a:pt x="73" y="809"/>
                  </a:lnTo>
                  <a:lnTo>
                    <a:pt x="2750" y="809"/>
                  </a:lnTo>
                  <a:lnTo>
                    <a:pt x="2841"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9" name="Google Shape;1649;p9"/>
            <p:cNvSpPr/>
            <p:nvPr/>
          </p:nvSpPr>
          <p:spPr>
            <a:xfrm>
              <a:off x="538000" y="2138875"/>
              <a:ext cx="85275" cy="18050"/>
            </a:xfrm>
            <a:custGeom>
              <a:rect b="b" l="l" r="r" t="t"/>
              <a:pathLst>
                <a:path extrusionOk="0" h="722" w="3411">
                  <a:moveTo>
                    <a:pt x="1" y="1"/>
                  </a:moveTo>
                  <a:lnTo>
                    <a:pt x="1" y="721"/>
                  </a:lnTo>
                  <a:lnTo>
                    <a:pt x="3410" y="721"/>
                  </a:lnTo>
                  <a:lnTo>
                    <a:pt x="3410"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650" name="Google Shape;1650;p9"/>
          <p:cNvGrpSpPr/>
          <p:nvPr/>
        </p:nvGrpSpPr>
        <p:grpSpPr>
          <a:xfrm>
            <a:off x="3844800" y="4756477"/>
            <a:ext cx="1458875" cy="23926"/>
            <a:chOff x="-2278825" y="1262800"/>
            <a:chExt cx="1458875" cy="45049"/>
          </a:xfrm>
        </p:grpSpPr>
        <p:sp>
          <p:nvSpPr>
            <p:cNvPr id="1651" name="Google Shape;1651;p9"/>
            <p:cNvSpPr/>
            <p:nvPr/>
          </p:nvSpPr>
          <p:spPr>
            <a:xfrm>
              <a:off x="-2278825" y="1262800"/>
              <a:ext cx="285404" cy="45049"/>
            </a:xfrm>
            <a:custGeom>
              <a:rect b="b" l="l" r="r" t="t"/>
              <a:pathLst>
                <a:path extrusionOk="0" h="538" w="8869">
                  <a:moveTo>
                    <a:pt x="1" y="1"/>
                  </a:moveTo>
                  <a:lnTo>
                    <a:pt x="1" y="538"/>
                  </a:lnTo>
                  <a:lnTo>
                    <a:pt x="8868" y="538"/>
                  </a:lnTo>
                  <a:lnTo>
                    <a:pt x="8868"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2" name="Google Shape;1652;p9"/>
            <p:cNvSpPr/>
            <p:nvPr/>
          </p:nvSpPr>
          <p:spPr>
            <a:xfrm>
              <a:off x="-1886778" y="1262800"/>
              <a:ext cx="285404" cy="45049"/>
            </a:xfrm>
            <a:custGeom>
              <a:rect b="b" l="l" r="r" t="t"/>
              <a:pathLst>
                <a:path extrusionOk="0" h="538" w="8869">
                  <a:moveTo>
                    <a:pt x="1" y="1"/>
                  </a:moveTo>
                  <a:lnTo>
                    <a:pt x="1" y="538"/>
                  </a:lnTo>
                  <a:lnTo>
                    <a:pt x="8868" y="538"/>
                  </a:lnTo>
                  <a:lnTo>
                    <a:pt x="8868"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3" name="Google Shape;1653;p9"/>
            <p:cNvSpPr/>
            <p:nvPr/>
          </p:nvSpPr>
          <p:spPr>
            <a:xfrm>
              <a:off x="-1496018" y="1262800"/>
              <a:ext cx="285404" cy="45049"/>
            </a:xfrm>
            <a:custGeom>
              <a:rect b="b" l="l" r="r" t="t"/>
              <a:pathLst>
                <a:path extrusionOk="0" h="538" w="8869">
                  <a:moveTo>
                    <a:pt x="1" y="1"/>
                  </a:moveTo>
                  <a:lnTo>
                    <a:pt x="1" y="538"/>
                  </a:lnTo>
                  <a:lnTo>
                    <a:pt x="8869" y="538"/>
                  </a:lnTo>
                  <a:lnTo>
                    <a:pt x="8869"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4" name="Google Shape;1654;p9"/>
            <p:cNvSpPr/>
            <p:nvPr/>
          </p:nvSpPr>
          <p:spPr>
            <a:xfrm>
              <a:off x="-1105354" y="1262800"/>
              <a:ext cx="285404" cy="45049"/>
            </a:xfrm>
            <a:custGeom>
              <a:rect b="b" l="l" r="r" t="t"/>
              <a:pathLst>
                <a:path extrusionOk="0" h="538" w="8869">
                  <a:moveTo>
                    <a:pt x="0" y="1"/>
                  </a:moveTo>
                  <a:lnTo>
                    <a:pt x="0" y="538"/>
                  </a:lnTo>
                  <a:lnTo>
                    <a:pt x="8868" y="538"/>
                  </a:lnTo>
                  <a:lnTo>
                    <a:pt x="8868"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8" name="Shape 1658"/>
        <p:cNvGrpSpPr/>
        <p:nvPr/>
      </p:nvGrpSpPr>
      <p:grpSpPr>
        <a:xfrm>
          <a:off x="0" y="0"/>
          <a:ext cx="0" cy="0"/>
          <a:chOff x="0" y="0"/>
          <a:chExt cx="0" cy="0"/>
        </a:xfrm>
      </p:grpSpPr>
      <p:grpSp>
        <p:nvGrpSpPr>
          <p:cNvPr id="1659" name="Google Shape;1659;p20"/>
          <p:cNvGrpSpPr/>
          <p:nvPr/>
        </p:nvGrpSpPr>
        <p:grpSpPr>
          <a:xfrm>
            <a:off x="8147784" y="2354587"/>
            <a:ext cx="867976" cy="702264"/>
            <a:chOff x="-845375" y="1296325"/>
            <a:chExt cx="1129735" cy="914049"/>
          </a:xfrm>
        </p:grpSpPr>
        <p:sp>
          <p:nvSpPr>
            <p:cNvPr id="1660" name="Google Shape;1660;p20"/>
            <p:cNvSpPr/>
            <p:nvPr/>
          </p:nvSpPr>
          <p:spPr>
            <a:xfrm>
              <a:off x="-845375" y="1296325"/>
              <a:ext cx="1129051" cy="914028"/>
            </a:xfrm>
            <a:custGeom>
              <a:rect b="b" l="l" r="r" t="t"/>
              <a:pathLst>
                <a:path extrusionOk="0" h="7984" w="12740">
                  <a:moveTo>
                    <a:pt x="1" y="1"/>
                  </a:moveTo>
                  <a:lnTo>
                    <a:pt x="1" y="7983"/>
                  </a:lnTo>
                  <a:lnTo>
                    <a:pt x="12739" y="7983"/>
                  </a:lnTo>
                  <a:lnTo>
                    <a:pt x="12739"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1" name="Google Shape;1661;p20"/>
            <p:cNvSpPr/>
            <p:nvPr/>
          </p:nvSpPr>
          <p:spPr>
            <a:xfrm>
              <a:off x="-527797" y="1520718"/>
              <a:ext cx="812157" cy="494450"/>
            </a:xfrm>
            <a:custGeom>
              <a:rect b="b" l="l" r="r" t="t"/>
              <a:pathLst>
                <a:path extrusionOk="0" h="4319" w="7094">
                  <a:moveTo>
                    <a:pt x="3549" y="0"/>
                  </a:moveTo>
                  <a:lnTo>
                    <a:pt x="1" y="4319"/>
                  </a:lnTo>
                  <a:lnTo>
                    <a:pt x="7093" y="4319"/>
                  </a:lnTo>
                  <a:lnTo>
                    <a:pt x="3549" y="0"/>
                  </a:lnTo>
                  <a:close/>
                </a:path>
              </a:pathLst>
            </a:custGeom>
            <a:solidFill>
              <a:srgbClr val="B1A0B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2" name="Google Shape;1662;p20"/>
            <p:cNvSpPr/>
            <p:nvPr/>
          </p:nvSpPr>
          <p:spPr>
            <a:xfrm>
              <a:off x="-527797" y="1520718"/>
              <a:ext cx="812157" cy="494450"/>
            </a:xfrm>
            <a:custGeom>
              <a:rect b="b" l="l" r="r" t="t"/>
              <a:pathLst>
                <a:path extrusionOk="0" h="4319" w="7094">
                  <a:moveTo>
                    <a:pt x="3549" y="0"/>
                  </a:moveTo>
                  <a:lnTo>
                    <a:pt x="1" y="4319"/>
                  </a:lnTo>
                  <a:lnTo>
                    <a:pt x="7093" y="4319"/>
                  </a:lnTo>
                  <a:lnTo>
                    <a:pt x="3549"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3" name="Google Shape;1663;p20"/>
            <p:cNvSpPr/>
            <p:nvPr/>
          </p:nvSpPr>
          <p:spPr>
            <a:xfrm>
              <a:off x="-770950" y="1686437"/>
              <a:ext cx="670195" cy="340823"/>
            </a:xfrm>
            <a:custGeom>
              <a:rect b="b" l="l" r="r" t="t"/>
              <a:pathLst>
                <a:path extrusionOk="0" h="2813" w="5854">
                  <a:moveTo>
                    <a:pt x="2926" y="1"/>
                  </a:moveTo>
                  <a:lnTo>
                    <a:pt x="1" y="2813"/>
                  </a:lnTo>
                  <a:lnTo>
                    <a:pt x="5854" y="2813"/>
                  </a:lnTo>
                  <a:lnTo>
                    <a:pt x="2926"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4" name="Google Shape;1664;p20"/>
            <p:cNvSpPr/>
            <p:nvPr/>
          </p:nvSpPr>
          <p:spPr>
            <a:xfrm>
              <a:off x="-845375" y="2015050"/>
              <a:ext cx="1129051" cy="195324"/>
            </a:xfrm>
            <a:custGeom>
              <a:rect b="b" l="l" r="r" t="t"/>
              <a:pathLst>
                <a:path extrusionOk="0" h="1706" w="12740">
                  <a:moveTo>
                    <a:pt x="1" y="1"/>
                  </a:moveTo>
                  <a:lnTo>
                    <a:pt x="1" y="1705"/>
                  </a:lnTo>
                  <a:lnTo>
                    <a:pt x="12739" y="1705"/>
                  </a:lnTo>
                  <a:lnTo>
                    <a:pt x="12739"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5" name="Google Shape;1665;p20"/>
            <p:cNvSpPr/>
            <p:nvPr/>
          </p:nvSpPr>
          <p:spPr>
            <a:xfrm>
              <a:off x="-720879" y="1450082"/>
              <a:ext cx="207103" cy="207213"/>
            </a:xfrm>
            <a:custGeom>
              <a:rect b="b" l="l" r="r" t="t"/>
              <a:pathLst>
                <a:path extrusionOk="0" h="1810" w="1809">
                  <a:moveTo>
                    <a:pt x="906" y="1"/>
                  </a:moveTo>
                  <a:cubicBezTo>
                    <a:pt x="406" y="1"/>
                    <a:pt x="0" y="407"/>
                    <a:pt x="0" y="903"/>
                  </a:cubicBezTo>
                  <a:cubicBezTo>
                    <a:pt x="0" y="1404"/>
                    <a:pt x="406" y="1809"/>
                    <a:pt x="906" y="1809"/>
                  </a:cubicBezTo>
                  <a:cubicBezTo>
                    <a:pt x="1406" y="1809"/>
                    <a:pt x="1809" y="1404"/>
                    <a:pt x="1809" y="903"/>
                  </a:cubicBezTo>
                  <a:cubicBezTo>
                    <a:pt x="1809" y="407"/>
                    <a:pt x="1406" y="1"/>
                    <a:pt x="906"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666" name="Google Shape;1666;p20"/>
          <p:cNvGrpSpPr/>
          <p:nvPr/>
        </p:nvGrpSpPr>
        <p:grpSpPr>
          <a:xfrm>
            <a:off x="8472079" y="3288415"/>
            <a:ext cx="1002977" cy="1902196"/>
            <a:chOff x="4960325" y="2700400"/>
            <a:chExt cx="325325" cy="616975"/>
          </a:xfrm>
        </p:grpSpPr>
        <p:grpSp>
          <p:nvGrpSpPr>
            <p:cNvPr id="1667" name="Google Shape;1667;p20"/>
            <p:cNvGrpSpPr/>
            <p:nvPr/>
          </p:nvGrpSpPr>
          <p:grpSpPr>
            <a:xfrm>
              <a:off x="4960325" y="2700400"/>
              <a:ext cx="325325" cy="454050"/>
              <a:chOff x="4960325" y="2700400"/>
              <a:chExt cx="325325" cy="454050"/>
            </a:xfrm>
          </p:grpSpPr>
          <p:sp>
            <p:nvSpPr>
              <p:cNvPr id="1668" name="Google Shape;1668;p20"/>
              <p:cNvSpPr/>
              <p:nvPr/>
            </p:nvSpPr>
            <p:spPr>
              <a:xfrm>
                <a:off x="5086050" y="2700400"/>
                <a:ext cx="141075" cy="366225"/>
              </a:xfrm>
              <a:custGeom>
                <a:rect b="b" l="l" r="r" t="t"/>
                <a:pathLst>
                  <a:path extrusionOk="0" h="14649" w="5643">
                    <a:moveTo>
                      <a:pt x="4159" y="0"/>
                    </a:moveTo>
                    <a:cubicBezTo>
                      <a:pt x="3670" y="0"/>
                      <a:pt x="3180" y="354"/>
                      <a:pt x="2832" y="750"/>
                    </a:cubicBezTo>
                    <a:cubicBezTo>
                      <a:pt x="1310" y="2497"/>
                      <a:pt x="607" y="4702"/>
                      <a:pt x="326" y="6956"/>
                    </a:cubicBezTo>
                    <a:cubicBezTo>
                      <a:pt x="163" y="8203"/>
                      <a:pt x="1" y="9459"/>
                      <a:pt x="44" y="10719"/>
                    </a:cubicBezTo>
                    <a:cubicBezTo>
                      <a:pt x="70" y="11398"/>
                      <a:pt x="160" y="12068"/>
                      <a:pt x="319" y="12725"/>
                    </a:cubicBezTo>
                    <a:cubicBezTo>
                      <a:pt x="475" y="13295"/>
                      <a:pt x="578" y="13885"/>
                      <a:pt x="627" y="14475"/>
                    </a:cubicBezTo>
                    <a:cubicBezTo>
                      <a:pt x="613" y="14501"/>
                      <a:pt x="613" y="14589"/>
                      <a:pt x="623" y="14589"/>
                    </a:cubicBezTo>
                    <a:cubicBezTo>
                      <a:pt x="624" y="14589"/>
                      <a:pt x="626" y="14588"/>
                      <a:pt x="627" y="14584"/>
                    </a:cubicBezTo>
                    <a:cubicBezTo>
                      <a:pt x="627" y="14628"/>
                      <a:pt x="658" y="14649"/>
                      <a:pt x="692" y="14649"/>
                    </a:cubicBezTo>
                    <a:cubicBezTo>
                      <a:pt x="732" y="14649"/>
                      <a:pt x="776" y="14620"/>
                      <a:pt x="776" y="14568"/>
                    </a:cubicBezTo>
                    <a:lnTo>
                      <a:pt x="776" y="14385"/>
                    </a:lnTo>
                    <a:cubicBezTo>
                      <a:pt x="1121" y="13958"/>
                      <a:pt x="1618" y="13693"/>
                      <a:pt x="2016" y="13321"/>
                    </a:cubicBezTo>
                    <a:cubicBezTo>
                      <a:pt x="2341" y="13030"/>
                      <a:pt x="2577" y="12658"/>
                      <a:pt x="2696" y="12237"/>
                    </a:cubicBezTo>
                    <a:cubicBezTo>
                      <a:pt x="3031" y="11090"/>
                      <a:pt x="2716" y="9877"/>
                      <a:pt x="3117" y="8730"/>
                    </a:cubicBezTo>
                    <a:cubicBezTo>
                      <a:pt x="3462" y="7742"/>
                      <a:pt x="4085" y="6883"/>
                      <a:pt x="4605" y="5988"/>
                    </a:cubicBezTo>
                    <a:cubicBezTo>
                      <a:pt x="5156" y="5043"/>
                      <a:pt x="5570" y="4049"/>
                      <a:pt x="5610" y="2935"/>
                    </a:cubicBezTo>
                    <a:cubicBezTo>
                      <a:pt x="5643" y="2086"/>
                      <a:pt x="5537" y="959"/>
                      <a:pt x="4890" y="319"/>
                    </a:cubicBezTo>
                    <a:cubicBezTo>
                      <a:pt x="4659" y="93"/>
                      <a:pt x="4409" y="0"/>
                      <a:pt x="415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9" name="Google Shape;1669;p20"/>
              <p:cNvSpPr/>
              <p:nvPr/>
            </p:nvSpPr>
            <p:spPr>
              <a:xfrm>
                <a:off x="4960325" y="2835850"/>
                <a:ext cx="143900" cy="318600"/>
              </a:xfrm>
              <a:custGeom>
                <a:rect b="b" l="l" r="r" t="t"/>
                <a:pathLst>
                  <a:path extrusionOk="0" h="12744" w="5756">
                    <a:moveTo>
                      <a:pt x="680" y="1"/>
                    </a:moveTo>
                    <a:cubicBezTo>
                      <a:pt x="540" y="1"/>
                      <a:pt x="407" y="33"/>
                      <a:pt x="286" y="109"/>
                    </a:cubicBezTo>
                    <a:cubicBezTo>
                      <a:pt x="1" y="302"/>
                      <a:pt x="21" y="597"/>
                      <a:pt x="137" y="882"/>
                    </a:cubicBezTo>
                    <a:cubicBezTo>
                      <a:pt x="326" y="1339"/>
                      <a:pt x="541" y="1787"/>
                      <a:pt x="780" y="2211"/>
                    </a:cubicBezTo>
                    <a:cubicBezTo>
                      <a:pt x="1290" y="3136"/>
                      <a:pt x="1817" y="3978"/>
                      <a:pt x="1904" y="5052"/>
                    </a:cubicBezTo>
                    <a:cubicBezTo>
                      <a:pt x="1920" y="5533"/>
                      <a:pt x="1990" y="6007"/>
                      <a:pt x="2106" y="6471"/>
                    </a:cubicBezTo>
                    <a:cubicBezTo>
                      <a:pt x="2238" y="6869"/>
                      <a:pt x="2434" y="7244"/>
                      <a:pt x="2673" y="7588"/>
                    </a:cubicBezTo>
                    <a:cubicBezTo>
                      <a:pt x="3226" y="8391"/>
                      <a:pt x="3913" y="9080"/>
                      <a:pt x="4423" y="9912"/>
                    </a:cubicBezTo>
                    <a:cubicBezTo>
                      <a:pt x="4957" y="10777"/>
                      <a:pt x="5355" y="11722"/>
                      <a:pt x="5597" y="12710"/>
                    </a:cubicBezTo>
                    <a:cubicBezTo>
                      <a:pt x="5601" y="12733"/>
                      <a:pt x="5619" y="12744"/>
                      <a:pt x="5638" y="12744"/>
                    </a:cubicBezTo>
                    <a:cubicBezTo>
                      <a:pt x="5661" y="12744"/>
                      <a:pt x="5685" y="12727"/>
                      <a:pt x="5679" y="12697"/>
                    </a:cubicBezTo>
                    <a:lnTo>
                      <a:pt x="5679" y="12684"/>
                    </a:lnTo>
                    <a:lnTo>
                      <a:pt x="5679" y="12670"/>
                    </a:lnTo>
                    <a:cubicBezTo>
                      <a:pt x="5756" y="10366"/>
                      <a:pt x="5573" y="8049"/>
                      <a:pt x="4874" y="5848"/>
                    </a:cubicBezTo>
                    <a:cubicBezTo>
                      <a:pt x="4562" y="4877"/>
                      <a:pt x="4191" y="3928"/>
                      <a:pt x="3760" y="3007"/>
                    </a:cubicBezTo>
                    <a:cubicBezTo>
                      <a:pt x="3409" y="2191"/>
                      <a:pt x="2895" y="1459"/>
                      <a:pt x="2255" y="839"/>
                    </a:cubicBezTo>
                    <a:cubicBezTo>
                      <a:pt x="1910" y="531"/>
                      <a:pt x="1245" y="1"/>
                      <a:pt x="68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0" name="Google Shape;1670;p20"/>
              <p:cNvSpPr/>
              <p:nvPr/>
            </p:nvSpPr>
            <p:spPr>
              <a:xfrm>
                <a:off x="5116975" y="2848075"/>
                <a:ext cx="168675" cy="285975"/>
              </a:xfrm>
              <a:custGeom>
                <a:rect b="b" l="l" r="r" t="t"/>
                <a:pathLst>
                  <a:path extrusionOk="0" h="11439" w="6747">
                    <a:moveTo>
                      <a:pt x="5955" y="1"/>
                    </a:moveTo>
                    <a:cubicBezTo>
                      <a:pt x="5596" y="1"/>
                      <a:pt x="5164" y="339"/>
                      <a:pt x="4907" y="562"/>
                    </a:cubicBezTo>
                    <a:cubicBezTo>
                      <a:pt x="3468" y="1805"/>
                      <a:pt x="2460" y="3463"/>
                      <a:pt x="1509" y="5087"/>
                    </a:cubicBezTo>
                    <a:cubicBezTo>
                      <a:pt x="948" y="6045"/>
                      <a:pt x="471" y="7026"/>
                      <a:pt x="236" y="8117"/>
                    </a:cubicBezTo>
                    <a:cubicBezTo>
                      <a:pt x="7" y="9181"/>
                      <a:pt x="0" y="10278"/>
                      <a:pt x="206" y="11349"/>
                    </a:cubicBezTo>
                    <a:lnTo>
                      <a:pt x="206" y="11363"/>
                    </a:lnTo>
                    <a:lnTo>
                      <a:pt x="206" y="11372"/>
                    </a:lnTo>
                    <a:cubicBezTo>
                      <a:pt x="200" y="11415"/>
                      <a:pt x="237" y="11439"/>
                      <a:pt x="273" y="11439"/>
                    </a:cubicBezTo>
                    <a:cubicBezTo>
                      <a:pt x="302" y="11439"/>
                      <a:pt x="331" y="11423"/>
                      <a:pt x="335" y="11389"/>
                    </a:cubicBezTo>
                    <a:cubicBezTo>
                      <a:pt x="623" y="9274"/>
                      <a:pt x="2788" y="8349"/>
                      <a:pt x="4369" y="7311"/>
                    </a:cubicBezTo>
                    <a:cubicBezTo>
                      <a:pt x="5003" y="6897"/>
                      <a:pt x="5878" y="6317"/>
                      <a:pt x="5762" y="5442"/>
                    </a:cubicBezTo>
                    <a:cubicBezTo>
                      <a:pt x="5705" y="5044"/>
                      <a:pt x="5420" y="4722"/>
                      <a:pt x="5341" y="4335"/>
                    </a:cubicBezTo>
                    <a:cubicBezTo>
                      <a:pt x="5208" y="3708"/>
                      <a:pt x="5553" y="3098"/>
                      <a:pt x="5851" y="2584"/>
                    </a:cubicBezTo>
                    <a:cubicBezTo>
                      <a:pt x="6216" y="1951"/>
                      <a:pt x="6746" y="1149"/>
                      <a:pt x="6435" y="376"/>
                    </a:cubicBezTo>
                    <a:cubicBezTo>
                      <a:pt x="6324" y="101"/>
                      <a:pt x="6150" y="1"/>
                      <a:pt x="595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671" name="Google Shape;1671;p20"/>
            <p:cNvGrpSpPr/>
            <p:nvPr/>
          </p:nvGrpSpPr>
          <p:grpSpPr>
            <a:xfrm>
              <a:off x="5009300" y="2775925"/>
              <a:ext cx="227450" cy="488750"/>
              <a:chOff x="5009300" y="2775925"/>
              <a:chExt cx="227450" cy="488750"/>
            </a:xfrm>
          </p:grpSpPr>
          <p:sp>
            <p:nvSpPr>
              <p:cNvPr id="1672" name="Google Shape;1672;p20"/>
              <p:cNvSpPr/>
              <p:nvPr/>
            </p:nvSpPr>
            <p:spPr>
              <a:xfrm>
                <a:off x="5099150" y="2777100"/>
                <a:ext cx="87125" cy="415975"/>
              </a:xfrm>
              <a:custGeom>
                <a:rect b="b" l="l" r="r" t="t"/>
                <a:pathLst>
                  <a:path extrusionOk="0" h="16639" w="3485">
                    <a:moveTo>
                      <a:pt x="3095" y="1"/>
                    </a:moveTo>
                    <a:cubicBezTo>
                      <a:pt x="3086" y="1"/>
                      <a:pt x="3077" y="4"/>
                      <a:pt x="3070" y="13"/>
                    </a:cubicBezTo>
                    <a:cubicBezTo>
                      <a:pt x="1595" y="2287"/>
                      <a:pt x="627" y="4853"/>
                      <a:pt x="229" y="7535"/>
                    </a:cubicBezTo>
                    <a:cubicBezTo>
                      <a:pt x="216" y="7356"/>
                      <a:pt x="199" y="7180"/>
                      <a:pt x="193" y="7004"/>
                    </a:cubicBezTo>
                    <a:cubicBezTo>
                      <a:pt x="163" y="6467"/>
                      <a:pt x="160" y="5927"/>
                      <a:pt x="179" y="5387"/>
                    </a:cubicBezTo>
                    <a:cubicBezTo>
                      <a:pt x="213" y="4379"/>
                      <a:pt x="325" y="3374"/>
                      <a:pt x="511" y="2383"/>
                    </a:cubicBezTo>
                    <a:cubicBezTo>
                      <a:pt x="511" y="2383"/>
                      <a:pt x="502" y="2377"/>
                      <a:pt x="496" y="2377"/>
                    </a:cubicBezTo>
                    <a:cubicBezTo>
                      <a:pt x="493" y="2377"/>
                      <a:pt x="491" y="2379"/>
                      <a:pt x="491" y="2383"/>
                    </a:cubicBezTo>
                    <a:cubicBezTo>
                      <a:pt x="252" y="3391"/>
                      <a:pt x="113" y="4419"/>
                      <a:pt x="67" y="5453"/>
                    </a:cubicBezTo>
                    <a:cubicBezTo>
                      <a:pt x="30" y="6411"/>
                      <a:pt x="103" y="7362"/>
                      <a:pt x="126" y="8317"/>
                    </a:cubicBezTo>
                    <a:lnTo>
                      <a:pt x="126" y="8330"/>
                    </a:lnTo>
                    <a:cubicBezTo>
                      <a:pt x="14" y="9507"/>
                      <a:pt x="0" y="10688"/>
                      <a:pt x="83" y="11864"/>
                    </a:cubicBezTo>
                    <a:cubicBezTo>
                      <a:pt x="183" y="13459"/>
                      <a:pt x="392" y="15044"/>
                      <a:pt x="707" y="16602"/>
                    </a:cubicBezTo>
                    <a:cubicBezTo>
                      <a:pt x="707" y="16622"/>
                      <a:pt x="720" y="16638"/>
                      <a:pt x="743" y="16638"/>
                    </a:cubicBezTo>
                    <a:cubicBezTo>
                      <a:pt x="763" y="16638"/>
                      <a:pt x="780" y="16622"/>
                      <a:pt x="780" y="16602"/>
                    </a:cubicBezTo>
                    <a:cubicBezTo>
                      <a:pt x="654" y="15063"/>
                      <a:pt x="388" y="13538"/>
                      <a:pt x="299" y="11997"/>
                    </a:cubicBezTo>
                    <a:cubicBezTo>
                      <a:pt x="262" y="11420"/>
                      <a:pt x="249" y="10840"/>
                      <a:pt x="249" y="10260"/>
                    </a:cubicBezTo>
                    <a:cubicBezTo>
                      <a:pt x="833" y="9481"/>
                      <a:pt x="1247" y="8500"/>
                      <a:pt x="1559" y="7585"/>
                    </a:cubicBezTo>
                    <a:cubicBezTo>
                      <a:pt x="1561" y="7568"/>
                      <a:pt x="1548" y="7556"/>
                      <a:pt x="1537" y="7556"/>
                    </a:cubicBezTo>
                    <a:cubicBezTo>
                      <a:pt x="1530" y="7556"/>
                      <a:pt x="1524" y="7560"/>
                      <a:pt x="1522" y="7568"/>
                    </a:cubicBezTo>
                    <a:cubicBezTo>
                      <a:pt x="1157" y="8447"/>
                      <a:pt x="693" y="9242"/>
                      <a:pt x="249" y="10074"/>
                    </a:cubicBezTo>
                    <a:cubicBezTo>
                      <a:pt x="256" y="9262"/>
                      <a:pt x="315" y="8450"/>
                      <a:pt x="428" y="7641"/>
                    </a:cubicBezTo>
                    <a:cubicBezTo>
                      <a:pt x="508" y="7044"/>
                      <a:pt x="614" y="6461"/>
                      <a:pt x="750" y="5877"/>
                    </a:cubicBezTo>
                    <a:cubicBezTo>
                      <a:pt x="1529" y="4452"/>
                      <a:pt x="2742" y="3308"/>
                      <a:pt x="3481" y="1859"/>
                    </a:cubicBezTo>
                    <a:cubicBezTo>
                      <a:pt x="3485" y="1853"/>
                      <a:pt x="3468" y="1853"/>
                      <a:pt x="3468" y="1853"/>
                    </a:cubicBezTo>
                    <a:cubicBezTo>
                      <a:pt x="2653" y="3152"/>
                      <a:pt x="1545" y="4269"/>
                      <a:pt x="816" y="5622"/>
                    </a:cubicBezTo>
                    <a:cubicBezTo>
                      <a:pt x="1293" y="3656"/>
                      <a:pt x="2076" y="1773"/>
                      <a:pt x="3130" y="46"/>
                    </a:cubicBezTo>
                    <a:cubicBezTo>
                      <a:pt x="3142" y="23"/>
                      <a:pt x="3118" y="1"/>
                      <a:pt x="30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3" name="Google Shape;1673;p20"/>
              <p:cNvSpPr/>
              <p:nvPr/>
            </p:nvSpPr>
            <p:spPr>
              <a:xfrm>
                <a:off x="5125250" y="2775925"/>
                <a:ext cx="17575" cy="59950"/>
              </a:xfrm>
              <a:custGeom>
                <a:rect b="b" l="l" r="r" t="t"/>
                <a:pathLst>
                  <a:path extrusionOk="0" h="2398" w="703">
                    <a:moveTo>
                      <a:pt x="689" y="1"/>
                    </a:moveTo>
                    <a:cubicBezTo>
                      <a:pt x="686" y="1"/>
                      <a:pt x="684" y="2"/>
                      <a:pt x="684" y="7"/>
                    </a:cubicBezTo>
                    <a:cubicBezTo>
                      <a:pt x="372" y="759"/>
                      <a:pt x="84" y="1568"/>
                      <a:pt x="1" y="2364"/>
                    </a:cubicBezTo>
                    <a:cubicBezTo>
                      <a:pt x="1" y="2380"/>
                      <a:pt x="7" y="2394"/>
                      <a:pt x="24" y="2397"/>
                    </a:cubicBezTo>
                    <a:cubicBezTo>
                      <a:pt x="41" y="2397"/>
                      <a:pt x="54" y="2387"/>
                      <a:pt x="57" y="2371"/>
                    </a:cubicBezTo>
                    <a:cubicBezTo>
                      <a:pt x="263" y="1575"/>
                      <a:pt x="418" y="786"/>
                      <a:pt x="700" y="7"/>
                    </a:cubicBezTo>
                    <a:cubicBezTo>
                      <a:pt x="702" y="7"/>
                      <a:pt x="694" y="1"/>
                      <a:pt x="68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4" name="Google Shape;1674;p20"/>
              <p:cNvSpPr/>
              <p:nvPr/>
            </p:nvSpPr>
            <p:spPr>
              <a:xfrm>
                <a:off x="5009300" y="2885225"/>
                <a:ext cx="108200" cy="341850"/>
              </a:xfrm>
              <a:custGeom>
                <a:rect b="b" l="l" r="r" t="t"/>
                <a:pathLst>
                  <a:path extrusionOk="0" h="13674" w="4328">
                    <a:moveTo>
                      <a:pt x="31" y="1"/>
                    </a:moveTo>
                    <a:cubicBezTo>
                      <a:pt x="16" y="1"/>
                      <a:pt x="0" y="15"/>
                      <a:pt x="11" y="34"/>
                    </a:cubicBezTo>
                    <a:cubicBezTo>
                      <a:pt x="621" y="1035"/>
                      <a:pt x="1155" y="2086"/>
                      <a:pt x="1605" y="3167"/>
                    </a:cubicBezTo>
                    <a:cubicBezTo>
                      <a:pt x="2050" y="4281"/>
                      <a:pt x="2331" y="5454"/>
                      <a:pt x="2630" y="6618"/>
                    </a:cubicBezTo>
                    <a:cubicBezTo>
                      <a:pt x="2693" y="6863"/>
                      <a:pt x="2749" y="7098"/>
                      <a:pt x="2812" y="7344"/>
                    </a:cubicBezTo>
                    <a:cubicBezTo>
                      <a:pt x="2709" y="7195"/>
                      <a:pt x="2593" y="7059"/>
                      <a:pt x="2487" y="6923"/>
                    </a:cubicBezTo>
                    <a:lnTo>
                      <a:pt x="1818" y="6051"/>
                    </a:lnTo>
                    <a:cubicBezTo>
                      <a:pt x="1334" y="5438"/>
                      <a:pt x="886" y="4794"/>
                      <a:pt x="478" y="4125"/>
                    </a:cubicBezTo>
                    <a:cubicBezTo>
                      <a:pt x="476" y="4120"/>
                      <a:pt x="471" y="4118"/>
                      <a:pt x="468" y="4118"/>
                    </a:cubicBezTo>
                    <a:cubicBezTo>
                      <a:pt x="463" y="4118"/>
                      <a:pt x="461" y="4122"/>
                      <a:pt x="475" y="4122"/>
                    </a:cubicBezTo>
                    <a:cubicBezTo>
                      <a:pt x="797" y="4722"/>
                      <a:pt x="1168" y="5292"/>
                      <a:pt x="1582" y="5835"/>
                    </a:cubicBezTo>
                    <a:cubicBezTo>
                      <a:pt x="1801" y="6127"/>
                      <a:pt x="2023" y="6416"/>
                      <a:pt x="2252" y="6701"/>
                    </a:cubicBezTo>
                    <a:cubicBezTo>
                      <a:pt x="2461" y="6963"/>
                      <a:pt x="2733" y="7241"/>
                      <a:pt x="2878" y="7556"/>
                    </a:cubicBezTo>
                    <a:cubicBezTo>
                      <a:pt x="3094" y="8408"/>
                      <a:pt x="3299" y="9267"/>
                      <a:pt x="3498" y="10125"/>
                    </a:cubicBezTo>
                    <a:cubicBezTo>
                      <a:pt x="3641" y="10712"/>
                      <a:pt x="3773" y="11305"/>
                      <a:pt x="3903" y="11889"/>
                    </a:cubicBezTo>
                    <a:cubicBezTo>
                      <a:pt x="4029" y="12476"/>
                      <a:pt x="4122" y="13076"/>
                      <a:pt x="4284" y="13656"/>
                    </a:cubicBezTo>
                    <a:cubicBezTo>
                      <a:pt x="4287" y="13662"/>
                      <a:pt x="4291" y="13669"/>
                      <a:pt x="4301" y="13672"/>
                    </a:cubicBezTo>
                    <a:cubicBezTo>
                      <a:pt x="4302" y="13673"/>
                      <a:pt x="4304" y="13673"/>
                      <a:pt x="4306" y="13673"/>
                    </a:cubicBezTo>
                    <a:cubicBezTo>
                      <a:pt x="4315" y="13673"/>
                      <a:pt x="4324" y="13667"/>
                      <a:pt x="4327" y="13656"/>
                    </a:cubicBezTo>
                    <a:cubicBezTo>
                      <a:pt x="4188" y="12582"/>
                      <a:pt x="3909" y="11504"/>
                      <a:pt x="3687" y="10443"/>
                    </a:cubicBezTo>
                    <a:cubicBezTo>
                      <a:pt x="3581" y="9946"/>
                      <a:pt x="3475" y="9449"/>
                      <a:pt x="3362" y="8952"/>
                    </a:cubicBezTo>
                    <a:cubicBezTo>
                      <a:pt x="3439" y="8043"/>
                      <a:pt x="3362" y="7132"/>
                      <a:pt x="3140" y="6253"/>
                    </a:cubicBezTo>
                    <a:cubicBezTo>
                      <a:pt x="3137" y="6242"/>
                      <a:pt x="3130" y="6237"/>
                      <a:pt x="3124" y="6237"/>
                    </a:cubicBezTo>
                    <a:cubicBezTo>
                      <a:pt x="3117" y="6237"/>
                      <a:pt x="3110" y="6243"/>
                      <a:pt x="3110" y="6253"/>
                    </a:cubicBezTo>
                    <a:cubicBezTo>
                      <a:pt x="3260" y="7095"/>
                      <a:pt x="3333" y="7954"/>
                      <a:pt x="3329" y="8812"/>
                    </a:cubicBezTo>
                    <a:cubicBezTo>
                      <a:pt x="3031" y="7510"/>
                      <a:pt x="2716" y="6203"/>
                      <a:pt x="2351" y="4920"/>
                    </a:cubicBezTo>
                    <a:cubicBezTo>
                      <a:pt x="2265" y="4619"/>
                      <a:pt x="2172" y="4314"/>
                      <a:pt x="2073" y="4015"/>
                    </a:cubicBezTo>
                    <a:cubicBezTo>
                      <a:pt x="1970" y="2912"/>
                      <a:pt x="1698" y="1827"/>
                      <a:pt x="1257" y="806"/>
                    </a:cubicBezTo>
                    <a:cubicBezTo>
                      <a:pt x="1256" y="799"/>
                      <a:pt x="1253" y="796"/>
                      <a:pt x="1251" y="796"/>
                    </a:cubicBezTo>
                    <a:cubicBezTo>
                      <a:pt x="1247" y="796"/>
                      <a:pt x="1244" y="801"/>
                      <a:pt x="1244" y="806"/>
                    </a:cubicBezTo>
                    <a:cubicBezTo>
                      <a:pt x="1582" y="1818"/>
                      <a:pt x="1841" y="2852"/>
                      <a:pt x="2030" y="3899"/>
                    </a:cubicBezTo>
                    <a:cubicBezTo>
                      <a:pt x="1864" y="3409"/>
                      <a:pt x="1665" y="2921"/>
                      <a:pt x="1440" y="2454"/>
                    </a:cubicBezTo>
                    <a:cubicBezTo>
                      <a:pt x="1029" y="1612"/>
                      <a:pt x="531" y="816"/>
                      <a:pt x="51" y="14"/>
                    </a:cubicBezTo>
                    <a:cubicBezTo>
                      <a:pt x="47" y="5"/>
                      <a:pt x="39" y="1"/>
                      <a:pt x="3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5" name="Google Shape;1675;p20"/>
              <p:cNvSpPr/>
              <p:nvPr/>
            </p:nvSpPr>
            <p:spPr>
              <a:xfrm>
                <a:off x="5018225" y="2963650"/>
                <a:ext cx="33375" cy="52450"/>
              </a:xfrm>
              <a:custGeom>
                <a:rect b="b" l="l" r="r" t="t"/>
                <a:pathLst>
                  <a:path extrusionOk="0" h="2098" w="1335">
                    <a:moveTo>
                      <a:pt x="17" y="1"/>
                    </a:moveTo>
                    <a:cubicBezTo>
                      <a:pt x="9" y="1"/>
                      <a:pt x="1" y="10"/>
                      <a:pt x="5" y="17"/>
                    </a:cubicBezTo>
                    <a:cubicBezTo>
                      <a:pt x="446" y="709"/>
                      <a:pt x="880" y="1406"/>
                      <a:pt x="1318" y="2092"/>
                    </a:cubicBezTo>
                    <a:cubicBezTo>
                      <a:pt x="1321" y="2096"/>
                      <a:pt x="1324" y="2097"/>
                      <a:pt x="1326" y="2097"/>
                    </a:cubicBezTo>
                    <a:cubicBezTo>
                      <a:pt x="1331" y="2097"/>
                      <a:pt x="1335" y="2090"/>
                      <a:pt x="1335" y="2085"/>
                    </a:cubicBezTo>
                    <a:cubicBezTo>
                      <a:pt x="970" y="1349"/>
                      <a:pt x="532" y="653"/>
                      <a:pt x="25" y="7"/>
                    </a:cubicBezTo>
                    <a:cubicBezTo>
                      <a:pt x="23" y="3"/>
                      <a:pt x="20" y="1"/>
                      <a:pt x="1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6" name="Google Shape;1676;p20"/>
              <p:cNvSpPr/>
              <p:nvPr/>
            </p:nvSpPr>
            <p:spPr>
              <a:xfrm>
                <a:off x="5113250" y="2942225"/>
                <a:ext cx="115125" cy="322450"/>
              </a:xfrm>
              <a:custGeom>
                <a:rect b="b" l="l" r="r" t="t"/>
                <a:pathLst>
                  <a:path extrusionOk="0" h="12898" w="4605">
                    <a:moveTo>
                      <a:pt x="3706" y="0"/>
                    </a:moveTo>
                    <a:cubicBezTo>
                      <a:pt x="3697" y="0"/>
                      <a:pt x="3688" y="4"/>
                      <a:pt x="3680" y="12"/>
                    </a:cubicBezTo>
                    <a:cubicBezTo>
                      <a:pt x="2715" y="950"/>
                      <a:pt x="1943" y="2067"/>
                      <a:pt x="1409" y="3303"/>
                    </a:cubicBezTo>
                    <a:cubicBezTo>
                      <a:pt x="1658" y="2442"/>
                      <a:pt x="1986" y="1603"/>
                      <a:pt x="2387" y="804"/>
                    </a:cubicBezTo>
                    <a:cubicBezTo>
                      <a:pt x="2396" y="783"/>
                      <a:pt x="2377" y="762"/>
                      <a:pt x="2360" y="762"/>
                    </a:cubicBezTo>
                    <a:cubicBezTo>
                      <a:pt x="2352" y="762"/>
                      <a:pt x="2345" y="765"/>
                      <a:pt x="2340" y="774"/>
                    </a:cubicBezTo>
                    <a:cubicBezTo>
                      <a:pt x="1850" y="1649"/>
                      <a:pt x="1492" y="2597"/>
                      <a:pt x="1296" y="3585"/>
                    </a:cubicBezTo>
                    <a:cubicBezTo>
                      <a:pt x="113" y="6459"/>
                      <a:pt x="0" y="9834"/>
                      <a:pt x="249" y="12867"/>
                    </a:cubicBezTo>
                    <a:cubicBezTo>
                      <a:pt x="252" y="12885"/>
                      <a:pt x="271" y="12898"/>
                      <a:pt x="286" y="12898"/>
                    </a:cubicBezTo>
                    <a:cubicBezTo>
                      <a:pt x="288" y="12898"/>
                      <a:pt x="290" y="12898"/>
                      <a:pt x="292" y="12897"/>
                    </a:cubicBezTo>
                    <a:cubicBezTo>
                      <a:pt x="302" y="12891"/>
                      <a:pt x="315" y="12884"/>
                      <a:pt x="318" y="12867"/>
                    </a:cubicBezTo>
                    <a:cubicBezTo>
                      <a:pt x="249" y="10481"/>
                      <a:pt x="292" y="8047"/>
                      <a:pt x="862" y="5714"/>
                    </a:cubicBezTo>
                    <a:cubicBezTo>
                      <a:pt x="875" y="5664"/>
                      <a:pt x="888" y="5614"/>
                      <a:pt x="898" y="5571"/>
                    </a:cubicBezTo>
                    <a:cubicBezTo>
                      <a:pt x="1883" y="4202"/>
                      <a:pt x="3541" y="3569"/>
                      <a:pt x="4605" y="2272"/>
                    </a:cubicBezTo>
                    <a:cubicBezTo>
                      <a:pt x="4602" y="2260"/>
                      <a:pt x="4590" y="2244"/>
                      <a:pt x="4580" y="2244"/>
                    </a:cubicBezTo>
                    <a:cubicBezTo>
                      <a:pt x="4577" y="2244"/>
                      <a:pt x="4574" y="2245"/>
                      <a:pt x="4572" y="2249"/>
                    </a:cubicBezTo>
                    <a:cubicBezTo>
                      <a:pt x="3524" y="3386"/>
                      <a:pt x="1860" y="4016"/>
                      <a:pt x="958" y="5289"/>
                    </a:cubicBezTo>
                    <a:cubicBezTo>
                      <a:pt x="1462" y="3353"/>
                      <a:pt x="2413" y="1566"/>
                      <a:pt x="3739" y="71"/>
                    </a:cubicBezTo>
                    <a:cubicBezTo>
                      <a:pt x="3765" y="43"/>
                      <a:pt x="3737" y="0"/>
                      <a:pt x="370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7" name="Google Shape;1677;p20"/>
              <p:cNvSpPr/>
              <p:nvPr/>
            </p:nvSpPr>
            <p:spPr>
              <a:xfrm>
                <a:off x="5192475" y="2974150"/>
                <a:ext cx="41800" cy="38325"/>
              </a:xfrm>
              <a:custGeom>
                <a:rect b="b" l="l" r="r" t="t"/>
                <a:pathLst>
                  <a:path extrusionOk="0" h="1533" w="1672">
                    <a:moveTo>
                      <a:pt x="1641" y="1"/>
                    </a:moveTo>
                    <a:cubicBezTo>
                      <a:pt x="1091" y="505"/>
                      <a:pt x="551" y="1019"/>
                      <a:pt x="0" y="1526"/>
                    </a:cubicBezTo>
                    <a:lnTo>
                      <a:pt x="0" y="1533"/>
                    </a:lnTo>
                    <a:cubicBezTo>
                      <a:pt x="627" y="1115"/>
                      <a:pt x="1187" y="608"/>
                      <a:pt x="1668" y="34"/>
                    </a:cubicBezTo>
                    <a:cubicBezTo>
                      <a:pt x="1671" y="21"/>
                      <a:pt x="1668" y="8"/>
                      <a:pt x="1654" y="4"/>
                    </a:cubicBezTo>
                    <a:cubicBezTo>
                      <a:pt x="1651" y="1"/>
                      <a:pt x="1648" y="1"/>
                      <a:pt x="164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8" name="Google Shape;1678;p20"/>
              <p:cNvSpPr/>
              <p:nvPr/>
            </p:nvSpPr>
            <p:spPr>
              <a:xfrm>
                <a:off x="5194550" y="2919225"/>
                <a:ext cx="42200" cy="57175"/>
              </a:xfrm>
              <a:custGeom>
                <a:rect b="b" l="l" r="r" t="t"/>
                <a:pathLst>
                  <a:path extrusionOk="0" h="2287" w="1688">
                    <a:moveTo>
                      <a:pt x="1664" y="0"/>
                    </a:moveTo>
                    <a:cubicBezTo>
                      <a:pt x="1659" y="0"/>
                      <a:pt x="1654" y="3"/>
                      <a:pt x="1651" y="10"/>
                    </a:cubicBezTo>
                    <a:cubicBezTo>
                      <a:pt x="1167" y="809"/>
                      <a:pt x="613" y="1561"/>
                      <a:pt x="7" y="2271"/>
                    </a:cubicBezTo>
                    <a:cubicBezTo>
                      <a:pt x="0" y="2274"/>
                      <a:pt x="0" y="2281"/>
                      <a:pt x="7" y="2284"/>
                    </a:cubicBezTo>
                    <a:cubicBezTo>
                      <a:pt x="8" y="2286"/>
                      <a:pt x="10" y="2287"/>
                      <a:pt x="12" y="2287"/>
                    </a:cubicBezTo>
                    <a:cubicBezTo>
                      <a:pt x="13" y="2287"/>
                      <a:pt x="15" y="2286"/>
                      <a:pt x="17" y="2284"/>
                    </a:cubicBezTo>
                    <a:cubicBezTo>
                      <a:pt x="703" y="1634"/>
                      <a:pt x="1266" y="872"/>
                      <a:pt x="1681" y="27"/>
                    </a:cubicBezTo>
                    <a:cubicBezTo>
                      <a:pt x="1688" y="15"/>
                      <a:pt x="1675" y="0"/>
                      <a:pt x="1664"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679" name="Google Shape;1679;p20"/>
            <p:cNvGrpSpPr/>
            <p:nvPr/>
          </p:nvGrpSpPr>
          <p:grpSpPr>
            <a:xfrm>
              <a:off x="5053650" y="3137100"/>
              <a:ext cx="120125" cy="180275"/>
              <a:chOff x="5053650" y="3137100"/>
              <a:chExt cx="120125" cy="180275"/>
            </a:xfrm>
          </p:grpSpPr>
          <p:sp>
            <p:nvSpPr>
              <p:cNvPr id="1680" name="Google Shape;1680;p20"/>
              <p:cNvSpPr/>
              <p:nvPr/>
            </p:nvSpPr>
            <p:spPr>
              <a:xfrm>
                <a:off x="5053650" y="3155750"/>
                <a:ext cx="120125" cy="161625"/>
              </a:xfrm>
              <a:custGeom>
                <a:rect b="b" l="l" r="r" t="t"/>
                <a:pathLst>
                  <a:path extrusionOk="0" h="6465" w="4805">
                    <a:moveTo>
                      <a:pt x="647" y="0"/>
                    </a:moveTo>
                    <a:lnTo>
                      <a:pt x="0" y="6465"/>
                    </a:lnTo>
                    <a:lnTo>
                      <a:pt x="4804" y="6465"/>
                    </a:lnTo>
                    <a:lnTo>
                      <a:pt x="4065"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1" name="Google Shape;1681;p20"/>
              <p:cNvSpPr/>
              <p:nvPr/>
            </p:nvSpPr>
            <p:spPr>
              <a:xfrm>
                <a:off x="5067900" y="3155750"/>
                <a:ext cx="89700" cy="25875"/>
              </a:xfrm>
              <a:custGeom>
                <a:rect b="b" l="l" r="r" t="t"/>
                <a:pathLst>
                  <a:path extrusionOk="0" h="1035" w="3588">
                    <a:moveTo>
                      <a:pt x="103" y="0"/>
                    </a:moveTo>
                    <a:lnTo>
                      <a:pt x="1" y="1035"/>
                    </a:lnTo>
                    <a:lnTo>
                      <a:pt x="3588" y="1035"/>
                    </a:lnTo>
                    <a:lnTo>
                      <a:pt x="3472"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2" name="Google Shape;1682;p20"/>
              <p:cNvSpPr/>
              <p:nvPr/>
            </p:nvSpPr>
            <p:spPr>
              <a:xfrm>
                <a:off x="5056800" y="3137100"/>
                <a:ext cx="112900" cy="25875"/>
              </a:xfrm>
              <a:custGeom>
                <a:rect b="b" l="l" r="r" t="t"/>
                <a:pathLst>
                  <a:path extrusionOk="0" h="1035" w="4516">
                    <a:moveTo>
                      <a:pt x="0" y="0"/>
                    </a:moveTo>
                    <a:lnTo>
                      <a:pt x="0" y="1035"/>
                    </a:lnTo>
                    <a:lnTo>
                      <a:pt x="4516" y="1035"/>
                    </a:lnTo>
                    <a:lnTo>
                      <a:pt x="4516"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1683" name="Google Shape;1683;p20"/>
          <p:cNvGrpSpPr/>
          <p:nvPr/>
        </p:nvGrpSpPr>
        <p:grpSpPr>
          <a:xfrm>
            <a:off x="6997943" y="3119192"/>
            <a:ext cx="734264" cy="734260"/>
            <a:chOff x="5229219" y="135375"/>
            <a:chExt cx="330407" cy="330406"/>
          </a:xfrm>
        </p:grpSpPr>
        <p:sp>
          <p:nvSpPr>
            <p:cNvPr id="1684" name="Google Shape;1684;p20"/>
            <p:cNvSpPr/>
            <p:nvPr/>
          </p:nvSpPr>
          <p:spPr>
            <a:xfrm>
              <a:off x="5534850" y="445150"/>
              <a:ext cx="4098" cy="3960"/>
            </a:xfrm>
            <a:custGeom>
              <a:rect b="b" l="l" r="r" t="t"/>
              <a:pathLst>
                <a:path extrusionOk="0" h="86" w="89">
                  <a:moveTo>
                    <a:pt x="0" y="1"/>
                  </a:moveTo>
                  <a:lnTo>
                    <a:pt x="0" y="86"/>
                  </a:lnTo>
                  <a:lnTo>
                    <a:pt x="88" y="86"/>
                  </a:lnTo>
                  <a:lnTo>
                    <a:pt x="88" y="1"/>
                  </a:ln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5" name="Google Shape;1685;p20"/>
            <p:cNvSpPr/>
            <p:nvPr/>
          </p:nvSpPr>
          <p:spPr>
            <a:xfrm>
              <a:off x="5257908" y="444874"/>
              <a:ext cx="268425" cy="4237"/>
            </a:xfrm>
            <a:custGeom>
              <a:rect b="b" l="l" r="r" t="t"/>
              <a:pathLst>
                <a:path extrusionOk="0" h="92" w="5829">
                  <a:moveTo>
                    <a:pt x="0" y="1"/>
                  </a:moveTo>
                  <a:lnTo>
                    <a:pt x="0" y="92"/>
                  </a:lnTo>
                  <a:lnTo>
                    <a:pt x="183" y="92"/>
                  </a:lnTo>
                  <a:lnTo>
                    <a:pt x="183" y="1"/>
                  </a:lnTo>
                  <a:close/>
                  <a:moveTo>
                    <a:pt x="359" y="1"/>
                  </a:moveTo>
                  <a:lnTo>
                    <a:pt x="359" y="92"/>
                  </a:lnTo>
                  <a:lnTo>
                    <a:pt x="541" y="92"/>
                  </a:lnTo>
                  <a:lnTo>
                    <a:pt x="541" y="1"/>
                  </a:lnTo>
                  <a:close/>
                  <a:moveTo>
                    <a:pt x="721" y="1"/>
                  </a:moveTo>
                  <a:lnTo>
                    <a:pt x="721" y="92"/>
                  </a:lnTo>
                  <a:lnTo>
                    <a:pt x="903" y="92"/>
                  </a:lnTo>
                  <a:lnTo>
                    <a:pt x="903" y="1"/>
                  </a:lnTo>
                  <a:close/>
                  <a:moveTo>
                    <a:pt x="1079" y="1"/>
                  </a:moveTo>
                  <a:lnTo>
                    <a:pt x="1079" y="92"/>
                  </a:lnTo>
                  <a:lnTo>
                    <a:pt x="1258" y="92"/>
                  </a:lnTo>
                  <a:lnTo>
                    <a:pt x="1258" y="1"/>
                  </a:lnTo>
                  <a:close/>
                  <a:moveTo>
                    <a:pt x="1438" y="1"/>
                  </a:moveTo>
                  <a:lnTo>
                    <a:pt x="1438" y="92"/>
                  </a:lnTo>
                  <a:lnTo>
                    <a:pt x="1617" y="92"/>
                  </a:lnTo>
                  <a:lnTo>
                    <a:pt x="1617" y="1"/>
                  </a:lnTo>
                  <a:close/>
                  <a:moveTo>
                    <a:pt x="1799" y="1"/>
                  </a:moveTo>
                  <a:lnTo>
                    <a:pt x="1799" y="92"/>
                  </a:lnTo>
                  <a:lnTo>
                    <a:pt x="1972" y="92"/>
                  </a:lnTo>
                  <a:lnTo>
                    <a:pt x="1972" y="1"/>
                  </a:lnTo>
                  <a:close/>
                  <a:moveTo>
                    <a:pt x="2155" y="1"/>
                  </a:moveTo>
                  <a:lnTo>
                    <a:pt x="2155" y="92"/>
                  </a:lnTo>
                  <a:lnTo>
                    <a:pt x="2328" y="92"/>
                  </a:lnTo>
                  <a:lnTo>
                    <a:pt x="2328" y="1"/>
                  </a:lnTo>
                  <a:close/>
                  <a:moveTo>
                    <a:pt x="2513" y="1"/>
                  </a:moveTo>
                  <a:lnTo>
                    <a:pt x="2513" y="92"/>
                  </a:lnTo>
                  <a:lnTo>
                    <a:pt x="2696" y="92"/>
                  </a:lnTo>
                  <a:lnTo>
                    <a:pt x="2696" y="1"/>
                  </a:lnTo>
                  <a:close/>
                  <a:moveTo>
                    <a:pt x="2872" y="1"/>
                  </a:moveTo>
                  <a:lnTo>
                    <a:pt x="2872" y="92"/>
                  </a:lnTo>
                  <a:lnTo>
                    <a:pt x="3051" y="92"/>
                  </a:lnTo>
                  <a:lnTo>
                    <a:pt x="3051" y="1"/>
                  </a:lnTo>
                  <a:close/>
                  <a:moveTo>
                    <a:pt x="3234" y="1"/>
                  </a:moveTo>
                  <a:lnTo>
                    <a:pt x="3234" y="92"/>
                  </a:lnTo>
                  <a:lnTo>
                    <a:pt x="3413" y="92"/>
                  </a:lnTo>
                  <a:lnTo>
                    <a:pt x="3413" y="1"/>
                  </a:lnTo>
                  <a:close/>
                  <a:moveTo>
                    <a:pt x="3501" y="1"/>
                  </a:moveTo>
                  <a:lnTo>
                    <a:pt x="3501" y="92"/>
                  </a:lnTo>
                  <a:lnTo>
                    <a:pt x="3680" y="92"/>
                  </a:lnTo>
                  <a:lnTo>
                    <a:pt x="3680" y="1"/>
                  </a:lnTo>
                  <a:close/>
                  <a:moveTo>
                    <a:pt x="3860" y="1"/>
                  </a:moveTo>
                  <a:lnTo>
                    <a:pt x="3860" y="92"/>
                  </a:lnTo>
                  <a:lnTo>
                    <a:pt x="4039" y="92"/>
                  </a:lnTo>
                  <a:lnTo>
                    <a:pt x="4039" y="1"/>
                  </a:lnTo>
                  <a:close/>
                  <a:moveTo>
                    <a:pt x="4221" y="1"/>
                  </a:moveTo>
                  <a:lnTo>
                    <a:pt x="4221" y="92"/>
                  </a:lnTo>
                  <a:lnTo>
                    <a:pt x="4401" y="92"/>
                  </a:lnTo>
                  <a:lnTo>
                    <a:pt x="4401" y="1"/>
                  </a:lnTo>
                  <a:close/>
                  <a:moveTo>
                    <a:pt x="4577" y="1"/>
                  </a:moveTo>
                  <a:lnTo>
                    <a:pt x="4577" y="92"/>
                  </a:lnTo>
                  <a:lnTo>
                    <a:pt x="4759" y="92"/>
                  </a:lnTo>
                  <a:lnTo>
                    <a:pt x="4759" y="1"/>
                  </a:lnTo>
                  <a:close/>
                  <a:moveTo>
                    <a:pt x="4935" y="1"/>
                  </a:moveTo>
                  <a:lnTo>
                    <a:pt x="4935" y="92"/>
                  </a:lnTo>
                  <a:lnTo>
                    <a:pt x="5118" y="92"/>
                  </a:lnTo>
                  <a:lnTo>
                    <a:pt x="5118" y="1"/>
                  </a:lnTo>
                  <a:close/>
                  <a:moveTo>
                    <a:pt x="5297" y="1"/>
                  </a:moveTo>
                  <a:lnTo>
                    <a:pt x="5297" y="92"/>
                  </a:lnTo>
                  <a:lnTo>
                    <a:pt x="5470" y="92"/>
                  </a:lnTo>
                  <a:lnTo>
                    <a:pt x="5470" y="1"/>
                  </a:lnTo>
                  <a:close/>
                  <a:moveTo>
                    <a:pt x="5655" y="1"/>
                  </a:moveTo>
                  <a:lnTo>
                    <a:pt x="5655" y="92"/>
                  </a:lnTo>
                  <a:lnTo>
                    <a:pt x="5828" y="92"/>
                  </a:lnTo>
                  <a:lnTo>
                    <a:pt x="5828"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6" name="Google Shape;1686;p20"/>
            <p:cNvSpPr/>
            <p:nvPr/>
          </p:nvSpPr>
          <p:spPr>
            <a:xfrm>
              <a:off x="5245613" y="445150"/>
              <a:ext cx="4237" cy="3960"/>
            </a:xfrm>
            <a:custGeom>
              <a:rect b="b" l="l" r="r" t="t"/>
              <a:pathLst>
                <a:path extrusionOk="0" h="86" w="92">
                  <a:moveTo>
                    <a:pt x="0" y="1"/>
                  </a:moveTo>
                  <a:lnTo>
                    <a:pt x="0" y="86"/>
                  </a:lnTo>
                  <a:lnTo>
                    <a:pt x="91" y="86"/>
                  </a:lnTo>
                  <a:lnTo>
                    <a:pt x="91" y="1"/>
                  </a:ln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7" name="Google Shape;1687;p20"/>
            <p:cNvSpPr/>
            <p:nvPr/>
          </p:nvSpPr>
          <p:spPr>
            <a:xfrm>
              <a:off x="5245613" y="168254"/>
              <a:ext cx="4237" cy="264373"/>
            </a:xfrm>
            <a:custGeom>
              <a:rect b="b" l="l" r="r" t="t"/>
              <a:pathLst>
                <a:path extrusionOk="0" h="5741" w="92">
                  <a:moveTo>
                    <a:pt x="0" y="0"/>
                  </a:moveTo>
                  <a:lnTo>
                    <a:pt x="0" y="183"/>
                  </a:lnTo>
                  <a:lnTo>
                    <a:pt x="91" y="183"/>
                  </a:lnTo>
                  <a:lnTo>
                    <a:pt x="91" y="0"/>
                  </a:lnTo>
                  <a:close/>
                  <a:moveTo>
                    <a:pt x="0" y="359"/>
                  </a:moveTo>
                  <a:lnTo>
                    <a:pt x="0" y="541"/>
                  </a:lnTo>
                  <a:lnTo>
                    <a:pt x="91" y="541"/>
                  </a:lnTo>
                  <a:lnTo>
                    <a:pt x="91" y="359"/>
                  </a:lnTo>
                  <a:close/>
                  <a:moveTo>
                    <a:pt x="0" y="717"/>
                  </a:moveTo>
                  <a:lnTo>
                    <a:pt x="0" y="897"/>
                  </a:lnTo>
                  <a:lnTo>
                    <a:pt x="91" y="897"/>
                  </a:lnTo>
                  <a:lnTo>
                    <a:pt x="91" y="717"/>
                  </a:lnTo>
                  <a:close/>
                  <a:moveTo>
                    <a:pt x="0" y="1076"/>
                  </a:moveTo>
                  <a:lnTo>
                    <a:pt x="0" y="1255"/>
                  </a:lnTo>
                  <a:lnTo>
                    <a:pt x="91" y="1255"/>
                  </a:lnTo>
                  <a:lnTo>
                    <a:pt x="91" y="1076"/>
                  </a:lnTo>
                  <a:close/>
                  <a:moveTo>
                    <a:pt x="0" y="1438"/>
                  </a:moveTo>
                  <a:lnTo>
                    <a:pt x="0" y="1617"/>
                  </a:lnTo>
                  <a:lnTo>
                    <a:pt x="91" y="1617"/>
                  </a:lnTo>
                  <a:lnTo>
                    <a:pt x="91" y="1438"/>
                  </a:lnTo>
                  <a:close/>
                  <a:moveTo>
                    <a:pt x="0" y="1705"/>
                  </a:moveTo>
                  <a:lnTo>
                    <a:pt x="0" y="1884"/>
                  </a:lnTo>
                  <a:lnTo>
                    <a:pt x="91" y="1884"/>
                  </a:lnTo>
                  <a:lnTo>
                    <a:pt x="91" y="1705"/>
                  </a:lnTo>
                  <a:close/>
                  <a:moveTo>
                    <a:pt x="0" y="2060"/>
                  </a:moveTo>
                  <a:lnTo>
                    <a:pt x="0" y="2243"/>
                  </a:lnTo>
                  <a:lnTo>
                    <a:pt x="91" y="2243"/>
                  </a:lnTo>
                  <a:lnTo>
                    <a:pt x="91" y="2060"/>
                  </a:lnTo>
                  <a:close/>
                  <a:moveTo>
                    <a:pt x="0" y="2422"/>
                  </a:moveTo>
                  <a:lnTo>
                    <a:pt x="0" y="2605"/>
                  </a:lnTo>
                  <a:lnTo>
                    <a:pt x="91" y="2605"/>
                  </a:lnTo>
                  <a:lnTo>
                    <a:pt x="91" y="2422"/>
                  </a:lnTo>
                  <a:close/>
                  <a:moveTo>
                    <a:pt x="0" y="2781"/>
                  </a:moveTo>
                  <a:lnTo>
                    <a:pt x="0" y="2963"/>
                  </a:lnTo>
                  <a:lnTo>
                    <a:pt x="91" y="2963"/>
                  </a:lnTo>
                  <a:lnTo>
                    <a:pt x="91" y="2781"/>
                  </a:lnTo>
                  <a:close/>
                  <a:moveTo>
                    <a:pt x="0" y="3139"/>
                  </a:moveTo>
                  <a:lnTo>
                    <a:pt x="0" y="3319"/>
                  </a:lnTo>
                  <a:lnTo>
                    <a:pt x="91" y="3319"/>
                  </a:lnTo>
                  <a:lnTo>
                    <a:pt x="91" y="3139"/>
                  </a:lnTo>
                  <a:close/>
                  <a:moveTo>
                    <a:pt x="0" y="3498"/>
                  </a:moveTo>
                  <a:lnTo>
                    <a:pt x="0" y="3677"/>
                  </a:lnTo>
                  <a:lnTo>
                    <a:pt x="91" y="3677"/>
                  </a:lnTo>
                  <a:lnTo>
                    <a:pt x="91" y="3498"/>
                  </a:lnTo>
                  <a:close/>
                  <a:moveTo>
                    <a:pt x="0" y="3859"/>
                  </a:moveTo>
                  <a:lnTo>
                    <a:pt x="0" y="4039"/>
                  </a:lnTo>
                  <a:lnTo>
                    <a:pt x="91" y="4039"/>
                  </a:lnTo>
                  <a:lnTo>
                    <a:pt x="91" y="3859"/>
                  </a:lnTo>
                  <a:close/>
                  <a:moveTo>
                    <a:pt x="0" y="4215"/>
                  </a:moveTo>
                  <a:lnTo>
                    <a:pt x="0" y="4397"/>
                  </a:lnTo>
                  <a:lnTo>
                    <a:pt x="91" y="4397"/>
                  </a:lnTo>
                  <a:lnTo>
                    <a:pt x="91" y="4215"/>
                  </a:lnTo>
                  <a:close/>
                  <a:moveTo>
                    <a:pt x="0" y="4573"/>
                  </a:moveTo>
                  <a:lnTo>
                    <a:pt x="0" y="4756"/>
                  </a:lnTo>
                  <a:lnTo>
                    <a:pt x="91" y="4756"/>
                  </a:lnTo>
                  <a:lnTo>
                    <a:pt x="91" y="4573"/>
                  </a:lnTo>
                  <a:close/>
                  <a:moveTo>
                    <a:pt x="0" y="4932"/>
                  </a:moveTo>
                  <a:lnTo>
                    <a:pt x="0" y="5111"/>
                  </a:lnTo>
                  <a:lnTo>
                    <a:pt x="91" y="5111"/>
                  </a:lnTo>
                  <a:lnTo>
                    <a:pt x="91" y="4932"/>
                  </a:lnTo>
                  <a:close/>
                  <a:moveTo>
                    <a:pt x="0" y="5203"/>
                  </a:moveTo>
                  <a:lnTo>
                    <a:pt x="0" y="5385"/>
                  </a:lnTo>
                  <a:lnTo>
                    <a:pt x="91" y="5385"/>
                  </a:lnTo>
                  <a:lnTo>
                    <a:pt x="91" y="5203"/>
                  </a:lnTo>
                  <a:close/>
                  <a:moveTo>
                    <a:pt x="0" y="5561"/>
                  </a:moveTo>
                  <a:lnTo>
                    <a:pt x="0" y="5740"/>
                  </a:lnTo>
                  <a:lnTo>
                    <a:pt x="91" y="5740"/>
                  </a:lnTo>
                  <a:lnTo>
                    <a:pt x="91" y="556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8" name="Google Shape;1688;p20"/>
            <p:cNvSpPr/>
            <p:nvPr/>
          </p:nvSpPr>
          <p:spPr>
            <a:xfrm>
              <a:off x="5245613" y="155775"/>
              <a:ext cx="4237" cy="4283"/>
            </a:xfrm>
            <a:custGeom>
              <a:rect b="b" l="l" r="r" t="t"/>
              <a:pathLst>
                <a:path extrusionOk="0" h="93" w="92">
                  <a:moveTo>
                    <a:pt x="0" y="1"/>
                  </a:moveTo>
                  <a:lnTo>
                    <a:pt x="0" y="92"/>
                  </a:lnTo>
                  <a:lnTo>
                    <a:pt x="91" y="92"/>
                  </a:lnTo>
                  <a:lnTo>
                    <a:pt x="91" y="1"/>
                  </a:ln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9" name="Google Shape;1689;p20"/>
            <p:cNvSpPr/>
            <p:nvPr/>
          </p:nvSpPr>
          <p:spPr>
            <a:xfrm>
              <a:off x="5257908" y="155775"/>
              <a:ext cx="268425" cy="4283"/>
            </a:xfrm>
            <a:custGeom>
              <a:rect b="b" l="l" r="r" t="t"/>
              <a:pathLst>
                <a:path extrusionOk="0" h="93" w="5829">
                  <a:moveTo>
                    <a:pt x="0" y="1"/>
                  </a:moveTo>
                  <a:lnTo>
                    <a:pt x="0" y="92"/>
                  </a:lnTo>
                  <a:lnTo>
                    <a:pt x="183" y="92"/>
                  </a:lnTo>
                  <a:lnTo>
                    <a:pt x="183" y="1"/>
                  </a:lnTo>
                  <a:close/>
                  <a:moveTo>
                    <a:pt x="359" y="1"/>
                  </a:moveTo>
                  <a:lnTo>
                    <a:pt x="359" y="92"/>
                  </a:lnTo>
                  <a:lnTo>
                    <a:pt x="541" y="92"/>
                  </a:lnTo>
                  <a:lnTo>
                    <a:pt x="541" y="1"/>
                  </a:lnTo>
                  <a:close/>
                  <a:moveTo>
                    <a:pt x="721" y="1"/>
                  </a:moveTo>
                  <a:lnTo>
                    <a:pt x="721" y="92"/>
                  </a:lnTo>
                  <a:lnTo>
                    <a:pt x="903" y="92"/>
                  </a:lnTo>
                  <a:lnTo>
                    <a:pt x="903" y="1"/>
                  </a:lnTo>
                  <a:close/>
                  <a:moveTo>
                    <a:pt x="1079" y="1"/>
                  </a:moveTo>
                  <a:lnTo>
                    <a:pt x="1079" y="92"/>
                  </a:lnTo>
                  <a:lnTo>
                    <a:pt x="1258" y="92"/>
                  </a:lnTo>
                  <a:lnTo>
                    <a:pt x="1258" y="1"/>
                  </a:lnTo>
                  <a:close/>
                  <a:moveTo>
                    <a:pt x="1438" y="1"/>
                  </a:moveTo>
                  <a:lnTo>
                    <a:pt x="1438" y="92"/>
                  </a:lnTo>
                  <a:lnTo>
                    <a:pt x="1617" y="92"/>
                  </a:lnTo>
                  <a:lnTo>
                    <a:pt x="1617" y="1"/>
                  </a:lnTo>
                  <a:close/>
                  <a:moveTo>
                    <a:pt x="1799" y="1"/>
                  </a:moveTo>
                  <a:lnTo>
                    <a:pt x="1799" y="92"/>
                  </a:lnTo>
                  <a:lnTo>
                    <a:pt x="1972" y="92"/>
                  </a:lnTo>
                  <a:lnTo>
                    <a:pt x="1972" y="1"/>
                  </a:lnTo>
                  <a:close/>
                  <a:moveTo>
                    <a:pt x="2155" y="1"/>
                  </a:moveTo>
                  <a:lnTo>
                    <a:pt x="2155" y="92"/>
                  </a:lnTo>
                  <a:lnTo>
                    <a:pt x="2328" y="92"/>
                  </a:lnTo>
                  <a:lnTo>
                    <a:pt x="2328" y="1"/>
                  </a:lnTo>
                  <a:close/>
                  <a:moveTo>
                    <a:pt x="2513" y="1"/>
                  </a:moveTo>
                  <a:lnTo>
                    <a:pt x="2513" y="92"/>
                  </a:lnTo>
                  <a:lnTo>
                    <a:pt x="2696" y="92"/>
                  </a:lnTo>
                  <a:lnTo>
                    <a:pt x="2696" y="1"/>
                  </a:lnTo>
                  <a:close/>
                  <a:moveTo>
                    <a:pt x="2872" y="1"/>
                  </a:moveTo>
                  <a:lnTo>
                    <a:pt x="2872" y="92"/>
                  </a:lnTo>
                  <a:lnTo>
                    <a:pt x="3051" y="92"/>
                  </a:lnTo>
                  <a:lnTo>
                    <a:pt x="3051" y="1"/>
                  </a:lnTo>
                  <a:close/>
                  <a:moveTo>
                    <a:pt x="3234" y="1"/>
                  </a:moveTo>
                  <a:lnTo>
                    <a:pt x="3234" y="92"/>
                  </a:lnTo>
                  <a:lnTo>
                    <a:pt x="3413" y="92"/>
                  </a:lnTo>
                  <a:lnTo>
                    <a:pt x="3413" y="1"/>
                  </a:lnTo>
                  <a:close/>
                  <a:moveTo>
                    <a:pt x="3501" y="1"/>
                  </a:moveTo>
                  <a:lnTo>
                    <a:pt x="3501" y="92"/>
                  </a:lnTo>
                  <a:lnTo>
                    <a:pt x="3680" y="92"/>
                  </a:lnTo>
                  <a:lnTo>
                    <a:pt x="3680" y="1"/>
                  </a:lnTo>
                  <a:close/>
                  <a:moveTo>
                    <a:pt x="3860" y="1"/>
                  </a:moveTo>
                  <a:lnTo>
                    <a:pt x="3860" y="92"/>
                  </a:lnTo>
                  <a:lnTo>
                    <a:pt x="4039" y="92"/>
                  </a:lnTo>
                  <a:lnTo>
                    <a:pt x="4039" y="1"/>
                  </a:lnTo>
                  <a:close/>
                  <a:moveTo>
                    <a:pt x="4221" y="1"/>
                  </a:moveTo>
                  <a:lnTo>
                    <a:pt x="4221" y="92"/>
                  </a:lnTo>
                  <a:lnTo>
                    <a:pt x="4401" y="92"/>
                  </a:lnTo>
                  <a:lnTo>
                    <a:pt x="4401" y="1"/>
                  </a:lnTo>
                  <a:close/>
                  <a:moveTo>
                    <a:pt x="4577" y="1"/>
                  </a:moveTo>
                  <a:lnTo>
                    <a:pt x="4577" y="92"/>
                  </a:lnTo>
                  <a:lnTo>
                    <a:pt x="4759" y="92"/>
                  </a:lnTo>
                  <a:lnTo>
                    <a:pt x="4759" y="1"/>
                  </a:lnTo>
                  <a:close/>
                  <a:moveTo>
                    <a:pt x="4935" y="1"/>
                  </a:moveTo>
                  <a:lnTo>
                    <a:pt x="4935" y="92"/>
                  </a:lnTo>
                  <a:lnTo>
                    <a:pt x="5118" y="92"/>
                  </a:lnTo>
                  <a:lnTo>
                    <a:pt x="5118" y="1"/>
                  </a:lnTo>
                  <a:close/>
                  <a:moveTo>
                    <a:pt x="5297" y="1"/>
                  </a:moveTo>
                  <a:lnTo>
                    <a:pt x="5297" y="92"/>
                  </a:lnTo>
                  <a:lnTo>
                    <a:pt x="5470" y="92"/>
                  </a:lnTo>
                  <a:lnTo>
                    <a:pt x="5470" y="1"/>
                  </a:lnTo>
                  <a:close/>
                  <a:moveTo>
                    <a:pt x="5655" y="1"/>
                  </a:moveTo>
                  <a:lnTo>
                    <a:pt x="5655" y="92"/>
                  </a:lnTo>
                  <a:lnTo>
                    <a:pt x="5828" y="92"/>
                  </a:lnTo>
                  <a:lnTo>
                    <a:pt x="5828"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0" name="Google Shape;1690;p20"/>
            <p:cNvSpPr/>
            <p:nvPr/>
          </p:nvSpPr>
          <p:spPr>
            <a:xfrm>
              <a:off x="5534850" y="155775"/>
              <a:ext cx="4098" cy="4283"/>
            </a:xfrm>
            <a:custGeom>
              <a:rect b="b" l="l" r="r" t="t"/>
              <a:pathLst>
                <a:path extrusionOk="0" h="93" w="89">
                  <a:moveTo>
                    <a:pt x="0" y="1"/>
                  </a:moveTo>
                  <a:lnTo>
                    <a:pt x="0" y="92"/>
                  </a:lnTo>
                  <a:lnTo>
                    <a:pt x="88" y="92"/>
                  </a:lnTo>
                  <a:lnTo>
                    <a:pt x="88" y="1"/>
                  </a:ln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1" name="Google Shape;1691;p20"/>
            <p:cNvSpPr/>
            <p:nvPr/>
          </p:nvSpPr>
          <p:spPr>
            <a:xfrm>
              <a:off x="5534850" y="168254"/>
              <a:ext cx="4098" cy="264373"/>
            </a:xfrm>
            <a:custGeom>
              <a:rect b="b" l="l" r="r" t="t"/>
              <a:pathLst>
                <a:path extrusionOk="0" h="5741" w="89">
                  <a:moveTo>
                    <a:pt x="0" y="0"/>
                  </a:moveTo>
                  <a:lnTo>
                    <a:pt x="0" y="183"/>
                  </a:lnTo>
                  <a:lnTo>
                    <a:pt x="88" y="183"/>
                  </a:lnTo>
                  <a:lnTo>
                    <a:pt x="88" y="0"/>
                  </a:lnTo>
                  <a:close/>
                  <a:moveTo>
                    <a:pt x="0" y="359"/>
                  </a:moveTo>
                  <a:lnTo>
                    <a:pt x="0" y="541"/>
                  </a:lnTo>
                  <a:lnTo>
                    <a:pt x="88" y="541"/>
                  </a:lnTo>
                  <a:lnTo>
                    <a:pt x="88" y="359"/>
                  </a:lnTo>
                  <a:close/>
                  <a:moveTo>
                    <a:pt x="0" y="717"/>
                  </a:moveTo>
                  <a:lnTo>
                    <a:pt x="0" y="897"/>
                  </a:lnTo>
                  <a:lnTo>
                    <a:pt x="88" y="897"/>
                  </a:lnTo>
                  <a:lnTo>
                    <a:pt x="88" y="717"/>
                  </a:lnTo>
                  <a:close/>
                  <a:moveTo>
                    <a:pt x="0" y="1076"/>
                  </a:moveTo>
                  <a:lnTo>
                    <a:pt x="0" y="1255"/>
                  </a:lnTo>
                  <a:lnTo>
                    <a:pt x="88" y="1255"/>
                  </a:lnTo>
                  <a:lnTo>
                    <a:pt x="88" y="1076"/>
                  </a:lnTo>
                  <a:close/>
                  <a:moveTo>
                    <a:pt x="0" y="1438"/>
                  </a:moveTo>
                  <a:lnTo>
                    <a:pt x="0" y="1617"/>
                  </a:lnTo>
                  <a:lnTo>
                    <a:pt x="88" y="1617"/>
                  </a:lnTo>
                  <a:lnTo>
                    <a:pt x="88" y="1438"/>
                  </a:lnTo>
                  <a:close/>
                  <a:moveTo>
                    <a:pt x="0" y="1705"/>
                  </a:moveTo>
                  <a:lnTo>
                    <a:pt x="0" y="1884"/>
                  </a:lnTo>
                  <a:lnTo>
                    <a:pt x="88" y="1884"/>
                  </a:lnTo>
                  <a:lnTo>
                    <a:pt x="88" y="1705"/>
                  </a:lnTo>
                  <a:close/>
                  <a:moveTo>
                    <a:pt x="0" y="2060"/>
                  </a:moveTo>
                  <a:lnTo>
                    <a:pt x="0" y="2243"/>
                  </a:lnTo>
                  <a:lnTo>
                    <a:pt x="88" y="2243"/>
                  </a:lnTo>
                  <a:lnTo>
                    <a:pt x="88" y="2060"/>
                  </a:lnTo>
                  <a:close/>
                  <a:moveTo>
                    <a:pt x="0" y="2422"/>
                  </a:moveTo>
                  <a:lnTo>
                    <a:pt x="0" y="2605"/>
                  </a:lnTo>
                  <a:lnTo>
                    <a:pt x="88" y="2605"/>
                  </a:lnTo>
                  <a:lnTo>
                    <a:pt x="88" y="2422"/>
                  </a:lnTo>
                  <a:close/>
                  <a:moveTo>
                    <a:pt x="0" y="2781"/>
                  </a:moveTo>
                  <a:lnTo>
                    <a:pt x="0" y="2963"/>
                  </a:lnTo>
                  <a:lnTo>
                    <a:pt x="88" y="2963"/>
                  </a:lnTo>
                  <a:lnTo>
                    <a:pt x="88" y="2781"/>
                  </a:lnTo>
                  <a:close/>
                  <a:moveTo>
                    <a:pt x="0" y="3139"/>
                  </a:moveTo>
                  <a:lnTo>
                    <a:pt x="0" y="3319"/>
                  </a:lnTo>
                  <a:lnTo>
                    <a:pt x="88" y="3319"/>
                  </a:lnTo>
                  <a:lnTo>
                    <a:pt x="88" y="3139"/>
                  </a:lnTo>
                  <a:close/>
                  <a:moveTo>
                    <a:pt x="0" y="3498"/>
                  </a:moveTo>
                  <a:lnTo>
                    <a:pt x="0" y="3677"/>
                  </a:lnTo>
                  <a:lnTo>
                    <a:pt x="88" y="3677"/>
                  </a:lnTo>
                  <a:lnTo>
                    <a:pt x="88" y="3498"/>
                  </a:lnTo>
                  <a:close/>
                  <a:moveTo>
                    <a:pt x="0" y="3859"/>
                  </a:moveTo>
                  <a:lnTo>
                    <a:pt x="0" y="4039"/>
                  </a:lnTo>
                  <a:lnTo>
                    <a:pt x="88" y="4039"/>
                  </a:lnTo>
                  <a:lnTo>
                    <a:pt x="88" y="3859"/>
                  </a:lnTo>
                  <a:close/>
                  <a:moveTo>
                    <a:pt x="0" y="4215"/>
                  </a:moveTo>
                  <a:lnTo>
                    <a:pt x="0" y="4397"/>
                  </a:lnTo>
                  <a:lnTo>
                    <a:pt x="88" y="4397"/>
                  </a:lnTo>
                  <a:lnTo>
                    <a:pt x="88" y="4215"/>
                  </a:lnTo>
                  <a:close/>
                  <a:moveTo>
                    <a:pt x="0" y="4573"/>
                  </a:moveTo>
                  <a:lnTo>
                    <a:pt x="0" y="4756"/>
                  </a:lnTo>
                  <a:lnTo>
                    <a:pt x="88" y="4756"/>
                  </a:lnTo>
                  <a:lnTo>
                    <a:pt x="88" y="4573"/>
                  </a:lnTo>
                  <a:close/>
                  <a:moveTo>
                    <a:pt x="0" y="4932"/>
                  </a:moveTo>
                  <a:lnTo>
                    <a:pt x="0" y="5111"/>
                  </a:lnTo>
                  <a:lnTo>
                    <a:pt x="88" y="5111"/>
                  </a:lnTo>
                  <a:lnTo>
                    <a:pt x="88" y="4932"/>
                  </a:lnTo>
                  <a:close/>
                  <a:moveTo>
                    <a:pt x="0" y="5203"/>
                  </a:moveTo>
                  <a:lnTo>
                    <a:pt x="0" y="5385"/>
                  </a:lnTo>
                  <a:lnTo>
                    <a:pt x="88" y="5385"/>
                  </a:lnTo>
                  <a:lnTo>
                    <a:pt x="88" y="5203"/>
                  </a:lnTo>
                  <a:close/>
                  <a:moveTo>
                    <a:pt x="0" y="5561"/>
                  </a:moveTo>
                  <a:lnTo>
                    <a:pt x="0" y="5740"/>
                  </a:lnTo>
                  <a:lnTo>
                    <a:pt x="88" y="5740"/>
                  </a:lnTo>
                  <a:lnTo>
                    <a:pt x="88" y="556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2" name="Google Shape;1692;p20"/>
            <p:cNvSpPr/>
            <p:nvPr/>
          </p:nvSpPr>
          <p:spPr>
            <a:xfrm>
              <a:off x="5229219" y="428388"/>
              <a:ext cx="37116" cy="37254"/>
            </a:xfrm>
            <a:custGeom>
              <a:rect b="b" l="l" r="r" t="t"/>
              <a:pathLst>
                <a:path extrusionOk="0" h="809" w="806">
                  <a:moveTo>
                    <a:pt x="1" y="0"/>
                  </a:moveTo>
                  <a:lnTo>
                    <a:pt x="1" y="808"/>
                  </a:lnTo>
                  <a:lnTo>
                    <a:pt x="806" y="808"/>
                  </a:lnTo>
                  <a:lnTo>
                    <a:pt x="806"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3" name="Google Shape;1693;p20"/>
            <p:cNvSpPr/>
            <p:nvPr/>
          </p:nvSpPr>
          <p:spPr>
            <a:xfrm>
              <a:off x="5229219" y="424474"/>
              <a:ext cx="41353" cy="41307"/>
            </a:xfrm>
            <a:custGeom>
              <a:rect b="b" l="l" r="r" t="t"/>
              <a:pathLst>
                <a:path extrusionOk="0" h="897" w="898">
                  <a:moveTo>
                    <a:pt x="809" y="88"/>
                  </a:moveTo>
                  <a:lnTo>
                    <a:pt x="809" y="805"/>
                  </a:lnTo>
                  <a:lnTo>
                    <a:pt x="89" y="805"/>
                  </a:lnTo>
                  <a:lnTo>
                    <a:pt x="89" y="88"/>
                  </a:lnTo>
                  <a:close/>
                  <a:moveTo>
                    <a:pt x="1" y="0"/>
                  </a:moveTo>
                  <a:lnTo>
                    <a:pt x="1" y="897"/>
                  </a:lnTo>
                  <a:lnTo>
                    <a:pt x="897" y="897"/>
                  </a:lnTo>
                  <a:lnTo>
                    <a:pt x="897"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4" name="Google Shape;1694;p20"/>
            <p:cNvSpPr/>
            <p:nvPr/>
          </p:nvSpPr>
          <p:spPr>
            <a:xfrm>
              <a:off x="5229219" y="283977"/>
              <a:ext cx="37116" cy="37116"/>
            </a:xfrm>
            <a:custGeom>
              <a:rect b="b" l="l" r="r" t="t"/>
              <a:pathLst>
                <a:path extrusionOk="0" h="806" w="806">
                  <a:moveTo>
                    <a:pt x="1" y="0"/>
                  </a:moveTo>
                  <a:lnTo>
                    <a:pt x="1" y="806"/>
                  </a:lnTo>
                  <a:lnTo>
                    <a:pt x="806" y="806"/>
                  </a:lnTo>
                  <a:lnTo>
                    <a:pt x="806"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5" name="Google Shape;1695;p20"/>
            <p:cNvSpPr/>
            <p:nvPr/>
          </p:nvSpPr>
          <p:spPr>
            <a:xfrm>
              <a:off x="5229219" y="279786"/>
              <a:ext cx="41353" cy="41307"/>
            </a:xfrm>
            <a:custGeom>
              <a:rect b="b" l="l" r="r" t="t"/>
              <a:pathLst>
                <a:path extrusionOk="0" h="897" w="898">
                  <a:moveTo>
                    <a:pt x="809" y="88"/>
                  </a:moveTo>
                  <a:lnTo>
                    <a:pt x="809" y="808"/>
                  </a:lnTo>
                  <a:lnTo>
                    <a:pt x="89" y="808"/>
                  </a:lnTo>
                  <a:lnTo>
                    <a:pt x="89" y="88"/>
                  </a:lnTo>
                  <a:close/>
                  <a:moveTo>
                    <a:pt x="1" y="0"/>
                  </a:moveTo>
                  <a:lnTo>
                    <a:pt x="1" y="897"/>
                  </a:lnTo>
                  <a:lnTo>
                    <a:pt x="897" y="897"/>
                  </a:lnTo>
                  <a:lnTo>
                    <a:pt x="897"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6" name="Google Shape;1696;p20"/>
            <p:cNvSpPr/>
            <p:nvPr/>
          </p:nvSpPr>
          <p:spPr>
            <a:xfrm>
              <a:off x="5229219" y="139289"/>
              <a:ext cx="37116" cy="37254"/>
            </a:xfrm>
            <a:custGeom>
              <a:rect b="b" l="l" r="r" t="t"/>
              <a:pathLst>
                <a:path extrusionOk="0" h="809" w="806">
                  <a:moveTo>
                    <a:pt x="1" y="0"/>
                  </a:moveTo>
                  <a:lnTo>
                    <a:pt x="1" y="809"/>
                  </a:lnTo>
                  <a:lnTo>
                    <a:pt x="806" y="809"/>
                  </a:lnTo>
                  <a:lnTo>
                    <a:pt x="806"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7" name="Google Shape;1697;p20"/>
            <p:cNvSpPr/>
            <p:nvPr/>
          </p:nvSpPr>
          <p:spPr>
            <a:xfrm>
              <a:off x="5229219" y="135375"/>
              <a:ext cx="41353" cy="41307"/>
            </a:xfrm>
            <a:custGeom>
              <a:rect b="b" l="l" r="r" t="t"/>
              <a:pathLst>
                <a:path extrusionOk="0" h="897" w="898">
                  <a:moveTo>
                    <a:pt x="809" y="85"/>
                  </a:moveTo>
                  <a:lnTo>
                    <a:pt x="809" y="806"/>
                  </a:lnTo>
                  <a:lnTo>
                    <a:pt x="89" y="806"/>
                  </a:lnTo>
                  <a:lnTo>
                    <a:pt x="89" y="85"/>
                  </a:lnTo>
                  <a:close/>
                  <a:moveTo>
                    <a:pt x="1" y="0"/>
                  </a:moveTo>
                  <a:lnTo>
                    <a:pt x="1" y="897"/>
                  </a:lnTo>
                  <a:lnTo>
                    <a:pt x="897" y="897"/>
                  </a:lnTo>
                  <a:lnTo>
                    <a:pt x="897"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8" name="Google Shape;1698;p20"/>
            <p:cNvSpPr/>
            <p:nvPr/>
          </p:nvSpPr>
          <p:spPr>
            <a:xfrm>
              <a:off x="5518319" y="428388"/>
              <a:ext cx="37116" cy="37254"/>
            </a:xfrm>
            <a:custGeom>
              <a:rect b="b" l="l" r="r" t="t"/>
              <a:pathLst>
                <a:path extrusionOk="0" h="809" w="806">
                  <a:moveTo>
                    <a:pt x="0" y="0"/>
                  </a:moveTo>
                  <a:lnTo>
                    <a:pt x="0" y="808"/>
                  </a:lnTo>
                  <a:lnTo>
                    <a:pt x="806" y="808"/>
                  </a:lnTo>
                  <a:lnTo>
                    <a:pt x="806"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9" name="Google Shape;1699;p20"/>
            <p:cNvSpPr/>
            <p:nvPr/>
          </p:nvSpPr>
          <p:spPr>
            <a:xfrm>
              <a:off x="5518319" y="424474"/>
              <a:ext cx="41307" cy="41307"/>
            </a:xfrm>
            <a:custGeom>
              <a:rect b="b" l="l" r="r" t="t"/>
              <a:pathLst>
                <a:path extrusionOk="0" h="897" w="897">
                  <a:moveTo>
                    <a:pt x="806" y="88"/>
                  </a:moveTo>
                  <a:lnTo>
                    <a:pt x="806" y="805"/>
                  </a:lnTo>
                  <a:lnTo>
                    <a:pt x="85" y="805"/>
                  </a:lnTo>
                  <a:lnTo>
                    <a:pt x="85" y="88"/>
                  </a:lnTo>
                  <a:close/>
                  <a:moveTo>
                    <a:pt x="0" y="0"/>
                  </a:moveTo>
                  <a:lnTo>
                    <a:pt x="0" y="897"/>
                  </a:lnTo>
                  <a:lnTo>
                    <a:pt x="897" y="897"/>
                  </a:lnTo>
                  <a:lnTo>
                    <a:pt x="897"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0" name="Google Shape;1700;p20"/>
            <p:cNvSpPr/>
            <p:nvPr/>
          </p:nvSpPr>
          <p:spPr>
            <a:xfrm>
              <a:off x="5518319" y="283977"/>
              <a:ext cx="37116" cy="37116"/>
            </a:xfrm>
            <a:custGeom>
              <a:rect b="b" l="l" r="r" t="t"/>
              <a:pathLst>
                <a:path extrusionOk="0" h="806" w="806">
                  <a:moveTo>
                    <a:pt x="0" y="0"/>
                  </a:moveTo>
                  <a:lnTo>
                    <a:pt x="0" y="806"/>
                  </a:lnTo>
                  <a:lnTo>
                    <a:pt x="806" y="806"/>
                  </a:lnTo>
                  <a:lnTo>
                    <a:pt x="806"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1" name="Google Shape;1701;p20"/>
            <p:cNvSpPr/>
            <p:nvPr/>
          </p:nvSpPr>
          <p:spPr>
            <a:xfrm>
              <a:off x="5518319" y="279786"/>
              <a:ext cx="41307" cy="41307"/>
            </a:xfrm>
            <a:custGeom>
              <a:rect b="b" l="l" r="r" t="t"/>
              <a:pathLst>
                <a:path extrusionOk="0" h="897" w="897">
                  <a:moveTo>
                    <a:pt x="806" y="88"/>
                  </a:moveTo>
                  <a:lnTo>
                    <a:pt x="806" y="808"/>
                  </a:lnTo>
                  <a:lnTo>
                    <a:pt x="85" y="808"/>
                  </a:lnTo>
                  <a:lnTo>
                    <a:pt x="85" y="88"/>
                  </a:lnTo>
                  <a:close/>
                  <a:moveTo>
                    <a:pt x="0" y="0"/>
                  </a:moveTo>
                  <a:lnTo>
                    <a:pt x="0" y="897"/>
                  </a:lnTo>
                  <a:lnTo>
                    <a:pt x="897" y="897"/>
                  </a:lnTo>
                  <a:lnTo>
                    <a:pt x="897"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2" name="Google Shape;1702;p20"/>
            <p:cNvSpPr/>
            <p:nvPr/>
          </p:nvSpPr>
          <p:spPr>
            <a:xfrm>
              <a:off x="5518319" y="139289"/>
              <a:ext cx="37116" cy="37254"/>
            </a:xfrm>
            <a:custGeom>
              <a:rect b="b" l="l" r="r" t="t"/>
              <a:pathLst>
                <a:path extrusionOk="0" h="809" w="806">
                  <a:moveTo>
                    <a:pt x="0" y="0"/>
                  </a:moveTo>
                  <a:lnTo>
                    <a:pt x="0" y="809"/>
                  </a:lnTo>
                  <a:lnTo>
                    <a:pt x="806" y="809"/>
                  </a:lnTo>
                  <a:lnTo>
                    <a:pt x="806"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3" name="Google Shape;1703;p20"/>
            <p:cNvSpPr/>
            <p:nvPr/>
          </p:nvSpPr>
          <p:spPr>
            <a:xfrm>
              <a:off x="5518319" y="135375"/>
              <a:ext cx="41307" cy="41307"/>
            </a:xfrm>
            <a:custGeom>
              <a:rect b="b" l="l" r="r" t="t"/>
              <a:pathLst>
                <a:path extrusionOk="0" h="897" w="897">
                  <a:moveTo>
                    <a:pt x="806" y="85"/>
                  </a:moveTo>
                  <a:lnTo>
                    <a:pt x="806" y="806"/>
                  </a:lnTo>
                  <a:lnTo>
                    <a:pt x="85" y="806"/>
                  </a:lnTo>
                  <a:lnTo>
                    <a:pt x="85" y="85"/>
                  </a:lnTo>
                  <a:close/>
                  <a:moveTo>
                    <a:pt x="0" y="0"/>
                  </a:moveTo>
                  <a:lnTo>
                    <a:pt x="0" y="897"/>
                  </a:lnTo>
                  <a:lnTo>
                    <a:pt x="897" y="897"/>
                  </a:lnTo>
                  <a:lnTo>
                    <a:pt x="897"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4" name="Google Shape;1704;p20"/>
            <p:cNvSpPr/>
            <p:nvPr/>
          </p:nvSpPr>
          <p:spPr>
            <a:xfrm>
              <a:off x="5373631" y="139289"/>
              <a:ext cx="37116" cy="37254"/>
            </a:xfrm>
            <a:custGeom>
              <a:rect b="b" l="l" r="r" t="t"/>
              <a:pathLst>
                <a:path extrusionOk="0" h="809" w="806">
                  <a:moveTo>
                    <a:pt x="0" y="0"/>
                  </a:moveTo>
                  <a:lnTo>
                    <a:pt x="0" y="809"/>
                  </a:lnTo>
                  <a:lnTo>
                    <a:pt x="806" y="809"/>
                  </a:lnTo>
                  <a:lnTo>
                    <a:pt x="806"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5" name="Google Shape;1705;p20"/>
            <p:cNvSpPr/>
            <p:nvPr/>
          </p:nvSpPr>
          <p:spPr>
            <a:xfrm>
              <a:off x="5373769" y="135375"/>
              <a:ext cx="41307" cy="41307"/>
            </a:xfrm>
            <a:custGeom>
              <a:rect b="b" l="l" r="r" t="t"/>
              <a:pathLst>
                <a:path extrusionOk="0" h="897" w="897">
                  <a:moveTo>
                    <a:pt x="809" y="85"/>
                  </a:moveTo>
                  <a:lnTo>
                    <a:pt x="809" y="806"/>
                  </a:lnTo>
                  <a:lnTo>
                    <a:pt x="89" y="806"/>
                  </a:lnTo>
                  <a:lnTo>
                    <a:pt x="89" y="85"/>
                  </a:lnTo>
                  <a:close/>
                  <a:moveTo>
                    <a:pt x="1" y="0"/>
                  </a:moveTo>
                  <a:lnTo>
                    <a:pt x="1" y="897"/>
                  </a:lnTo>
                  <a:lnTo>
                    <a:pt x="897" y="897"/>
                  </a:lnTo>
                  <a:lnTo>
                    <a:pt x="897"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6" name="Google Shape;1706;p20"/>
            <p:cNvSpPr/>
            <p:nvPr/>
          </p:nvSpPr>
          <p:spPr>
            <a:xfrm>
              <a:off x="5373631" y="428388"/>
              <a:ext cx="37116" cy="37254"/>
            </a:xfrm>
            <a:custGeom>
              <a:rect b="b" l="l" r="r" t="t"/>
              <a:pathLst>
                <a:path extrusionOk="0" h="809" w="806">
                  <a:moveTo>
                    <a:pt x="0" y="0"/>
                  </a:moveTo>
                  <a:lnTo>
                    <a:pt x="0" y="808"/>
                  </a:lnTo>
                  <a:lnTo>
                    <a:pt x="806" y="808"/>
                  </a:lnTo>
                  <a:lnTo>
                    <a:pt x="806"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7" name="Google Shape;1707;p20"/>
            <p:cNvSpPr/>
            <p:nvPr/>
          </p:nvSpPr>
          <p:spPr>
            <a:xfrm>
              <a:off x="5373769" y="424474"/>
              <a:ext cx="41307" cy="41307"/>
            </a:xfrm>
            <a:custGeom>
              <a:rect b="b" l="l" r="r" t="t"/>
              <a:pathLst>
                <a:path extrusionOk="0" h="897" w="897">
                  <a:moveTo>
                    <a:pt x="809" y="88"/>
                  </a:moveTo>
                  <a:lnTo>
                    <a:pt x="809" y="805"/>
                  </a:lnTo>
                  <a:lnTo>
                    <a:pt x="89" y="805"/>
                  </a:lnTo>
                  <a:lnTo>
                    <a:pt x="89" y="88"/>
                  </a:lnTo>
                  <a:close/>
                  <a:moveTo>
                    <a:pt x="1" y="0"/>
                  </a:moveTo>
                  <a:lnTo>
                    <a:pt x="1" y="897"/>
                  </a:lnTo>
                  <a:lnTo>
                    <a:pt x="897" y="897"/>
                  </a:lnTo>
                  <a:lnTo>
                    <a:pt x="897"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708" name="Google Shape;1708;p20"/>
          <p:cNvGrpSpPr/>
          <p:nvPr/>
        </p:nvGrpSpPr>
        <p:grpSpPr>
          <a:xfrm>
            <a:off x="418549" y="2652190"/>
            <a:ext cx="633066" cy="294576"/>
            <a:chOff x="2923700" y="1109644"/>
            <a:chExt cx="244248" cy="113652"/>
          </a:xfrm>
        </p:grpSpPr>
        <p:sp>
          <p:nvSpPr>
            <p:cNvPr id="1709" name="Google Shape;1709;p20"/>
            <p:cNvSpPr/>
            <p:nvPr/>
          </p:nvSpPr>
          <p:spPr>
            <a:xfrm>
              <a:off x="2923700" y="1109967"/>
              <a:ext cx="68016" cy="113145"/>
            </a:xfrm>
            <a:custGeom>
              <a:rect b="b" l="l" r="r" t="t"/>
              <a:pathLst>
                <a:path extrusionOk="0" h="2457" w="1477">
                  <a:moveTo>
                    <a:pt x="1215" y="1"/>
                  </a:moveTo>
                  <a:cubicBezTo>
                    <a:pt x="1158" y="1"/>
                    <a:pt x="1100" y="23"/>
                    <a:pt x="1055" y="67"/>
                  </a:cubicBezTo>
                  <a:lnTo>
                    <a:pt x="61" y="1076"/>
                  </a:lnTo>
                  <a:cubicBezTo>
                    <a:pt x="51" y="1079"/>
                    <a:pt x="45" y="1092"/>
                    <a:pt x="39" y="1101"/>
                  </a:cubicBezTo>
                  <a:cubicBezTo>
                    <a:pt x="36" y="1101"/>
                    <a:pt x="32" y="1105"/>
                    <a:pt x="32" y="1108"/>
                  </a:cubicBezTo>
                  <a:cubicBezTo>
                    <a:pt x="29" y="1117"/>
                    <a:pt x="17" y="1133"/>
                    <a:pt x="17" y="1139"/>
                  </a:cubicBezTo>
                  <a:cubicBezTo>
                    <a:pt x="17" y="1142"/>
                    <a:pt x="17" y="1143"/>
                    <a:pt x="18" y="1143"/>
                  </a:cubicBezTo>
                  <a:cubicBezTo>
                    <a:pt x="19" y="1143"/>
                    <a:pt x="19" y="1143"/>
                    <a:pt x="19" y="1143"/>
                  </a:cubicBezTo>
                  <a:cubicBezTo>
                    <a:pt x="20" y="1143"/>
                    <a:pt x="19" y="1144"/>
                    <a:pt x="17" y="1149"/>
                  </a:cubicBezTo>
                  <a:cubicBezTo>
                    <a:pt x="7" y="1158"/>
                    <a:pt x="7" y="1171"/>
                    <a:pt x="7" y="1174"/>
                  </a:cubicBezTo>
                  <a:cubicBezTo>
                    <a:pt x="7" y="1180"/>
                    <a:pt x="1" y="1183"/>
                    <a:pt x="1" y="1189"/>
                  </a:cubicBezTo>
                  <a:lnTo>
                    <a:pt x="1" y="1215"/>
                  </a:lnTo>
                  <a:lnTo>
                    <a:pt x="1" y="1230"/>
                  </a:lnTo>
                  <a:lnTo>
                    <a:pt x="1" y="1249"/>
                  </a:lnTo>
                  <a:lnTo>
                    <a:pt x="1" y="1274"/>
                  </a:lnTo>
                  <a:cubicBezTo>
                    <a:pt x="1" y="1277"/>
                    <a:pt x="1" y="1290"/>
                    <a:pt x="7" y="1293"/>
                  </a:cubicBezTo>
                  <a:cubicBezTo>
                    <a:pt x="17" y="1296"/>
                    <a:pt x="17" y="1306"/>
                    <a:pt x="17" y="1312"/>
                  </a:cubicBezTo>
                  <a:cubicBezTo>
                    <a:pt x="17" y="1322"/>
                    <a:pt x="26" y="1325"/>
                    <a:pt x="29" y="1328"/>
                  </a:cubicBezTo>
                  <a:cubicBezTo>
                    <a:pt x="32" y="1337"/>
                    <a:pt x="36" y="1347"/>
                    <a:pt x="42" y="1356"/>
                  </a:cubicBezTo>
                  <a:cubicBezTo>
                    <a:pt x="45" y="1359"/>
                    <a:pt x="48" y="1359"/>
                    <a:pt x="51" y="1362"/>
                  </a:cubicBezTo>
                  <a:cubicBezTo>
                    <a:pt x="58" y="1372"/>
                    <a:pt x="64" y="1378"/>
                    <a:pt x="73" y="1384"/>
                  </a:cubicBezTo>
                  <a:lnTo>
                    <a:pt x="1067" y="2394"/>
                  </a:lnTo>
                  <a:cubicBezTo>
                    <a:pt x="1114" y="2432"/>
                    <a:pt x="1174" y="2457"/>
                    <a:pt x="1231" y="2457"/>
                  </a:cubicBezTo>
                  <a:cubicBezTo>
                    <a:pt x="1290" y="2457"/>
                    <a:pt x="1347" y="2432"/>
                    <a:pt x="1388" y="2391"/>
                  </a:cubicBezTo>
                  <a:cubicBezTo>
                    <a:pt x="1476" y="2303"/>
                    <a:pt x="1476" y="2161"/>
                    <a:pt x="1388" y="2076"/>
                  </a:cubicBezTo>
                  <a:lnTo>
                    <a:pt x="532" y="1230"/>
                  </a:lnTo>
                  <a:lnTo>
                    <a:pt x="1372" y="384"/>
                  </a:lnTo>
                  <a:cubicBezTo>
                    <a:pt x="1460" y="299"/>
                    <a:pt x="1460" y="152"/>
                    <a:pt x="1372" y="67"/>
                  </a:cubicBezTo>
                  <a:cubicBezTo>
                    <a:pt x="1328" y="23"/>
                    <a:pt x="1272" y="1"/>
                    <a:pt x="121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0" name="Google Shape;1710;p20"/>
            <p:cNvSpPr/>
            <p:nvPr/>
          </p:nvSpPr>
          <p:spPr>
            <a:xfrm>
              <a:off x="3028002" y="1110197"/>
              <a:ext cx="60464" cy="113099"/>
            </a:xfrm>
            <a:custGeom>
              <a:rect b="b" l="l" r="r" t="t"/>
              <a:pathLst>
                <a:path extrusionOk="0" h="2456" w="1313">
                  <a:moveTo>
                    <a:pt x="1092" y="1"/>
                  </a:moveTo>
                  <a:cubicBezTo>
                    <a:pt x="1016" y="1"/>
                    <a:pt x="945" y="46"/>
                    <a:pt x="913" y="118"/>
                  </a:cubicBezTo>
                  <a:lnTo>
                    <a:pt x="45" y="2185"/>
                  </a:lnTo>
                  <a:cubicBezTo>
                    <a:pt x="41" y="2188"/>
                    <a:pt x="41" y="2191"/>
                    <a:pt x="35" y="2194"/>
                  </a:cubicBezTo>
                  <a:cubicBezTo>
                    <a:pt x="0" y="2295"/>
                    <a:pt x="51" y="2408"/>
                    <a:pt x="148" y="2443"/>
                  </a:cubicBezTo>
                  <a:cubicBezTo>
                    <a:pt x="173" y="2452"/>
                    <a:pt x="199" y="2455"/>
                    <a:pt x="221" y="2455"/>
                  </a:cubicBezTo>
                  <a:cubicBezTo>
                    <a:pt x="299" y="2455"/>
                    <a:pt x="368" y="2408"/>
                    <a:pt x="403" y="2339"/>
                  </a:cubicBezTo>
                  <a:lnTo>
                    <a:pt x="1271" y="269"/>
                  </a:lnTo>
                  <a:cubicBezTo>
                    <a:pt x="1312" y="172"/>
                    <a:pt x="1271" y="62"/>
                    <a:pt x="1171" y="18"/>
                  </a:cubicBezTo>
                  <a:cubicBezTo>
                    <a:pt x="1145" y="6"/>
                    <a:pt x="1118" y="1"/>
                    <a:pt x="1092"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1" name="Google Shape;1711;p20"/>
            <p:cNvSpPr/>
            <p:nvPr/>
          </p:nvSpPr>
          <p:spPr>
            <a:xfrm>
              <a:off x="3099840" y="1109644"/>
              <a:ext cx="68108" cy="113329"/>
            </a:xfrm>
            <a:custGeom>
              <a:rect b="b" l="l" r="r" t="t"/>
              <a:pathLst>
                <a:path extrusionOk="0" h="2461" w="1479">
                  <a:moveTo>
                    <a:pt x="247" y="0"/>
                  </a:moveTo>
                  <a:cubicBezTo>
                    <a:pt x="191" y="0"/>
                    <a:pt x="134" y="22"/>
                    <a:pt x="89" y="64"/>
                  </a:cubicBezTo>
                  <a:cubicBezTo>
                    <a:pt x="1" y="152"/>
                    <a:pt x="1" y="297"/>
                    <a:pt x="89" y="385"/>
                  </a:cubicBezTo>
                  <a:lnTo>
                    <a:pt x="928" y="1228"/>
                  </a:lnTo>
                  <a:lnTo>
                    <a:pt x="89" y="2077"/>
                  </a:lnTo>
                  <a:cubicBezTo>
                    <a:pt x="1" y="2165"/>
                    <a:pt x="1" y="2310"/>
                    <a:pt x="89" y="2395"/>
                  </a:cubicBezTo>
                  <a:cubicBezTo>
                    <a:pt x="131" y="2439"/>
                    <a:pt x="188" y="2461"/>
                    <a:pt x="246" y="2461"/>
                  </a:cubicBezTo>
                  <a:cubicBezTo>
                    <a:pt x="304" y="2461"/>
                    <a:pt x="362" y="2439"/>
                    <a:pt x="406" y="2395"/>
                  </a:cubicBezTo>
                  <a:lnTo>
                    <a:pt x="1400" y="1385"/>
                  </a:lnTo>
                  <a:lnTo>
                    <a:pt x="1425" y="1363"/>
                  </a:lnTo>
                  <a:cubicBezTo>
                    <a:pt x="1432" y="1347"/>
                    <a:pt x="1444" y="1338"/>
                    <a:pt x="1444" y="1329"/>
                  </a:cubicBezTo>
                  <a:cubicBezTo>
                    <a:pt x="1444" y="1316"/>
                    <a:pt x="1441" y="1322"/>
                    <a:pt x="1444" y="1316"/>
                  </a:cubicBezTo>
                  <a:cubicBezTo>
                    <a:pt x="1447" y="1307"/>
                    <a:pt x="1457" y="1291"/>
                    <a:pt x="1479" y="1284"/>
                  </a:cubicBezTo>
                  <a:lnTo>
                    <a:pt x="1479" y="1275"/>
                  </a:lnTo>
                  <a:lnTo>
                    <a:pt x="1479" y="1250"/>
                  </a:lnTo>
                  <a:lnTo>
                    <a:pt x="1479" y="1228"/>
                  </a:lnTo>
                  <a:lnTo>
                    <a:pt x="1479" y="1212"/>
                  </a:lnTo>
                  <a:lnTo>
                    <a:pt x="1479" y="1190"/>
                  </a:lnTo>
                  <a:lnTo>
                    <a:pt x="1479" y="1178"/>
                  </a:lnTo>
                  <a:lnTo>
                    <a:pt x="1479" y="1146"/>
                  </a:lnTo>
                  <a:lnTo>
                    <a:pt x="1479" y="1137"/>
                  </a:lnTo>
                  <a:lnTo>
                    <a:pt x="1479" y="1105"/>
                  </a:lnTo>
                  <a:lnTo>
                    <a:pt x="1479" y="1099"/>
                  </a:lnTo>
                  <a:cubicBezTo>
                    <a:pt x="1479" y="1099"/>
                    <a:pt x="1410" y="1083"/>
                    <a:pt x="1400" y="1074"/>
                  </a:cubicBezTo>
                  <a:lnTo>
                    <a:pt x="406" y="64"/>
                  </a:lnTo>
                  <a:cubicBezTo>
                    <a:pt x="361" y="22"/>
                    <a:pt x="304" y="0"/>
                    <a:pt x="24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712" name="Google Shape;1712;p20"/>
          <p:cNvGrpSpPr/>
          <p:nvPr/>
        </p:nvGrpSpPr>
        <p:grpSpPr>
          <a:xfrm>
            <a:off x="7280229" y="732579"/>
            <a:ext cx="1365469" cy="935075"/>
            <a:chOff x="4354825" y="2560575"/>
            <a:chExt cx="284900" cy="195100"/>
          </a:xfrm>
        </p:grpSpPr>
        <p:sp>
          <p:nvSpPr>
            <p:cNvPr id="1713" name="Google Shape;1713;p20"/>
            <p:cNvSpPr/>
            <p:nvPr/>
          </p:nvSpPr>
          <p:spPr>
            <a:xfrm>
              <a:off x="4354825" y="2560575"/>
              <a:ext cx="284900" cy="195100"/>
            </a:xfrm>
            <a:custGeom>
              <a:rect b="b" l="l" r="r" t="t"/>
              <a:pathLst>
                <a:path extrusionOk="0" h="7804" w="11396">
                  <a:moveTo>
                    <a:pt x="11304" y="89"/>
                  </a:moveTo>
                  <a:lnTo>
                    <a:pt x="11304" y="7713"/>
                  </a:lnTo>
                  <a:lnTo>
                    <a:pt x="91" y="7713"/>
                  </a:lnTo>
                  <a:lnTo>
                    <a:pt x="91" y="89"/>
                  </a:lnTo>
                  <a:close/>
                  <a:moveTo>
                    <a:pt x="0" y="1"/>
                  </a:moveTo>
                  <a:lnTo>
                    <a:pt x="0" y="7804"/>
                  </a:lnTo>
                  <a:lnTo>
                    <a:pt x="11395" y="7804"/>
                  </a:lnTo>
                  <a:lnTo>
                    <a:pt x="11395"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4" name="Google Shape;1714;p20"/>
            <p:cNvSpPr/>
            <p:nvPr/>
          </p:nvSpPr>
          <p:spPr>
            <a:xfrm>
              <a:off x="4366850" y="2568525"/>
              <a:ext cx="11275" cy="11175"/>
            </a:xfrm>
            <a:custGeom>
              <a:rect b="b" l="l" r="r" t="t"/>
              <a:pathLst>
                <a:path extrusionOk="0" h="447" w="451">
                  <a:moveTo>
                    <a:pt x="224" y="0"/>
                  </a:moveTo>
                  <a:cubicBezTo>
                    <a:pt x="101" y="0"/>
                    <a:pt x="0" y="101"/>
                    <a:pt x="0" y="224"/>
                  </a:cubicBezTo>
                  <a:cubicBezTo>
                    <a:pt x="0" y="346"/>
                    <a:pt x="98" y="447"/>
                    <a:pt x="224" y="447"/>
                  </a:cubicBezTo>
                  <a:cubicBezTo>
                    <a:pt x="350" y="447"/>
                    <a:pt x="450" y="349"/>
                    <a:pt x="450" y="224"/>
                  </a:cubicBezTo>
                  <a:cubicBezTo>
                    <a:pt x="450" y="101"/>
                    <a:pt x="350" y="0"/>
                    <a:pt x="22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5" name="Google Shape;1715;p20"/>
            <p:cNvSpPr/>
            <p:nvPr/>
          </p:nvSpPr>
          <p:spPr>
            <a:xfrm>
              <a:off x="4389800" y="2568525"/>
              <a:ext cx="11350" cy="11175"/>
            </a:xfrm>
            <a:custGeom>
              <a:rect b="b" l="l" r="r" t="t"/>
              <a:pathLst>
                <a:path extrusionOk="0" h="447" w="454">
                  <a:moveTo>
                    <a:pt x="230" y="0"/>
                  </a:moveTo>
                  <a:cubicBezTo>
                    <a:pt x="105" y="0"/>
                    <a:pt x="1" y="101"/>
                    <a:pt x="1" y="224"/>
                  </a:cubicBezTo>
                  <a:cubicBezTo>
                    <a:pt x="1" y="346"/>
                    <a:pt x="105" y="447"/>
                    <a:pt x="230" y="447"/>
                  </a:cubicBezTo>
                  <a:cubicBezTo>
                    <a:pt x="350" y="447"/>
                    <a:pt x="454" y="349"/>
                    <a:pt x="454" y="224"/>
                  </a:cubicBezTo>
                  <a:cubicBezTo>
                    <a:pt x="454" y="101"/>
                    <a:pt x="356" y="0"/>
                    <a:pt x="23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6" name="Google Shape;1716;p20"/>
            <p:cNvSpPr/>
            <p:nvPr/>
          </p:nvSpPr>
          <p:spPr>
            <a:xfrm>
              <a:off x="4412925" y="2568525"/>
              <a:ext cx="11350" cy="11175"/>
            </a:xfrm>
            <a:custGeom>
              <a:rect b="b" l="l" r="r" t="t"/>
              <a:pathLst>
                <a:path extrusionOk="0" h="447" w="454">
                  <a:moveTo>
                    <a:pt x="227" y="0"/>
                  </a:moveTo>
                  <a:cubicBezTo>
                    <a:pt x="101" y="0"/>
                    <a:pt x="1" y="101"/>
                    <a:pt x="1" y="224"/>
                  </a:cubicBezTo>
                  <a:cubicBezTo>
                    <a:pt x="1" y="346"/>
                    <a:pt x="101" y="447"/>
                    <a:pt x="227" y="447"/>
                  </a:cubicBezTo>
                  <a:cubicBezTo>
                    <a:pt x="350" y="447"/>
                    <a:pt x="454" y="349"/>
                    <a:pt x="454" y="224"/>
                  </a:cubicBezTo>
                  <a:cubicBezTo>
                    <a:pt x="454" y="101"/>
                    <a:pt x="353" y="0"/>
                    <a:pt x="227"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7" name="Google Shape;1717;p20"/>
            <p:cNvSpPr/>
            <p:nvPr/>
          </p:nvSpPr>
          <p:spPr>
            <a:xfrm>
              <a:off x="4357100" y="2585200"/>
              <a:ext cx="282625" cy="2300"/>
            </a:xfrm>
            <a:custGeom>
              <a:rect b="b" l="l" r="r" t="t"/>
              <a:pathLst>
                <a:path extrusionOk="0" h="92" w="11305">
                  <a:moveTo>
                    <a:pt x="0" y="0"/>
                  </a:moveTo>
                  <a:lnTo>
                    <a:pt x="0" y="91"/>
                  </a:lnTo>
                  <a:lnTo>
                    <a:pt x="11304" y="91"/>
                  </a:lnTo>
                  <a:lnTo>
                    <a:pt x="11304"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718" name="Google Shape;1718;p20"/>
          <p:cNvGrpSpPr/>
          <p:nvPr/>
        </p:nvGrpSpPr>
        <p:grpSpPr>
          <a:xfrm>
            <a:off x="-150500" y="3473742"/>
            <a:ext cx="1183409" cy="1716315"/>
            <a:chOff x="-2903125" y="3153817"/>
            <a:chExt cx="1183409" cy="1716315"/>
          </a:xfrm>
        </p:grpSpPr>
        <p:sp>
          <p:nvSpPr>
            <p:cNvPr id="1719" name="Google Shape;1719;p20"/>
            <p:cNvSpPr/>
            <p:nvPr/>
          </p:nvSpPr>
          <p:spPr>
            <a:xfrm>
              <a:off x="-2244609" y="3779687"/>
              <a:ext cx="524893" cy="325009"/>
            </a:xfrm>
            <a:custGeom>
              <a:rect b="b" l="l" r="r" t="t"/>
              <a:pathLst>
                <a:path extrusionOk="0" h="2678" w="4325">
                  <a:moveTo>
                    <a:pt x="2259" y="1"/>
                  </a:moveTo>
                  <a:cubicBezTo>
                    <a:pt x="1315" y="1"/>
                    <a:pt x="503" y="627"/>
                    <a:pt x="0" y="1663"/>
                  </a:cubicBezTo>
                  <a:cubicBezTo>
                    <a:pt x="0" y="1663"/>
                    <a:pt x="366" y="1428"/>
                    <a:pt x="753" y="1428"/>
                  </a:cubicBezTo>
                  <a:cubicBezTo>
                    <a:pt x="875" y="1428"/>
                    <a:pt x="998" y="1451"/>
                    <a:pt x="1113" y="1512"/>
                  </a:cubicBezTo>
                  <a:cubicBezTo>
                    <a:pt x="1523" y="1730"/>
                    <a:pt x="2251" y="2678"/>
                    <a:pt x="3023" y="2678"/>
                  </a:cubicBezTo>
                  <a:cubicBezTo>
                    <a:pt x="3152" y="2678"/>
                    <a:pt x="3282" y="2651"/>
                    <a:pt x="3413" y="2591"/>
                  </a:cubicBezTo>
                  <a:cubicBezTo>
                    <a:pt x="4325" y="2166"/>
                    <a:pt x="4136" y="461"/>
                    <a:pt x="2919" y="100"/>
                  </a:cubicBezTo>
                  <a:cubicBezTo>
                    <a:pt x="2693" y="33"/>
                    <a:pt x="2473" y="1"/>
                    <a:pt x="225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0" name="Google Shape;1720;p20"/>
            <p:cNvSpPr/>
            <p:nvPr/>
          </p:nvSpPr>
          <p:spPr>
            <a:xfrm>
              <a:off x="-2903125" y="3888550"/>
              <a:ext cx="596011" cy="459478"/>
            </a:xfrm>
            <a:custGeom>
              <a:rect b="b" l="l" r="r" t="t"/>
              <a:pathLst>
                <a:path extrusionOk="0" h="3786" w="4911">
                  <a:moveTo>
                    <a:pt x="3051" y="1"/>
                  </a:moveTo>
                  <a:cubicBezTo>
                    <a:pt x="2835" y="1"/>
                    <a:pt x="2600" y="25"/>
                    <a:pt x="2347" y="83"/>
                  </a:cubicBezTo>
                  <a:cubicBezTo>
                    <a:pt x="743" y="454"/>
                    <a:pt x="1" y="3398"/>
                    <a:pt x="1623" y="3754"/>
                  </a:cubicBezTo>
                  <a:cubicBezTo>
                    <a:pt x="1722" y="3775"/>
                    <a:pt x="1813" y="3785"/>
                    <a:pt x="1898" y="3785"/>
                  </a:cubicBezTo>
                  <a:cubicBezTo>
                    <a:pt x="3219" y="3785"/>
                    <a:pt x="3002" y="1354"/>
                    <a:pt x="3551" y="917"/>
                  </a:cubicBezTo>
                  <a:cubicBezTo>
                    <a:pt x="3781" y="740"/>
                    <a:pt x="4062" y="676"/>
                    <a:pt x="4320" y="676"/>
                  </a:cubicBezTo>
                  <a:cubicBezTo>
                    <a:pt x="4553" y="676"/>
                    <a:pt x="4768" y="729"/>
                    <a:pt x="4910" y="797"/>
                  </a:cubicBezTo>
                  <a:cubicBezTo>
                    <a:pt x="4910" y="797"/>
                    <a:pt x="4282" y="1"/>
                    <a:pt x="305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1" name="Google Shape;1721;p20"/>
            <p:cNvSpPr/>
            <p:nvPr/>
          </p:nvSpPr>
          <p:spPr>
            <a:xfrm>
              <a:off x="-2823389" y="3475065"/>
              <a:ext cx="415909" cy="332048"/>
            </a:xfrm>
            <a:custGeom>
              <a:rect b="b" l="l" r="r" t="t"/>
              <a:pathLst>
                <a:path extrusionOk="0" h="2736" w="3427">
                  <a:moveTo>
                    <a:pt x="1263" y="1"/>
                  </a:moveTo>
                  <a:cubicBezTo>
                    <a:pt x="387" y="1"/>
                    <a:pt x="0" y="1096"/>
                    <a:pt x="731" y="1808"/>
                  </a:cubicBezTo>
                  <a:cubicBezTo>
                    <a:pt x="1435" y="2487"/>
                    <a:pt x="2561" y="2182"/>
                    <a:pt x="3426" y="2735"/>
                  </a:cubicBezTo>
                  <a:cubicBezTo>
                    <a:pt x="3426" y="2735"/>
                    <a:pt x="3262" y="763"/>
                    <a:pt x="1794" y="122"/>
                  </a:cubicBezTo>
                  <a:cubicBezTo>
                    <a:pt x="1603" y="38"/>
                    <a:pt x="1424" y="1"/>
                    <a:pt x="126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2" name="Google Shape;1722;p20"/>
            <p:cNvSpPr/>
            <p:nvPr/>
          </p:nvSpPr>
          <p:spPr>
            <a:xfrm>
              <a:off x="-2311116" y="3153817"/>
              <a:ext cx="519310" cy="610939"/>
            </a:xfrm>
            <a:custGeom>
              <a:rect b="b" l="l" r="r" t="t"/>
              <a:pathLst>
                <a:path extrusionOk="0" h="5034" w="4279">
                  <a:moveTo>
                    <a:pt x="2650" y="1"/>
                  </a:moveTo>
                  <a:cubicBezTo>
                    <a:pt x="1602" y="1"/>
                    <a:pt x="1" y="1828"/>
                    <a:pt x="344" y="5027"/>
                  </a:cubicBezTo>
                  <a:cubicBezTo>
                    <a:pt x="344" y="5031"/>
                    <a:pt x="345" y="5033"/>
                    <a:pt x="346" y="5033"/>
                  </a:cubicBezTo>
                  <a:cubicBezTo>
                    <a:pt x="374" y="5033"/>
                    <a:pt x="628" y="4272"/>
                    <a:pt x="1806" y="3599"/>
                  </a:cubicBezTo>
                  <a:cubicBezTo>
                    <a:pt x="2935" y="2951"/>
                    <a:pt x="4278" y="1265"/>
                    <a:pt x="3174" y="205"/>
                  </a:cubicBezTo>
                  <a:cubicBezTo>
                    <a:pt x="3032" y="68"/>
                    <a:pt x="2851" y="1"/>
                    <a:pt x="265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723" name="Google Shape;1723;p20"/>
            <p:cNvGrpSpPr/>
            <p:nvPr/>
          </p:nvGrpSpPr>
          <p:grpSpPr>
            <a:xfrm>
              <a:off x="-2776907" y="3232339"/>
              <a:ext cx="941533" cy="1396033"/>
              <a:chOff x="-2776907" y="3232339"/>
              <a:chExt cx="941533" cy="1396033"/>
            </a:xfrm>
          </p:grpSpPr>
          <p:sp>
            <p:nvSpPr>
              <p:cNvPr id="1724" name="Google Shape;1724;p20"/>
              <p:cNvSpPr/>
              <p:nvPr/>
            </p:nvSpPr>
            <p:spPr>
              <a:xfrm>
                <a:off x="-2318761" y="3817309"/>
                <a:ext cx="483387" cy="631449"/>
              </a:xfrm>
              <a:custGeom>
                <a:rect b="b" l="l" r="r" t="t"/>
                <a:pathLst>
                  <a:path extrusionOk="0" h="5203" w="3983">
                    <a:moveTo>
                      <a:pt x="2947" y="1"/>
                    </a:moveTo>
                    <a:cubicBezTo>
                      <a:pt x="2786" y="1"/>
                      <a:pt x="2625" y="17"/>
                      <a:pt x="2467" y="51"/>
                    </a:cubicBezTo>
                    <a:cubicBezTo>
                      <a:pt x="2237" y="101"/>
                      <a:pt x="2030" y="214"/>
                      <a:pt x="1866" y="381"/>
                    </a:cubicBezTo>
                    <a:cubicBezTo>
                      <a:pt x="1684" y="431"/>
                      <a:pt x="1511" y="507"/>
                      <a:pt x="1350" y="604"/>
                    </a:cubicBezTo>
                    <a:cubicBezTo>
                      <a:pt x="916" y="872"/>
                      <a:pt x="576" y="1265"/>
                      <a:pt x="372" y="1733"/>
                    </a:cubicBezTo>
                    <a:cubicBezTo>
                      <a:pt x="142" y="2249"/>
                      <a:pt x="79" y="2800"/>
                      <a:pt x="61" y="3356"/>
                    </a:cubicBezTo>
                    <a:cubicBezTo>
                      <a:pt x="48" y="3658"/>
                      <a:pt x="42" y="3966"/>
                      <a:pt x="29" y="4272"/>
                    </a:cubicBezTo>
                    <a:cubicBezTo>
                      <a:pt x="26" y="4426"/>
                      <a:pt x="13" y="4580"/>
                      <a:pt x="13" y="4734"/>
                    </a:cubicBezTo>
                    <a:cubicBezTo>
                      <a:pt x="1" y="4879"/>
                      <a:pt x="7" y="5023"/>
                      <a:pt x="17" y="5171"/>
                    </a:cubicBezTo>
                    <a:cubicBezTo>
                      <a:pt x="21" y="5193"/>
                      <a:pt x="38" y="5202"/>
                      <a:pt x="55" y="5202"/>
                    </a:cubicBezTo>
                    <a:cubicBezTo>
                      <a:pt x="75" y="5202"/>
                      <a:pt x="95" y="5189"/>
                      <a:pt x="95" y="5165"/>
                    </a:cubicBezTo>
                    <a:cubicBezTo>
                      <a:pt x="158" y="4517"/>
                      <a:pt x="171" y="3863"/>
                      <a:pt x="208" y="3215"/>
                    </a:cubicBezTo>
                    <a:cubicBezTo>
                      <a:pt x="224" y="2699"/>
                      <a:pt x="347" y="2189"/>
                      <a:pt x="564" y="1718"/>
                    </a:cubicBezTo>
                    <a:cubicBezTo>
                      <a:pt x="768" y="1280"/>
                      <a:pt x="1099" y="919"/>
                      <a:pt x="1514" y="673"/>
                    </a:cubicBezTo>
                    <a:cubicBezTo>
                      <a:pt x="1740" y="551"/>
                      <a:pt x="1982" y="466"/>
                      <a:pt x="2234" y="434"/>
                    </a:cubicBezTo>
                    <a:cubicBezTo>
                      <a:pt x="2247" y="589"/>
                      <a:pt x="2281" y="739"/>
                      <a:pt x="2338" y="884"/>
                    </a:cubicBezTo>
                    <a:cubicBezTo>
                      <a:pt x="2394" y="1032"/>
                      <a:pt x="2467" y="1174"/>
                      <a:pt x="2545" y="1315"/>
                    </a:cubicBezTo>
                    <a:cubicBezTo>
                      <a:pt x="2547" y="1318"/>
                      <a:pt x="2550" y="1319"/>
                      <a:pt x="2552" y="1319"/>
                    </a:cubicBezTo>
                    <a:cubicBezTo>
                      <a:pt x="2558" y="1319"/>
                      <a:pt x="2563" y="1313"/>
                      <a:pt x="2561" y="1309"/>
                    </a:cubicBezTo>
                    <a:cubicBezTo>
                      <a:pt x="2391" y="1045"/>
                      <a:pt x="2331" y="730"/>
                      <a:pt x="2278" y="428"/>
                    </a:cubicBezTo>
                    <a:cubicBezTo>
                      <a:pt x="2341" y="421"/>
                      <a:pt x="2403" y="418"/>
                      <a:pt x="2465" y="418"/>
                    </a:cubicBezTo>
                    <a:cubicBezTo>
                      <a:pt x="2547" y="418"/>
                      <a:pt x="2629" y="424"/>
                      <a:pt x="2709" y="434"/>
                    </a:cubicBezTo>
                    <a:cubicBezTo>
                      <a:pt x="2706" y="478"/>
                      <a:pt x="2709" y="516"/>
                      <a:pt x="2718" y="560"/>
                    </a:cubicBezTo>
                    <a:cubicBezTo>
                      <a:pt x="2725" y="626"/>
                      <a:pt x="2737" y="699"/>
                      <a:pt x="2750" y="765"/>
                    </a:cubicBezTo>
                    <a:cubicBezTo>
                      <a:pt x="2778" y="894"/>
                      <a:pt x="2813" y="1026"/>
                      <a:pt x="2860" y="1145"/>
                    </a:cubicBezTo>
                    <a:cubicBezTo>
                      <a:pt x="2907" y="1268"/>
                      <a:pt x="2961" y="1391"/>
                      <a:pt x="3023" y="1504"/>
                    </a:cubicBezTo>
                    <a:cubicBezTo>
                      <a:pt x="3093" y="1623"/>
                      <a:pt x="3174" y="1727"/>
                      <a:pt x="3250" y="1843"/>
                    </a:cubicBezTo>
                    <a:cubicBezTo>
                      <a:pt x="3251" y="1846"/>
                      <a:pt x="3253" y="1847"/>
                      <a:pt x="3255" y="1847"/>
                    </a:cubicBezTo>
                    <a:cubicBezTo>
                      <a:pt x="3260" y="1847"/>
                      <a:pt x="3266" y="1841"/>
                      <a:pt x="3259" y="1834"/>
                    </a:cubicBezTo>
                    <a:cubicBezTo>
                      <a:pt x="3178" y="1724"/>
                      <a:pt x="3111" y="1608"/>
                      <a:pt x="3055" y="1485"/>
                    </a:cubicBezTo>
                    <a:cubicBezTo>
                      <a:pt x="2998" y="1372"/>
                      <a:pt x="2951" y="1249"/>
                      <a:pt x="2907" y="1126"/>
                    </a:cubicBezTo>
                    <a:cubicBezTo>
                      <a:pt x="2866" y="1010"/>
                      <a:pt x="2832" y="884"/>
                      <a:pt x="2810" y="758"/>
                    </a:cubicBezTo>
                    <a:cubicBezTo>
                      <a:pt x="2797" y="695"/>
                      <a:pt x="2784" y="636"/>
                      <a:pt x="2778" y="573"/>
                    </a:cubicBezTo>
                    <a:cubicBezTo>
                      <a:pt x="2772" y="532"/>
                      <a:pt x="2772" y="491"/>
                      <a:pt x="2766" y="450"/>
                    </a:cubicBezTo>
                    <a:lnTo>
                      <a:pt x="2766" y="450"/>
                    </a:lnTo>
                    <a:cubicBezTo>
                      <a:pt x="2794" y="453"/>
                      <a:pt x="2819" y="460"/>
                      <a:pt x="2847" y="466"/>
                    </a:cubicBezTo>
                    <a:cubicBezTo>
                      <a:pt x="3288" y="570"/>
                      <a:pt x="3662" y="862"/>
                      <a:pt x="3854" y="1271"/>
                    </a:cubicBezTo>
                    <a:cubicBezTo>
                      <a:pt x="3854" y="1276"/>
                      <a:pt x="3856" y="1278"/>
                      <a:pt x="3859" y="1278"/>
                    </a:cubicBezTo>
                    <a:cubicBezTo>
                      <a:pt x="3863" y="1278"/>
                      <a:pt x="3868" y="1273"/>
                      <a:pt x="3866" y="1265"/>
                    </a:cubicBezTo>
                    <a:cubicBezTo>
                      <a:pt x="3706" y="916"/>
                      <a:pt x="3426" y="639"/>
                      <a:pt x="3080" y="478"/>
                    </a:cubicBezTo>
                    <a:cubicBezTo>
                      <a:pt x="3104" y="477"/>
                      <a:pt x="3127" y="476"/>
                      <a:pt x="3151" y="476"/>
                    </a:cubicBezTo>
                    <a:cubicBezTo>
                      <a:pt x="3174" y="476"/>
                      <a:pt x="3198" y="477"/>
                      <a:pt x="3222" y="478"/>
                    </a:cubicBezTo>
                    <a:cubicBezTo>
                      <a:pt x="3306" y="482"/>
                      <a:pt x="3391" y="494"/>
                      <a:pt x="3473" y="513"/>
                    </a:cubicBezTo>
                    <a:cubicBezTo>
                      <a:pt x="3646" y="554"/>
                      <a:pt x="3810" y="617"/>
                      <a:pt x="3964" y="699"/>
                    </a:cubicBezTo>
                    <a:cubicBezTo>
                      <a:pt x="3964" y="702"/>
                      <a:pt x="3967" y="702"/>
                      <a:pt x="3967" y="702"/>
                    </a:cubicBezTo>
                    <a:cubicBezTo>
                      <a:pt x="3970" y="703"/>
                      <a:pt x="3972" y="703"/>
                      <a:pt x="3974" y="703"/>
                    </a:cubicBezTo>
                    <a:cubicBezTo>
                      <a:pt x="3978" y="703"/>
                      <a:pt x="3980" y="701"/>
                      <a:pt x="3980" y="699"/>
                    </a:cubicBezTo>
                    <a:cubicBezTo>
                      <a:pt x="3983" y="689"/>
                      <a:pt x="3980" y="686"/>
                      <a:pt x="3976" y="686"/>
                    </a:cubicBezTo>
                    <a:cubicBezTo>
                      <a:pt x="3819" y="589"/>
                      <a:pt x="3649" y="516"/>
                      <a:pt x="3473" y="466"/>
                    </a:cubicBezTo>
                    <a:cubicBezTo>
                      <a:pt x="3385" y="444"/>
                      <a:pt x="3300" y="431"/>
                      <a:pt x="3209" y="428"/>
                    </a:cubicBezTo>
                    <a:cubicBezTo>
                      <a:pt x="3191" y="426"/>
                      <a:pt x="3173" y="426"/>
                      <a:pt x="3155" y="426"/>
                    </a:cubicBezTo>
                    <a:cubicBezTo>
                      <a:pt x="3104" y="426"/>
                      <a:pt x="3054" y="432"/>
                      <a:pt x="3005" y="444"/>
                    </a:cubicBezTo>
                    <a:cubicBezTo>
                      <a:pt x="2920" y="409"/>
                      <a:pt x="2832" y="381"/>
                      <a:pt x="2747" y="356"/>
                    </a:cubicBezTo>
                    <a:cubicBezTo>
                      <a:pt x="2617" y="327"/>
                      <a:pt x="2485" y="312"/>
                      <a:pt x="2353" y="312"/>
                    </a:cubicBezTo>
                    <a:cubicBezTo>
                      <a:pt x="2236" y="312"/>
                      <a:pt x="2118" y="324"/>
                      <a:pt x="2001" y="349"/>
                    </a:cubicBezTo>
                    <a:cubicBezTo>
                      <a:pt x="2061" y="305"/>
                      <a:pt x="2124" y="268"/>
                      <a:pt x="2190" y="230"/>
                    </a:cubicBezTo>
                    <a:cubicBezTo>
                      <a:pt x="2294" y="180"/>
                      <a:pt x="2404" y="136"/>
                      <a:pt x="2517" y="104"/>
                    </a:cubicBezTo>
                    <a:cubicBezTo>
                      <a:pt x="2693" y="55"/>
                      <a:pt x="2876" y="29"/>
                      <a:pt x="3060" y="29"/>
                    </a:cubicBezTo>
                    <a:cubicBezTo>
                      <a:pt x="3148" y="29"/>
                      <a:pt x="3237" y="35"/>
                      <a:pt x="3325" y="48"/>
                    </a:cubicBezTo>
                    <a:cubicBezTo>
                      <a:pt x="3335" y="48"/>
                      <a:pt x="3335" y="32"/>
                      <a:pt x="3325" y="32"/>
                    </a:cubicBezTo>
                    <a:cubicBezTo>
                      <a:pt x="3200" y="11"/>
                      <a:pt x="3074" y="1"/>
                      <a:pt x="294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5" name="Google Shape;1725;p20"/>
              <p:cNvSpPr/>
              <p:nvPr/>
            </p:nvSpPr>
            <p:spPr>
              <a:xfrm>
                <a:off x="-2144241" y="3827989"/>
                <a:ext cx="79857" cy="52065"/>
              </a:xfrm>
              <a:custGeom>
                <a:rect b="b" l="l" r="r" t="t"/>
                <a:pathLst>
                  <a:path extrusionOk="0" h="429" w="658">
                    <a:moveTo>
                      <a:pt x="651" y="0"/>
                    </a:moveTo>
                    <a:cubicBezTo>
                      <a:pt x="525" y="35"/>
                      <a:pt x="409" y="92"/>
                      <a:pt x="302" y="167"/>
                    </a:cubicBezTo>
                    <a:cubicBezTo>
                      <a:pt x="246" y="202"/>
                      <a:pt x="195" y="243"/>
                      <a:pt x="145" y="283"/>
                    </a:cubicBezTo>
                    <a:cubicBezTo>
                      <a:pt x="88" y="321"/>
                      <a:pt x="41" y="362"/>
                      <a:pt x="3" y="416"/>
                    </a:cubicBezTo>
                    <a:cubicBezTo>
                      <a:pt x="3" y="419"/>
                      <a:pt x="0" y="419"/>
                      <a:pt x="3" y="422"/>
                    </a:cubicBezTo>
                    <a:cubicBezTo>
                      <a:pt x="3" y="425"/>
                      <a:pt x="7" y="428"/>
                      <a:pt x="13" y="428"/>
                    </a:cubicBezTo>
                    <a:cubicBezTo>
                      <a:pt x="66" y="394"/>
                      <a:pt x="113" y="350"/>
                      <a:pt x="154" y="309"/>
                    </a:cubicBezTo>
                    <a:cubicBezTo>
                      <a:pt x="202" y="265"/>
                      <a:pt x="255" y="227"/>
                      <a:pt x="305" y="186"/>
                    </a:cubicBezTo>
                    <a:cubicBezTo>
                      <a:pt x="409" y="107"/>
                      <a:pt x="525" y="48"/>
                      <a:pt x="651" y="16"/>
                    </a:cubicBezTo>
                    <a:cubicBezTo>
                      <a:pt x="654" y="16"/>
                      <a:pt x="658" y="13"/>
                      <a:pt x="658" y="10"/>
                    </a:cubicBezTo>
                    <a:cubicBezTo>
                      <a:pt x="658" y="7"/>
                      <a:pt x="654" y="0"/>
                      <a:pt x="65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6" name="Google Shape;1726;p20"/>
              <p:cNvSpPr/>
              <p:nvPr/>
            </p:nvSpPr>
            <p:spPr>
              <a:xfrm>
                <a:off x="-1906734" y="3933697"/>
                <a:ext cx="62259" cy="96726"/>
              </a:xfrm>
              <a:custGeom>
                <a:rect b="b" l="l" r="r" t="t"/>
                <a:pathLst>
                  <a:path extrusionOk="0" h="797" w="513">
                    <a:moveTo>
                      <a:pt x="11" y="0"/>
                    </a:moveTo>
                    <a:cubicBezTo>
                      <a:pt x="7" y="0"/>
                      <a:pt x="0" y="8"/>
                      <a:pt x="3" y="10"/>
                    </a:cubicBezTo>
                    <a:cubicBezTo>
                      <a:pt x="198" y="255"/>
                      <a:pt x="361" y="516"/>
                      <a:pt x="503" y="793"/>
                    </a:cubicBezTo>
                    <a:cubicBezTo>
                      <a:pt x="504" y="796"/>
                      <a:pt x="506" y="797"/>
                      <a:pt x="508" y="797"/>
                    </a:cubicBezTo>
                    <a:cubicBezTo>
                      <a:pt x="510" y="797"/>
                      <a:pt x="512" y="795"/>
                      <a:pt x="512" y="793"/>
                    </a:cubicBezTo>
                    <a:cubicBezTo>
                      <a:pt x="456" y="649"/>
                      <a:pt x="386" y="507"/>
                      <a:pt x="298" y="378"/>
                    </a:cubicBezTo>
                    <a:cubicBezTo>
                      <a:pt x="213" y="246"/>
                      <a:pt x="119" y="120"/>
                      <a:pt x="15" y="4"/>
                    </a:cubicBezTo>
                    <a:cubicBezTo>
                      <a:pt x="14" y="1"/>
                      <a:pt x="13" y="0"/>
                      <a:pt x="1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7" name="Google Shape;1727;p20"/>
              <p:cNvSpPr/>
              <p:nvPr/>
            </p:nvSpPr>
            <p:spPr>
              <a:xfrm>
                <a:off x="-2067904" y="3918284"/>
                <a:ext cx="24879" cy="53885"/>
              </a:xfrm>
              <a:custGeom>
                <a:rect b="b" l="l" r="r" t="t"/>
                <a:pathLst>
                  <a:path extrusionOk="0" h="444" w="205">
                    <a:moveTo>
                      <a:pt x="11" y="0"/>
                    </a:moveTo>
                    <a:cubicBezTo>
                      <a:pt x="6" y="0"/>
                      <a:pt x="0" y="3"/>
                      <a:pt x="0" y="5"/>
                    </a:cubicBezTo>
                    <a:cubicBezTo>
                      <a:pt x="19" y="165"/>
                      <a:pt x="88" y="320"/>
                      <a:pt x="195" y="442"/>
                    </a:cubicBezTo>
                    <a:cubicBezTo>
                      <a:pt x="198" y="443"/>
                      <a:pt x="200" y="443"/>
                      <a:pt x="201" y="443"/>
                    </a:cubicBezTo>
                    <a:cubicBezTo>
                      <a:pt x="205" y="443"/>
                      <a:pt x="205" y="440"/>
                      <a:pt x="205" y="436"/>
                    </a:cubicBezTo>
                    <a:cubicBezTo>
                      <a:pt x="161" y="370"/>
                      <a:pt x="120" y="304"/>
                      <a:pt x="85" y="231"/>
                    </a:cubicBezTo>
                    <a:cubicBezTo>
                      <a:pt x="51" y="162"/>
                      <a:pt x="25" y="84"/>
                      <a:pt x="16" y="5"/>
                    </a:cubicBezTo>
                    <a:cubicBezTo>
                      <a:pt x="16" y="1"/>
                      <a:pt x="14" y="0"/>
                      <a:pt x="1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8" name="Google Shape;1728;p20"/>
              <p:cNvSpPr/>
              <p:nvPr/>
            </p:nvSpPr>
            <p:spPr>
              <a:xfrm>
                <a:off x="-2776907" y="3916463"/>
                <a:ext cx="570161" cy="595647"/>
              </a:xfrm>
              <a:custGeom>
                <a:rect b="b" l="l" r="r" t="t"/>
                <a:pathLst>
                  <a:path extrusionOk="0" h="4908" w="4698">
                    <a:moveTo>
                      <a:pt x="1618" y="1"/>
                    </a:moveTo>
                    <a:cubicBezTo>
                      <a:pt x="1493" y="1"/>
                      <a:pt x="1368" y="9"/>
                      <a:pt x="1244" y="23"/>
                    </a:cubicBezTo>
                    <a:cubicBezTo>
                      <a:pt x="1241" y="23"/>
                      <a:pt x="1238" y="26"/>
                      <a:pt x="1238" y="29"/>
                    </a:cubicBezTo>
                    <a:cubicBezTo>
                      <a:pt x="1238" y="36"/>
                      <a:pt x="1241" y="39"/>
                      <a:pt x="1244" y="39"/>
                    </a:cubicBezTo>
                    <a:cubicBezTo>
                      <a:pt x="1339" y="24"/>
                      <a:pt x="1434" y="17"/>
                      <a:pt x="1530" y="17"/>
                    </a:cubicBezTo>
                    <a:cubicBezTo>
                      <a:pt x="1602" y="17"/>
                      <a:pt x="1674" y="21"/>
                      <a:pt x="1747" y="29"/>
                    </a:cubicBezTo>
                    <a:cubicBezTo>
                      <a:pt x="1835" y="39"/>
                      <a:pt x="1917" y="51"/>
                      <a:pt x="1999" y="70"/>
                    </a:cubicBezTo>
                    <a:lnTo>
                      <a:pt x="2046" y="83"/>
                    </a:lnTo>
                    <a:cubicBezTo>
                      <a:pt x="1876" y="127"/>
                      <a:pt x="1713" y="184"/>
                      <a:pt x="1558" y="231"/>
                    </a:cubicBezTo>
                    <a:lnTo>
                      <a:pt x="1530" y="231"/>
                    </a:lnTo>
                    <a:cubicBezTo>
                      <a:pt x="1480" y="256"/>
                      <a:pt x="1436" y="256"/>
                      <a:pt x="1389" y="256"/>
                    </a:cubicBezTo>
                    <a:cubicBezTo>
                      <a:pt x="1304" y="256"/>
                      <a:pt x="1213" y="262"/>
                      <a:pt x="1128" y="278"/>
                    </a:cubicBezTo>
                    <a:cubicBezTo>
                      <a:pt x="948" y="309"/>
                      <a:pt x="772" y="366"/>
                      <a:pt x="609" y="435"/>
                    </a:cubicBezTo>
                    <a:cubicBezTo>
                      <a:pt x="601" y="440"/>
                      <a:pt x="606" y="452"/>
                      <a:pt x="612" y="452"/>
                    </a:cubicBezTo>
                    <a:cubicBezTo>
                      <a:pt x="613" y="452"/>
                      <a:pt x="614" y="452"/>
                      <a:pt x="615" y="451"/>
                    </a:cubicBezTo>
                    <a:cubicBezTo>
                      <a:pt x="782" y="379"/>
                      <a:pt x="958" y="335"/>
                      <a:pt x="1137" y="322"/>
                    </a:cubicBezTo>
                    <a:cubicBezTo>
                      <a:pt x="1174" y="321"/>
                      <a:pt x="1211" y="320"/>
                      <a:pt x="1248" y="320"/>
                    </a:cubicBezTo>
                    <a:cubicBezTo>
                      <a:pt x="1301" y="320"/>
                      <a:pt x="1354" y="321"/>
                      <a:pt x="1408" y="325"/>
                    </a:cubicBezTo>
                    <a:lnTo>
                      <a:pt x="1458" y="325"/>
                    </a:lnTo>
                    <a:cubicBezTo>
                      <a:pt x="1269" y="432"/>
                      <a:pt x="1096" y="570"/>
                      <a:pt x="945" y="731"/>
                    </a:cubicBezTo>
                    <a:cubicBezTo>
                      <a:pt x="867" y="822"/>
                      <a:pt x="794" y="916"/>
                      <a:pt x="725" y="1014"/>
                    </a:cubicBezTo>
                    <a:cubicBezTo>
                      <a:pt x="596" y="1058"/>
                      <a:pt x="470" y="1121"/>
                      <a:pt x="357" y="1199"/>
                    </a:cubicBezTo>
                    <a:cubicBezTo>
                      <a:pt x="234" y="1278"/>
                      <a:pt x="118" y="1366"/>
                      <a:pt x="5" y="1467"/>
                    </a:cubicBezTo>
                    <a:cubicBezTo>
                      <a:pt x="0" y="1469"/>
                      <a:pt x="2" y="1478"/>
                      <a:pt x="5" y="1478"/>
                    </a:cubicBezTo>
                    <a:cubicBezTo>
                      <a:pt x="6" y="1478"/>
                      <a:pt x="7" y="1477"/>
                      <a:pt x="8" y="1473"/>
                    </a:cubicBezTo>
                    <a:cubicBezTo>
                      <a:pt x="112" y="1376"/>
                      <a:pt x="231" y="1294"/>
                      <a:pt x="357" y="1228"/>
                    </a:cubicBezTo>
                    <a:cubicBezTo>
                      <a:pt x="458" y="1174"/>
                      <a:pt x="561" y="1127"/>
                      <a:pt x="662" y="1086"/>
                    </a:cubicBezTo>
                    <a:lnTo>
                      <a:pt x="662" y="1086"/>
                    </a:lnTo>
                    <a:cubicBezTo>
                      <a:pt x="448" y="1451"/>
                      <a:pt x="322" y="1863"/>
                      <a:pt x="291" y="2288"/>
                    </a:cubicBezTo>
                    <a:cubicBezTo>
                      <a:pt x="291" y="2291"/>
                      <a:pt x="294" y="2294"/>
                      <a:pt x="297" y="2294"/>
                    </a:cubicBezTo>
                    <a:cubicBezTo>
                      <a:pt x="300" y="2294"/>
                      <a:pt x="307" y="2291"/>
                      <a:pt x="307" y="2288"/>
                    </a:cubicBezTo>
                    <a:cubicBezTo>
                      <a:pt x="316" y="2017"/>
                      <a:pt x="376" y="1753"/>
                      <a:pt x="486" y="1505"/>
                    </a:cubicBezTo>
                    <a:cubicBezTo>
                      <a:pt x="533" y="1608"/>
                      <a:pt x="583" y="1706"/>
                      <a:pt x="643" y="1800"/>
                    </a:cubicBezTo>
                    <a:cubicBezTo>
                      <a:pt x="703" y="1901"/>
                      <a:pt x="753" y="2008"/>
                      <a:pt x="804" y="2115"/>
                    </a:cubicBezTo>
                    <a:cubicBezTo>
                      <a:pt x="911" y="2325"/>
                      <a:pt x="992" y="2555"/>
                      <a:pt x="1046" y="2791"/>
                    </a:cubicBezTo>
                    <a:cubicBezTo>
                      <a:pt x="1047" y="2797"/>
                      <a:pt x="1051" y="2800"/>
                      <a:pt x="1055" y="2800"/>
                    </a:cubicBezTo>
                    <a:cubicBezTo>
                      <a:pt x="1058" y="2800"/>
                      <a:pt x="1062" y="2797"/>
                      <a:pt x="1062" y="2791"/>
                    </a:cubicBezTo>
                    <a:cubicBezTo>
                      <a:pt x="1008" y="2558"/>
                      <a:pt x="942" y="2325"/>
                      <a:pt x="860" y="2102"/>
                    </a:cubicBezTo>
                    <a:cubicBezTo>
                      <a:pt x="816" y="1986"/>
                      <a:pt x="763" y="1876"/>
                      <a:pt x="703" y="1766"/>
                    </a:cubicBezTo>
                    <a:cubicBezTo>
                      <a:pt x="653" y="1662"/>
                      <a:pt x="583" y="1564"/>
                      <a:pt x="505" y="1483"/>
                    </a:cubicBezTo>
                    <a:cubicBezTo>
                      <a:pt x="624" y="1231"/>
                      <a:pt x="785" y="1001"/>
                      <a:pt x="986" y="809"/>
                    </a:cubicBezTo>
                    <a:cubicBezTo>
                      <a:pt x="1002" y="828"/>
                      <a:pt x="1021" y="853"/>
                      <a:pt x="1036" y="872"/>
                    </a:cubicBezTo>
                    <a:cubicBezTo>
                      <a:pt x="1068" y="907"/>
                      <a:pt x="1099" y="951"/>
                      <a:pt x="1128" y="992"/>
                    </a:cubicBezTo>
                    <a:cubicBezTo>
                      <a:pt x="1181" y="1070"/>
                      <a:pt x="1235" y="1152"/>
                      <a:pt x="1275" y="1237"/>
                    </a:cubicBezTo>
                    <a:cubicBezTo>
                      <a:pt x="1376" y="1407"/>
                      <a:pt x="1439" y="1596"/>
                      <a:pt x="1470" y="1794"/>
                    </a:cubicBezTo>
                    <a:cubicBezTo>
                      <a:pt x="1470" y="1797"/>
                      <a:pt x="1474" y="1800"/>
                      <a:pt x="1477" y="1800"/>
                    </a:cubicBezTo>
                    <a:cubicBezTo>
                      <a:pt x="1480" y="1800"/>
                      <a:pt x="1486" y="1797"/>
                      <a:pt x="1486" y="1794"/>
                    </a:cubicBezTo>
                    <a:cubicBezTo>
                      <a:pt x="1458" y="1593"/>
                      <a:pt x="1408" y="1394"/>
                      <a:pt x="1329" y="1206"/>
                    </a:cubicBezTo>
                    <a:cubicBezTo>
                      <a:pt x="1288" y="1115"/>
                      <a:pt x="1238" y="1026"/>
                      <a:pt x="1178" y="938"/>
                    </a:cubicBezTo>
                    <a:cubicBezTo>
                      <a:pt x="1140" y="872"/>
                      <a:pt x="1093" y="809"/>
                      <a:pt x="1036" y="759"/>
                    </a:cubicBezTo>
                    <a:cubicBezTo>
                      <a:pt x="1071" y="721"/>
                      <a:pt x="1115" y="687"/>
                      <a:pt x="1156" y="655"/>
                    </a:cubicBezTo>
                    <a:cubicBezTo>
                      <a:pt x="1376" y="479"/>
                      <a:pt x="1621" y="350"/>
                      <a:pt x="1933" y="265"/>
                    </a:cubicBezTo>
                    <a:lnTo>
                      <a:pt x="1933" y="397"/>
                    </a:lnTo>
                    <a:cubicBezTo>
                      <a:pt x="1886" y="457"/>
                      <a:pt x="1882" y="514"/>
                      <a:pt x="1870" y="570"/>
                    </a:cubicBezTo>
                    <a:cubicBezTo>
                      <a:pt x="1854" y="693"/>
                      <a:pt x="1810" y="806"/>
                      <a:pt x="1741" y="904"/>
                    </a:cubicBezTo>
                    <a:cubicBezTo>
                      <a:pt x="1734" y="911"/>
                      <a:pt x="1740" y="916"/>
                      <a:pt x="1747" y="916"/>
                    </a:cubicBezTo>
                    <a:cubicBezTo>
                      <a:pt x="1749" y="916"/>
                      <a:pt x="1752" y="915"/>
                      <a:pt x="1753" y="913"/>
                    </a:cubicBezTo>
                    <a:cubicBezTo>
                      <a:pt x="1788" y="857"/>
                      <a:pt x="1826" y="806"/>
                      <a:pt x="1857" y="747"/>
                    </a:cubicBezTo>
                    <a:cubicBezTo>
                      <a:pt x="1886" y="693"/>
                      <a:pt x="1911" y="636"/>
                      <a:pt x="1930" y="583"/>
                    </a:cubicBezTo>
                    <a:cubicBezTo>
                      <a:pt x="1948" y="523"/>
                      <a:pt x="1964" y="460"/>
                      <a:pt x="1967" y="397"/>
                    </a:cubicBezTo>
                    <a:cubicBezTo>
                      <a:pt x="1977" y="347"/>
                      <a:pt x="1977" y="300"/>
                      <a:pt x="1967" y="246"/>
                    </a:cubicBezTo>
                    <a:cubicBezTo>
                      <a:pt x="2159" y="196"/>
                      <a:pt x="2354" y="171"/>
                      <a:pt x="2552" y="171"/>
                    </a:cubicBezTo>
                    <a:cubicBezTo>
                      <a:pt x="2611" y="171"/>
                      <a:pt x="2670" y="173"/>
                      <a:pt x="2729" y="177"/>
                    </a:cubicBezTo>
                    <a:cubicBezTo>
                      <a:pt x="3012" y="196"/>
                      <a:pt x="3285" y="284"/>
                      <a:pt x="3534" y="426"/>
                    </a:cubicBezTo>
                    <a:cubicBezTo>
                      <a:pt x="3782" y="570"/>
                      <a:pt x="3977" y="781"/>
                      <a:pt x="4103" y="1039"/>
                    </a:cubicBezTo>
                    <a:cubicBezTo>
                      <a:pt x="4216" y="1291"/>
                      <a:pt x="4295" y="1558"/>
                      <a:pt x="4336" y="1828"/>
                    </a:cubicBezTo>
                    <a:cubicBezTo>
                      <a:pt x="4389" y="2146"/>
                      <a:pt x="4421" y="2470"/>
                      <a:pt x="4452" y="2788"/>
                    </a:cubicBezTo>
                    <a:cubicBezTo>
                      <a:pt x="4521" y="3480"/>
                      <a:pt x="4543" y="4175"/>
                      <a:pt x="4568" y="4867"/>
                    </a:cubicBezTo>
                    <a:cubicBezTo>
                      <a:pt x="4568" y="4893"/>
                      <a:pt x="4589" y="4907"/>
                      <a:pt x="4608" y="4907"/>
                    </a:cubicBezTo>
                    <a:cubicBezTo>
                      <a:pt x="4624" y="4907"/>
                      <a:pt x="4638" y="4897"/>
                      <a:pt x="4638" y="4876"/>
                    </a:cubicBezTo>
                    <a:cubicBezTo>
                      <a:pt x="4697" y="4058"/>
                      <a:pt x="4672" y="3234"/>
                      <a:pt x="4575" y="2423"/>
                    </a:cubicBezTo>
                    <a:cubicBezTo>
                      <a:pt x="4512" y="1835"/>
                      <a:pt x="4436" y="1196"/>
                      <a:pt x="4078" y="709"/>
                    </a:cubicBezTo>
                    <a:cubicBezTo>
                      <a:pt x="3731" y="241"/>
                      <a:pt x="3122" y="22"/>
                      <a:pt x="2557" y="22"/>
                    </a:cubicBezTo>
                    <a:cubicBezTo>
                      <a:pt x="2533" y="22"/>
                      <a:pt x="2510" y="22"/>
                      <a:pt x="2486" y="23"/>
                    </a:cubicBezTo>
                    <a:cubicBezTo>
                      <a:pt x="2386" y="26"/>
                      <a:pt x="2282" y="39"/>
                      <a:pt x="2181" y="58"/>
                    </a:cubicBezTo>
                    <a:cubicBezTo>
                      <a:pt x="2043" y="26"/>
                      <a:pt x="1898" y="7"/>
                      <a:pt x="1757" y="4"/>
                    </a:cubicBezTo>
                    <a:cubicBezTo>
                      <a:pt x="1710" y="2"/>
                      <a:pt x="1664" y="1"/>
                      <a:pt x="161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9" name="Google Shape;1729;p20"/>
              <p:cNvSpPr/>
              <p:nvPr/>
            </p:nvSpPr>
            <p:spPr>
              <a:xfrm>
                <a:off x="-2627145" y="4100935"/>
                <a:ext cx="29855" cy="121727"/>
              </a:xfrm>
              <a:custGeom>
                <a:rect b="b" l="l" r="r" t="t"/>
                <a:pathLst>
                  <a:path extrusionOk="0" h="1003" w="246">
                    <a:moveTo>
                      <a:pt x="4" y="0"/>
                    </a:moveTo>
                    <a:cubicBezTo>
                      <a:pt x="1" y="7"/>
                      <a:pt x="1" y="10"/>
                      <a:pt x="1" y="13"/>
                    </a:cubicBezTo>
                    <a:cubicBezTo>
                      <a:pt x="114" y="331"/>
                      <a:pt x="192" y="661"/>
                      <a:pt x="240" y="1000"/>
                    </a:cubicBezTo>
                    <a:cubicBezTo>
                      <a:pt x="240" y="1002"/>
                      <a:pt x="241" y="1003"/>
                      <a:pt x="243" y="1003"/>
                    </a:cubicBezTo>
                    <a:cubicBezTo>
                      <a:pt x="244" y="1003"/>
                      <a:pt x="246" y="1002"/>
                      <a:pt x="246" y="1000"/>
                    </a:cubicBezTo>
                    <a:cubicBezTo>
                      <a:pt x="243" y="831"/>
                      <a:pt x="218" y="667"/>
                      <a:pt x="174" y="503"/>
                    </a:cubicBezTo>
                    <a:cubicBezTo>
                      <a:pt x="126" y="340"/>
                      <a:pt x="63" y="173"/>
                      <a:pt x="10" y="10"/>
                    </a:cubicBezTo>
                    <a:lnTo>
                      <a:pt x="4"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0" name="Google Shape;1730;p20"/>
              <p:cNvSpPr/>
              <p:nvPr/>
            </p:nvSpPr>
            <p:spPr>
              <a:xfrm>
                <a:off x="-2756033" y="4020714"/>
                <a:ext cx="61045" cy="31797"/>
              </a:xfrm>
              <a:custGeom>
                <a:rect b="b" l="l" r="r" t="t"/>
                <a:pathLst>
                  <a:path extrusionOk="0" h="262" w="503">
                    <a:moveTo>
                      <a:pt x="490" y="1"/>
                    </a:moveTo>
                    <a:cubicBezTo>
                      <a:pt x="402" y="26"/>
                      <a:pt x="314" y="57"/>
                      <a:pt x="232" y="92"/>
                    </a:cubicBezTo>
                    <a:cubicBezTo>
                      <a:pt x="150" y="136"/>
                      <a:pt x="72" y="189"/>
                      <a:pt x="3" y="252"/>
                    </a:cubicBezTo>
                    <a:cubicBezTo>
                      <a:pt x="1" y="258"/>
                      <a:pt x="1" y="261"/>
                      <a:pt x="3" y="261"/>
                    </a:cubicBezTo>
                    <a:cubicBezTo>
                      <a:pt x="5" y="261"/>
                      <a:pt x="8" y="259"/>
                      <a:pt x="12" y="256"/>
                    </a:cubicBezTo>
                    <a:cubicBezTo>
                      <a:pt x="81" y="205"/>
                      <a:pt x="160" y="158"/>
                      <a:pt x="238" y="114"/>
                    </a:cubicBezTo>
                    <a:cubicBezTo>
                      <a:pt x="317" y="73"/>
                      <a:pt x="405" y="42"/>
                      <a:pt x="490" y="16"/>
                    </a:cubicBezTo>
                    <a:cubicBezTo>
                      <a:pt x="503" y="16"/>
                      <a:pt x="503" y="1"/>
                      <a:pt x="49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1" name="Google Shape;1731;p20"/>
              <p:cNvSpPr/>
              <p:nvPr/>
            </p:nvSpPr>
            <p:spPr>
              <a:xfrm>
                <a:off x="-2703119" y="3518028"/>
                <a:ext cx="400982" cy="844804"/>
              </a:xfrm>
              <a:custGeom>
                <a:rect b="b" l="l" r="r" t="t"/>
                <a:pathLst>
                  <a:path extrusionOk="0" h="6961" w="3304">
                    <a:moveTo>
                      <a:pt x="661" y="0"/>
                    </a:moveTo>
                    <a:cubicBezTo>
                      <a:pt x="654" y="0"/>
                      <a:pt x="651" y="9"/>
                      <a:pt x="658" y="16"/>
                    </a:cubicBezTo>
                    <a:cubicBezTo>
                      <a:pt x="777" y="136"/>
                      <a:pt x="888" y="274"/>
                      <a:pt x="979" y="425"/>
                    </a:cubicBezTo>
                    <a:cubicBezTo>
                      <a:pt x="1026" y="497"/>
                      <a:pt x="1067" y="573"/>
                      <a:pt x="1105" y="648"/>
                    </a:cubicBezTo>
                    <a:cubicBezTo>
                      <a:pt x="1133" y="696"/>
                      <a:pt x="1152" y="746"/>
                      <a:pt x="1177" y="796"/>
                    </a:cubicBezTo>
                    <a:cubicBezTo>
                      <a:pt x="1013" y="674"/>
                      <a:pt x="847" y="560"/>
                      <a:pt x="667" y="460"/>
                    </a:cubicBezTo>
                    <a:cubicBezTo>
                      <a:pt x="457" y="343"/>
                      <a:pt x="240" y="240"/>
                      <a:pt x="16" y="148"/>
                    </a:cubicBezTo>
                    <a:cubicBezTo>
                      <a:pt x="15" y="148"/>
                      <a:pt x="14" y="148"/>
                      <a:pt x="13" y="148"/>
                    </a:cubicBezTo>
                    <a:cubicBezTo>
                      <a:pt x="3" y="148"/>
                      <a:pt x="1" y="163"/>
                      <a:pt x="4" y="180"/>
                    </a:cubicBezTo>
                    <a:cubicBezTo>
                      <a:pt x="510" y="356"/>
                      <a:pt x="969" y="692"/>
                      <a:pt x="1356" y="1060"/>
                    </a:cubicBezTo>
                    <a:cubicBezTo>
                      <a:pt x="1469" y="1171"/>
                      <a:pt x="1580" y="1290"/>
                      <a:pt x="1683" y="1406"/>
                    </a:cubicBezTo>
                    <a:cubicBezTo>
                      <a:pt x="1419" y="1403"/>
                      <a:pt x="1155" y="1384"/>
                      <a:pt x="891" y="1340"/>
                    </a:cubicBezTo>
                    <a:cubicBezTo>
                      <a:pt x="598" y="1296"/>
                      <a:pt x="309" y="1202"/>
                      <a:pt x="48" y="1060"/>
                    </a:cubicBezTo>
                    <a:cubicBezTo>
                      <a:pt x="47" y="1060"/>
                      <a:pt x="46" y="1060"/>
                      <a:pt x="46" y="1060"/>
                    </a:cubicBezTo>
                    <a:cubicBezTo>
                      <a:pt x="37" y="1060"/>
                      <a:pt x="27" y="1076"/>
                      <a:pt x="38" y="1076"/>
                    </a:cubicBezTo>
                    <a:cubicBezTo>
                      <a:pt x="183" y="1136"/>
                      <a:pt x="325" y="1211"/>
                      <a:pt x="472" y="1265"/>
                    </a:cubicBezTo>
                    <a:cubicBezTo>
                      <a:pt x="614" y="1322"/>
                      <a:pt x="755" y="1366"/>
                      <a:pt x="900" y="1400"/>
                    </a:cubicBezTo>
                    <a:cubicBezTo>
                      <a:pt x="1100" y="1448"/>
                      <a:pt x="1305" y="1473"/>
                      <a:pt x="1510" y="1473"/>
                    </a:cubicBezTo>
                    <a:cubicBezTo>
                      <a:pt x="1586" y="1473"/>
                      <a:pt x="1661" y="1470"/>
                      <a:pt x="1737" y="1463"/>
                    </a:cubicBezTo>
                    <a:cubicBezTo>
                      <a:pt x="1859" y="1605"/>
                      <a:pt x="1973" y="1759"/>
                      <a:pt x="2080" y="1910"/>
                    </a:cubicBezTo>
                    <a:cubicBezTo>
                      <a:pt x="1966" y="1888"/>
                      <a:pt x="1844" y="1872"/>
                      <a:pt x="1730" y="1847"/>
                    </a:cubicBezTo>
                    <a:cubicBezTo>
                      <a:pt x="1583" y="1822"/>
                      <a:pt x="1441" y="1774"/>
                      <a:pt x="1312" y="1702"/>
                    </a:cubicBezTo>
                    <a:cubicBezTo>
                      <a:pt x="1309" y="1702"/>
                      <a:pt x="1306" y="1702"/>
                      <a:pt x="1300" y="1705"/>
                    </a:cubicBezTo>
                    <a:cubicBezTo>
                      <a:pt x="1300" y="1712"/>
                      <a:pt x="1300" y="1715"/>
                      <a:pt x="1306" y="1718"/>
                    </a:cubicBezTo>
                    <a:cubicBezTo>
                      <a:pt x="1435" y="1781"/>
                      <a:pt x="1573" y="1831"/>
                      <a:pt x="1715" y="1869"/>
                    </a:cubicBezTo>
                    <a:cubicBezTo>
                      <a:pt x="1787" y="1888"/>
                      <a:pt x="1878" y="1910"/>
                      <a:pt x="1935" y="1925"/>
                    </a:cubicBezTo>
                    <a:cubicBezTo>
                      <a:pt x="1992" y="1938"/>
                      <a:pt x="2051" y="1957"/>
                      <a:pt x="2114" y="1969"/>
                    </a:cubicBezTo>
                    <a:cubicBezTo>
                      <a:pt x="2438" y="2457"/>
                      <a:pt x="2693" y="2992"/>
                      <a:pt x="2863" y="3551"/>
                    </a:cubicBezTo>
                    <a:cubicBezTo>
                      <a:pt x="3026" y="4102"/>
                      <a:pt x="3133" y="4662"/>
                      <a:pt x="3180" y="5234"/>
                    </a:cubicBezTo>
                    <a:cubicBezTo>
                      <a:pt x="3202" y="5517"/>
                      <a:pt x="3212" y="5803"/>
                      <a:pt x="3209" y="6090"/>
                    </a:cubicBezTo>
                    <a:cubicBezTo>
                      <a:pt x="3199" y="6373"/>
                      <a:pt x="3171" y="6656"/>
                      <a:pt x="3165" y="6942"/>
                    </a:cubicBezTo>
                    <a:cubicBezTo>
                      <a:pt x="3165" y="6954"/>
                      <a:pt x="3175" y="6961"/>
                      <a:pt x="3185" y="6961"/>
                    </a:cubicBezTo>
                    <a:cubicBezTo>
                      <a:pt x="3193" y="6961"/>
                      <a:pt x="3199" y="6957"/>
                      <a:pt x="3199" y="6948"/>
                    </a:cubicBezTo>
                    <a:cubicBezTo>
                      <a:pt x="3256" y="6624"/>
                      <a:pt x="3287" y="6297"/>
                      <a:pt x="3291" y="5973"/>
                    </a:cubicBezTo>
                    <a:cubicBezTo>
                      <a:pt x="3303" y="5646"/>
                      <a:pt x="3297" y="5319"/>
                      <a:pt x="3275" y="4998"/>
                    </a:cubicBezTo>
                    <a:cubicBezTo>
                      <a:pt x="3199" y="3907"/>
                      <a:pt x="2882" y="2822"/>
                      <a:pt x="2253" y="1925"/>
                    </a:cubicBezTo>
                    <a:cubicBezTo>
                      <a:pt x="2193" y="1844"/>
                      <a:pt x="2130" y="1762"/>
                      <a:pt x="2067" y="1680"/>
                    </a:cubicBezTo>
                    <a:cubicBezTo>
                      <a:pt x="2061" y="1611"/>
                      <a:pt x="2042" y="1545"/>
                      <a:pt x="2020" y="1482"/>
                    </a:cubicBezTo>
                    <a:cubicBezTo>
                      <a:pt x="1995" y="1384"/>
                      <a:pt x="1957" y="1287"/>
                      <a:pt x="1919" y="1189"/>
                    </a:cubicBezTo>
                    <a:cubicBezTo>
                      <a:pt x="1828" y="994"/>
                      <a:pt x="1727" y="809"/>
                      <a:pt x="1611" y="630"/>
                    </a:cubicBezTo>
                    <a:cubicBezTo>
                      <a:pt x="1609" y="627"/>
                      <a:pt x="1607" y="626"/>
                      <a:pt x="1604" y="626"/>
                    </a:cubicBezTo>
                    <a:cubicBezTo>
                      <a:pt x="1598" y="626"/>
                      <a:pt x="1593" y="631"/>
                      <a:pt x="1595" y="636"/>
                    </a:cubicBezTo>
                    <a:cubicBezTo>
                      <a:pt x="1712" y="812"/>
                      <a:pt x="1800" y="1007"/>
                      <a:pt x="1863" y="1211"/>
                    </a:cubicBezTo>
                    <a:cubicBezTo>
                      <a:pt x="1894" y="1306"/>
                      <a:pt x="1926" y="1400"/>
                      <a:pt x="1954" y="1498"/>
                    </a:cubicBezTo>
                    <a:cubicBezTo>
                      <a:pt x="1957" y="1513"/>
                      <a:pt x="1963" y="1532"/>
                      <a:pt x="1966" y="1551"/>
                    </a:cubicBezTo>
                    <a:cubicBezTo>
                      <a:pt x="1759" y="1296"/>
                      <a:pt x="1523" y="1070"/>
                      <a:pt x="1265" y="865"/>
                    </a:cubicBezTo>
                    <a:lnTo>
                      <a:pt x="1249" y="853"/>
                    </a:lnTo>
                    <a:cubicBezTo>
                      <a:pt x="1227" y="774"/>
                      <a:pt x="1196" y="696"/>
                      <a:pt x="1152" y="623"/>
                    </a:cubicBezTo>
                    <a:cubicBezTo>
                      <a:pt x="1108" y="545"/>
                      <a:pt x="1061" y="472"/>
                      <a:pt x="1010" y="400"/>
                    </a:cubicBezTo>
                    <a:cubicBezTo>
                      <a:pt x="910" y="258"/>
                      <a:pt x="793" y="126"/>
                      <a:pt x="667" y="4"/>
                    </a:cubicBezTo>
                    <a:cubicBezTo>
                      <a:pt x="665" y="1"/>
                      <a:pt x="663" y="0"/>
                      <a:pt x="66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2" name="Google Shape;1732;p20"/>
              <p:cNvSpPr/>
              <p:nvPr/>
            </p:nvSpPr>
            <p:spPr>
              <a:xfrm>
                <a:off x="-2558454" y="3536354"/>
                <a:ext cx="39443" cy="69541"/>
              </a:xfrm>
              <a:custGeom>
                <a:rect b="b" l="l" r="r" t="t"/>
                <a:pathLst>
                  <a:path extrusionOk="0" h="573" w="325">
                    <a:moveTo>
                      <a:pt x="11" y="0"/>
                    </a:moveTo>
                    <a:cubicBezTo>
                      <a:pt x="6" y="0"/>
                      <a:pt x="1" y="8"/>
                      <a:pt x="1" y="10"/>
                    </a:cubicBezTo>
                    <a:cubicBezTo>
                      <a:pt x="22" y="35"/>
                      <a:pt x="42" y="60"/>
                      <a:pt x="61" y="86"/>
                    </a:cubicBezTo>
                    <a:lnTo>
                      <a:pt x="61" y="86"/>
                    </a:lnTo>
                    <a:lnTo>
                      <a:pt x="16" y="4"/>
                    </a:lnTo>
                    <a:cubicBezTo>
                      <a:pt x="15" y="1"/>
                      <a:pt x="13" y="0"/>
                      <a:pt x="11" y="0"/>
                    </a:cubicBezTo>
                    <a:close/>
                    <a:moveTo>
                      <a:pt x="61" y="86"/>
                    </a:moveTo>
                    <a:lnTo>
                      <a:pt x="321" y="573"/>
                    </a:lnTo>
                    <a:cubicBezTo>
                      <a:pt x="310" y="551"/>
                      <a:pt x="299" y="528"/>
                      <a:pt x="288" y="506"/>
                    </a:cubicBezTo>
                    <a:lnTo>
                      <a:pt x="288" y="506"/>
                    </a:lnTo>
                    <a:lnTo>
                      <a:pt x="62" y="89"/>
                    </a:lnTo>
                    <a:lnTo>
                      <a:pt x="62" y="89"/>
                    </a:lnTo>
                    <a:cubicBezTo>
                      <a:pt x="62" y="88"/>
                      <a:pt x="61" y="87"/>
                      <a:pt x="61" y="86"/>
                    </a:cubicBezTo>
                    <a:close/>
                    <a:moveTo>
                      <a:pt x="16" y="4"/>
                    </a:moveTo>
                    <a:lnTo>
                      <a:pt x="62" y="89"/>
                    </a:lnTo>
                    <a:lnTo>
                      <a:pt x="62" y="89"/>
                    </a:lnTo>
                    <a:cubicBezTo>
                      <a:pt x="106" y="149"/>
                      <a:pt x="145" y="212"/>
                      <a:pt x="180" y="277"/>
                    </a:cubicBezTo>
                    <a:cubicBezTo>
                      <a:pt x="219" y="353"/>
                      <a:pt x="252" y="430"/>
                      <a:pt x="288" y="506"/>
                    </a:cubicBezTo>
                    <a:lnTo>
                      <a:pt x="288" y="506"/>
                    </a:lnTo>
                    <a:lnTo>
                      <a:pt x="325" y="573"/>
                    </a:lnTo>
                    <a:cubicBezTo>
                      <a:pt x="293" y="466"/>
                      <a:pt x="252" y="365"/>
                      <a:pt x="196" y="265"/>
                    </a:cubicBezTo>
                    <a:cubicBezTo>
                      <a:pt x="139" y="177"/>
                      <a:pt x="82" y="85"/>
                      <a:pt x="16" y="4"/>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3" name="Google Shape;1733;p20"/>
              <p:cNvSpPr/>
              <p:nvPr/>
            </p:nvSpPr>
            <p:spPr>
              <a:xfrm>
                <a:off x="-2723872" y="3616575"/>
                <a:ext cx="76216" cy="26336"/>
              </a:xfrm>
              <a:custGeom>
                <a:rect b="b" l="l" r="r" t="t"/>
                <a:pathLst>
                  <a:path extrusionOk="0" h="217" w="628">
                    <a:moveTo>
                      <a:pt x="9" y="0"/>
                    </a:moveTo>
                    <a:cubicBezTo>
                      <a:pt x="3" y="0"/>
                      <a:pt x="0" y="10"/>
                      <a:pt x="5" y="13"/>
                    </a:cubicBezTo>
                    <a:cubicBezTo>
                      <a:pt x="106" y="63"/>
                      <a:pt x="203" y="107"/>
                      <a:pt x="304" y="148"/>
                    </a:cubicBezTo>
                    <a:cubicBezTo>
                      <a:pt x="408" y="182"/>
                      <a:pt x="518" y="204"/>
                      <a:pt x="625" y="217"/>
                    </a:cubicBezTo>
                    <a:cubicBezTo>
                      <a:pt x="625" y="217"/>
                      <a:pt x="628" y="211"/>
                      <a:pt x="625" y="211"/>
                    </a:cubicBezTo>
                    <a:cubicBezTo>
                      <a:pt x="518" y="189"/>
                      <a:pt x="414" y="164"/>
                      <a:pt x="316" y="126"/>
                    </a:cubicBezTo>
                    <a:cubicBezTo>
                      <a:pt x="209" y="97"/>
                      <a:pt x="109" y="53"/>
                      <a:pt x="14" y="3"/>
                    </a:cubicBezTo>
                    <a:cubicBezTo>
                      <a:pt x="12" y="1"/>
                      <a:pt x="10" y="0"/>
                      <a:pt x="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4" name="Google Shape;1734;p20"/>
              <p:cNvSpPr/>
              <p:nvPr/>
            </p:nvSpPr>
            <p:spPr>
              <a:xfrm>
                <a:off x="-2372889" y="3232339"/>
                <a:ext cx="382171" cy="1396033"/>
              </a:xfrm>
              <a:custGeom>
                <a:rect b="b" l="l" r="r" t="t"/>
                <a:pathLst>
                  <a:path extrusionOk="0" h="11503" w="3149">
                    <a:moveTo>
                      <a:pt x="2591" y="1"/>
                    </a:moveTo>
                    <a:cubicBezTo>
                      <a:pt x="2588" y="1"/>
                      <a:pt x="2582" y="4"/>
                      <a:pt x="2582" y="8"/>
                    </a:cubicBezTo>
                    <a:cubicBezTo>
                      <a:pt x="2529" y="137"/>
                      <a:pt x="2450" y="266"/>
                      <a:pt x="2403" y="392"/>
                    </a:cubicBezTo>
                    <a:cubicBezTo>
                      <a:pt x="2356" y="521"/>
                      <a:pt x="2303" y="647"/>
                      <a:pt x="2265" y="782"/>
                    </a:cubicBezTo>
                    <a:cubicBezTo>
                      <a:pt x="2224" y="911"/>
                      <a:pt x="2192" y="1049"/>
                      <a:pt x="2174" y="1181"/>
                    </a:cubicBezTo>
                    <a:cubicBezTo>
                      <a:pt x="2148" y="1301"/>
                      <a:pt x="2145" y="1427"/>
                      <a:pt x="2161" y="1549"/>
                    </a:cubicBezTo>
                    <a:cubicBezTo>
                      <a:pt x="1982" y="1801"/>
                      <a:pt x="1809" y="2056"/>
                      <a:pt x="1645" y="2320"/>
                    </a:cubicBezTo>
                    <a:lnTo>
                      <a:pt x="1557" y="2471"/>
                    </a:lnTo>
                    <a:cubicBezTo>
                      <a:pt x="1551" y="2260"/>
                      <a:pt x="1548" y="2053"/>
                      <a:pt x="1551" y="1839"/>
                    </a:cubicBezTo>
                    <a:cubicBezTo>
                      <a:pt x="1557" y="1571"/>
                      <a:pt x="1582" y="1304"/>
                      <a:pt x="1636" y="1040"/>
                    </a:cubicBezTo>
                    <a:cubicBezTo>
                      <a:pt x="1636" y="1038"/>
                      <a:pt x="1630" y="1035"/>
                      <a:pt x="1625" y="1035"/>
                    </a:cubicBezTo>
                    <a:cubicBezTo>
                      <a:pt x="1622" y="1035"/>
                      <a:pt x="1620" y="1036"/>
                      <a:pt x="1620" y="1040"/>
                    </a:cubicBezTo>
                    <a:cubicBezTo>
                      <a:pt x="1513" y="1543"/>
                      <a:pt x="1406" y="2084"/>
                      <a:pt x="1488" y="2597"/>
                    </a:cubicBezTo>
                    <a:cubicBezTo>
                      <a:pt x="1356" y="2833"/>
                      <a:pt x="1230" y="3078"/>
                      <a:pt x="1111" y="3326"/>
                    </a:cubicBezTo>
                    <a:lnTo>
                      <a:pt x="1111" y="3188"/>
                    </a:lnTo>
                    <a:cubicBezTo>
                      <a:pt x="1111" y="3065"/>
                      <a:pt x="1107" y="2943"/>
                      <a:pt x="1111" y="2823"/>
                    </a:cubicBezTo>
                    <a:cubicBezTo>
                      <a:pt x="1117" y="2700"/>
                      <a:pt x="1123" y="2578"/>
                      <a:pt x="1133" y="2455"/>
                    </a:cubicBezTo>
                    <a:cubicBezTo>
                      <a:pt x="1136" y="2320"/>
                      <a:pt x="1151" y="2188"/>
                      <a:pt x="1173" y="2056"/>
                    </a:cubicBezTo>
                    <a:cubicBezTo>
                      <a:pt x="1177" y="2051"/>
                      <a:pt x="1173" y="2047"/>
                      <a:pt x="1169" y="2047"/>
                    </a:cubicBezTo>
                    <a:cubicBezTo>
                      <a:pt x="1165" y="2047"/>
                      <a:pt x="1161" y="2050"/>
                      <a:pt x="1161" y="2056"/>
                    </a:cubicBezTo>
                    <a:cubicBezTo>
                      <a:pt x="1155" y="2182"/>
                      <a:pt x="1126" y="2307"/>
                      <a:pt x="1114" y="2433"/>
                    </a:cubicBezTo>
                    <a:cubicBezTo>
                      <a:pt x="1098" y="2559"/>
                      <a:pt x="1085" y="2685"/>
                      <a:pt x="1073" y="2811"/>
                    </a:cubicBezTo>
                    <a:cubicBezTo>
                      <a:pt x="1060" y="2936"/>
                      <a:pt x="1054" y="3062"/>
                      <a:pt x="1044" y="3188"/>
                    </a:cubicBezTo>
                    <a:cubicBezTo>
                      <a:pt x="1038" y="3285"/>
                      <a:pt x="1035" y="3383"/>
                      <a:pt x="1041" y="3484"/>
                    </a:cubicBezTo>
                    <a:cubicBezTo>
                      <a:pt x="928" y="3735"/>
                      <a:pt x="821" y="3993"/>
                      <a:pt x="730" y="4251"/>
                    </a:cubicBezTo>
                    <a:cubicBezTo>
                      <a:pt x="485" y="4978"/>
                      <a:pt x="305" y="5723"/>
                      <a:pt x="208" y="6487"/>
                    </a:cubicBezTo>
                    <a:cubicBezTo>
                      <a:pt x="98" y="7315"/>
                      <a:pt x="32" y="8148"/>
                      <a:pt x="13" y="8981"/>
                    </a:cubicBezTo>
                    <a:cubicBezTo>
                      <a:pt x="3" y="9403"/>
                      <a:pt x="0" y="9828"/>
                      <a:pt x="22" y="10246"/>
                    </a:cubicBezTo>
                    <a:cubicBezTo>
                      <a:pt x="38" y="10658"/>
                      <a:pt x="51" y="11079"/>
                      <a:pt x="107" y="11491"/>
                    </a:cubicBezTo>
                    <a:cubicBezTo>
                      <a:pt x="107" y="11499"/>
                      <a:pt x="112" y="11502"/>
                      <a:pt x="117" y="11502"/>
                    </a:cubicBezTo>
                    <a:cubicBezTo>
                      <a:pt x="123" y="11502"/>
                      <a:pt x="129" y="11498"/>
                      <a:pt x="129" y="11491"/>
                    </a:cubicBezTo>
                    <a:cubicBezTo>
                      <a:pt x="129" y="11026"/>
                      <a:pt x="101" y="10560"/>
                      <a:pt x="110" y="10095"/>
                    </a:cubicBezTo>
                    <a:cubicBezTo>
                      <a:pt x="117" y="9633"/>
                      <a:pt x="129" y="9164"/>
                      <a:pt x="158" y="8698"/>
                    </a:cubicBezTo>
                    <a:cubicBezTo>
                      <a:pt x="242" y="7138"/>
                      <a:pt x="441" y="5566"/>
                      <a:pt x="963" y="4088"/>
                    </a:cubicBezTo>
                    <a:cubicBezTo>
                      <a:pt x="1070" y="3786"/>
                      <a:pt x="1186" y="3490"/>
                      <a:pt x="1321" y="3201"/>
                    </a:cubicBezTo>
                    <a:cubicBezTo>
                      <a:pt x="1491" y="3116"/>
                      <a:pt x="1648" y="3028"/>
                      <a:pt x="1809" y="2936"/>
                    </a:cubicBezTo>
                    <a:cubicBezTo>
                      <a:pt x="1979" y="2845"/>
                      <a:pt x="2139" y="2735"/>
                      <a:pt x="2284" y="2606"/>
                    </a:cubicBezTo>
                    <a:cubicBezTo>
                      <a:pt x="2291" y="2599"/>
                      <a:pt x="2285" y="2592"/>
                      <a:pt x="2278" y="2592"/>
                    </a:cubicBezTo>
                    <a:cubicBezTo>
                      <a:pt x="2276" y="2592"/>
                      <a:pt x="2273" y="2592"/>
                      <a:pt x="2271" y="2594"/>
                    </a:cubicBezTo>
                    <a:cubicBezTo>
                      <a:pt x="2199" y="2653"/>
                      <a:pt x="2114" y="2704"/>
                      <a:pt x="2026" y="2745"/>
                    </a:cubicBezTo>
                    <a:cubicBezTo>
                      <a:pt x="1938" y="2792"/>
                      <a:pt x="1846" y="2839"/>
                      <a:pt x="1758" y="2889"/>
                    </a:cubicBezTo>
                    <a:cubicBezTo>
                      <a:pt x="1620" y="2965"/>
                      <a:pt x="1482" y="3046"/>
                      <a:pt x="1353" y="3128"/>
                    </a:cubicBezTo>
                    <a:cubicBezTo>
                      <a:pt x="1479" y="2861"/>
                      <a:pt x="1620" y="2587"/>
                      <a:pt x="1768" y="2323"/>
                    </a:cubicBezTo>
                    <a:cubicBezTo>
                      <a:pt x="1985" y="2197"/>
                      <a:pt x="2224" y="2106"/>
                      <a:pt x="2444" y="1983"/>
                    </a:cubicBezTo>
                    <a:cubicBezTo>
                      <a:pt x="2567" y="1917"/>
                      <a:pt x="2689" y="1848"/>
                      <a:pt x="2803" y="1773"/>
                    </a:cubicBezTo>
                    <a:cubicBezTo>
                      <a:pt x="2916" y="1700"/>
                      <a:pt x="3023" y="1603"/>
                      <a:pt x="3142" y="1537"/>
                    </a:cubicBezTo>
                    <a:cubicBezTo>
                      <a:pt x="3145" y="1534"/>
                      <a:pt x="3149" y="1527"/>
                      <a:pt x="3145" y="1524"/>
                    </a:cubicBezTo>
                    <a:cubicBezTo>
                      <a:pt x="3143" y="1522"/>
                      <a:pt x="3139" y="1520"/>
                      <a:pt x="3136" y="1520"/>
                    </a:cubicBezTo>
                    <a:cubicBezTo>
                      <a:pt x="3135" y="1520"/>
                      <a:pt x="3134" y="1520"/>
                      <a:pt x="3133" y="1521"/>
                    </a:cubicBezTo>
                    <a:cubicBezTo>
                      <a:pt x="3067" y="1568"/>
                      <a:pt x="2994" y="1606"/>
                      <a:pt x="2922" y="1637"/>
                    </a:cubicBezTo>
                    <a:cubicBezTo>
                      <a:pt x="2859" y="1669"/>
                      <a:pt x="2799" y="1707"/>
                      <a:pt x="2740" y="1738"/>
                    </a:cubicBezTo>
                    <a:cubicBezTo>
                      <a:pt x="2623" y="1801"/>
                      <a:pt x="2504" y="1867"/>
                      <a:pt x="2387" y="1930"/>
                    </a:cubicBezTo>
                    <a:cubicBezTo>
                      <a:pt x="2268" y="1993"/>
                      <a:pt x="2145" y="2059"/>
                      <a:pt x="2029" y="2125"/>
                    </a:cubicBezTo>
                    <a:cubicBezTo>
                      <a:pt x="1963" y="2163"/>
                      <a:pt x="1884" y="2197"/>
                      <a:pt x="1815" y="2241"/>
                    </a:cubicBezTo>
                    <a:lnTo>
                      <a:pt x="1856" y="2169"/>
                    </a:lnTo>
                    <a:cubicBezTo>
                      <a:pt x="2221" y="1556"/>
                      <a:pt x="2645" y="983"/>
                      <a:pt x="3117" y="452"/>
                    </a:cubicBezTo>
                    <a:cubicBezTo>
                      <a:pt x="3124" y="442"/>
                      <a:pt x="3119" y="437"/>
                      <a:pt x="3112" y="437"/>
                    </a:cubicBezTo>
                    <a:cubicBezTo>
                      <a:pt x="3110" y="437"/>
                      <a:pt x="3107" y="437"/>
                      <a:pt x="3105" y="439"/>
                    </a:cubicBezTo>
                    <a:cubicBezTo>
                      <a:pt x="2796" y="754"/>
                      <a:pt x="2504" y="1093"/>
                      <a:pt x="2236" y="1449"/>
                    </a:cubicBezTo>
                    <a:cubicBezTo>
                      <a:pt x="2252" y="1364"/>
                      <a:pt x="2262" y="1273"/>
                      <a:pt x="2271" y="1181"/>
                    </a:cubicBezTo>
                    <a:cubicBezTo>
                      <a:pt x="2293" y="1049"/>
                      <a:pt x="2312" y="920"/>
                      <a:pt x="2340" y="788"/>
                    </a:cubicBezTo>
                    <a:cubicBezTo>
                      <a:pt x="2365" y="659"/>
                      <a:pt x="2403" y="530"/>
                      <a:pt x="2441" y="404"/>
                    </a:cubicBezTo>
                    <a:cubicBezTo>
                      <a:pt x="2482" y="269"/>
                      <a:pt x="2532" y="137"/>
                      <a:pt x="2598" y="14"/>
                    </a:cubicBezTo>
                    <a:cubicBezTo>
                      <a:pt x="2601" y="11"/>
                      <a:pt x="2598" y="2"/>
                      <a:pt x="2595" y="2"/>
                    </a:cubicBezTo>
                    <a:cubicBezTo>
                      <a:pt x="2594" y="1"/>
                      <a:pt x="2593" y="1"/>
                      <a:pt x="259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5" name="Google Shape;1735;p20"/>
              <p:cNvSpPr/>
              <p:nvPr/>
            </p:nvSpPr>
            <p:spPr>
              <a:xfrm>
                <a:off x="-2100429" y="3419602"/>
                <a:ext cx="158985" cy="91629"/>
              </a:xfrm>
              <a:custGeom>
                <a:rect b="b" l="l" r="r" t="t"/>
                <a:pathLst>
                  <a:path extrusionOk="0" h="755" w="1310">
                    <a:moveTo>
                      <a:pt x="1300" y="0"/>
                    </a:moveTo>
                    <a:cubicBezTo>
                      <a:pt x="1095" y="142"/>
                      <a:pt x="888" y="277"/>
                      <a:pt x="671" y="399"/>
                    </a:cubicBezTo>
                    <a:cubicBezTo>
                      <a:pt x="460" y="528"/>
                      <a:pt x="240" y="642"/>
                      <a:pt x="10" y="739"/>
                    </a:cubicBezTo>
                    <a:cubicBezTo>
                      <a:pt x="1" y="742"/>
                      <a:pt x="7" y="755"/>
                      <a:pt x="20" y="755"/>
                    </a:cubicBezTo>
                    <a:cubicBezTo>
                      <a:pt x="253" y="661"/>
                      <a:pt x="479" y="550"/>
                      <a:pt x="699" y="428"/>
                    </a:cubicBezTo>
                    <a:cubicBezTo>
                      <a:pt x="907" y="305"/>
                      <a:pt x="1111" y="164"/>
                      <a:pt x="1300" y="9"/>
                    </a:cubicBezTo>
                    <a:cubicBezTo>
                      <a:pt x="1309" y="0"/>
                      <a:pt x="1300" y="0"/>
                      <a:pt x="130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6" name="Google Shape;1736;p20"/>
              <p:cNvSpPr/>
              <p:nvPr/>
            </p:nvSpPr>
            <p:spPr>
              <a:xfrm>
                <a:off x="-2153465" y="3260010"/>
                <a:ext cx="26457" cy="111775"/>
              </a:xfrm>
              <a:custGeom>
                <a:rect b="b" l="l" r="r" t="t"/>
                <a:pathLst>
                  <a:path extrusionOk="0" h="921" w="218">
                    <a:moveTo>
                      <a:pt x="218" y="0"/>
                    </a:moveTo>
                    <a:lnTo>
                      <a:pt x="205" y="22"/>
                    </a:lnTo>
                    <a:cubicBezTo>
                      <a:pt x="205" y="32"/>
                      <a:pt x="199" y="35"/>
                      <a:pt x="199" y="38"/>
                    </a:cubicBezTo>
                    <a:lnTo>
                      <a:pt x="152" y="158"/>
                    </a:lnTo>
                    <a:lnTo>
                      <a:pt x="152" y="164"/>
                    </a:lnTo>
                    <a:cubicBezTo>
                      <a:pt x="127" y="230"/>
                      <a:pt x="105" y="305"/>
                      <a:pt x="86" y="378"/>
                    </a:cubicBezTo>
                    <a:cubicBezTo>
                      <a:pt x="45" y="554"/>
                      <a:pt x="16" y="733"/>
                      <a:pt x="1" y="916"/>
                    </a:cubicBezTo>
                    <a:cubicBezTo>
                      <a:pt x="1" y="919"/>
                      <a:pt x="5" y="920"/>
                      <a:pt x="9" y="920"/>
                    </a:cubicBezTo>
                    <a:cubicBezTo>
                      <a:pt x="13" y="920"/>
                      <a:pt x="16" y="919"/>
                      <a:pt x="16" y="916"/>
                    </a:cubicBezTo>
                    <a:cubicBezTo>
                      <a:pt x="54" y="629"/>
                      <a:pt x="114" y="340"/>
                      <a:pt x="196" y="63"/>
                    </a:cubicBezTo>
                    <a:cubicBezTo>
                      <a:pt x="205" y="54"/>
                      <a:pt x="199" y="51"/>
                      <a:pt x="205" y="38"/>
                    </a:cubicBezTo>
                    <a:cubicBezTo>
                      <a:pt x="208" y="26"/>
                      <a:pt x="218" y="0"/>
                      <a:pt x="21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7" name="Google Shape;1737;p20"/>
              <p:cNvSpPr/>
              <p:nvPr/>
            </p:nvSpPr>
            <p:spPr>
              <a:xfrm>
                <a:off x="-2537458" y="4358589"/>
                <a:ext cx="450983" cy="130586"/>
              </a:xfrm>
              <a:custGeom>
                <a:rect b="b" l="l" r="r" t="t"/>
                <a:pathLst>
                  <a:path extrusionOk="0" h="1076" w="3716">
                    <a:moveTo>
                      <a:pt x="1" y="0"/>
                    </a:moveTo>
                    <a:lnTo>
                      <a:pt x="89" y="1076"/>
                    </a:lnTo>
                    <a:lnTo>
                      <a:pt x="3624" y="1076"/>
                    </a:lnTo>
                    <a:lnTo>
                      <a:pt x="3715"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738" name="Google Shape;1738;p20"/>
            <p:cNvSpPr/>
            <p:nvPr/>
          </p:nvSpPr>
          <p:spPr>
            <a:xfrm>
              <a:off x="-2563794" y="4304340"/>
              <a:ext cx="511664" cy="119663"/>
            </a:xfrm>
            <a:custGeom>
              <a:rect b="b" l="l" r="r" t="t"/>
              <a:pathLst>
                <a:path extrusionOk="0" h="986" w="4216">
                  <a:moveTo>
                    <a:pt x="1" y="1"/>
                  </a:moveTo>
                  <a:lnTo>
                    <a:pt x="1" y="985"/>
                  </a:lnTo>
                  <a:lnTo>
                    <a:pt x="4215" y="985"/>
                  </a:lnTo>
                  <a:lnTo>
                    <a:pt x="4215"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9" name="Google Shape;1739;p20"/>
            <p:cNvSpPr/>
            <p:nvPr/>
          </p:nvSpPr>
          <p:spPr>
            <a:xfrm>
              <a:off x="-2530540" y="4358589"/>
              <a:ext cx="436420" cy="511543"/>
            </a:xfrm>
            <a:custGeom>
              <a:rect b="b" l="l" r="r" t="t"/>
              <a:pathLst>
                <a:path extrusionOk="0" h="4215" w="3596">
                  <a:moveTo>
                    <a:pt x="0" y="0"/>
                  </a:moveTo>
                  <a:lnTo>
                    <a:pt x="91" y="1038"/>
                  </a:lnTo>
                  <a:lnTo>
                    <a:pt x="359" y="4215"/>
                  </a:lnTo>
                  <a:lnTo>
                    <a:pt x="3240" y="4215"/>
                  </a:lnTo>
                  <a:lnTo>
                    <a:pt x="3507" y="1038"/>
                  </a:lnTo>
                  <a:lnTo>
                    <a:pt x="3595"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0" name="Google Shape;1740;p20"/>
            <p:cNvSpPr/>
            <p:nvPr/>
          </p:nvSpPr>
          <p:spPr>
            <a:xfrm>
              <a:off x="-2536308" y="4421039"/>
              <a:ext cx="450983" cy="130586"/>
            </a:xfrm>
            <a:custGeom>
              <a:rect b="b" l="l" r="r" t="t"/>
              <a:pathLst>
                <a:path extrusionOk="0" h="1076" w="3716">
                  <a:moveTo>
                    <a:pt x="1" y="0"/>
                  </a:moveTo>
                  <a:lnTo>
                    <a:pt x="89" y="1076"/>
                  </a:lnTo>
                  <a:lnTo>
                    <a:pt x="3624" y="1076"/>
                  </a:lnTo>
                  <a:lnTo>
                    <a:pt x="3715"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741" name="Google Shape;1741;p20"/>
          <p:cNvGrpSpPr/>
          <p:nvPr/>
        </p:nvGrpSpPr>
        <p:grpSpPr>
          <a:xfrm>
            <a:off x="116138" y="888506"/>
            <a:ext cx="1237851" cy="1001524"/>
            <a:chOff x="-845375" y="1296325"/>
            <a:chExt cx="1129735" cy="914049"/>
          </a:xfrm>
        </p:grpSpPr>
        <p:sp>
          <p:nvSpPr>
            <p:cNvPr id="1742" name="Google Shape;1742;p20"/>
            <p:cNvSpPr/>
            <p:nvPr/>
          </p:nvSpPr>
          <p:spPr>
            <a:xfrm>
              <a:off x="-845375" y="1296325"/>
              <a:ext cx="1129051" cy="914028"/>
            </a:xfrm>
            <a:custGeom>
              <a:rect b="b" l="l" r="r" t="t"/>
              <a:pathLst>
                <a:path extrusionOk="0" h="7984" w="12740">
                  <a:moveTo>
                    <a:pt x="1" y="1"/>
                  </a:moveTo>
                  <a:lnTo>
                    <a:pt x="1" y="7983"/>
                  </a:lnTo>
                  <a:lnTo>
                    <a:pt x="12739" y="7983"/>
                  </a:lnTo>
                  <a:lnTo>
                    <a:pt x="12739"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3" name="Google Shape;1743;p20"/>
            <p:cNvSpPr/>
            <p:nvPr/>
          </p:nvSpPr>
          <p:spPr>
            <a:xfrm>
              <a:off x="-527797" y="1520718"/>
              <a:ext cx="812157" cy="494450"/>
            </a:xfrm>
            <a:custGeom>
              <a:rect b="b" l="l" r="r" t="t"/>
              <a:pathLst>
                <a:path extrusionOk="0" h="4319" w="7094">
                  <a:moveTo>
                    <a:pt x="3549" y="0"/>
                  </a:moveTo>
                  <a:lnTo>
                    <a:pt x="1" y="4319"/>
                  </a:lnTo>
                  <a:lnTo>
                    <a:pt x="7093" y="4319"/>
                  </a:lnTo>
                  <a:lnTo>
                    <a:pt x="3549" y="0"/>
                  </a:lnTo>
                  <a:close/>
                </a:path>
              </a:pathLst>
            </a:custGeom>
            <a:solidFill>
              <a:srgbClr val="B1A0B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4" name="Google Shape;1744;p20"/>
            <p:cNvSpPr/>
            <p:nvPr/>
          </p:nvSpPr>
          <p:spPr>
            <a:xfrm>
              <a:off x="-527797" y="1520718"/>
              <a:ext cx="812157" cy="494450"/>
            </a:xfrm>
            <a:custGeom>
              <a:rect b="b" l="l" r="r" t="t"/>
              <a:pathLst>
                <a:path extrusionOk="0" h="4319" w="7094">
                  <a:moveTo>
                    <a:pt x="3549" y="0"/>
                  </a:moveTo>
                  <a:lnTo>
                    <a:pt x="1" y="4319"/>
                  </a:lnTo>
                  <a:lnTo>
                    <a:pt x="7093" y="4319"/>
                  </a:lnTo>
                  <a:lnTo>
                    <a:pt x="3549"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5" name="Google Shape;1745;p20"/>
            <p:cNvSpPr/>
            <p:nvPr/>
          </p:nvSpPr>
          <p:spPr>
            <a:xfrm>
              <a:off x="-770950" y="1686437"/>
              <a:ext cx="670195" cy="340823"/>
            </a:xfrm>
            <a:custGeom>
              <a:rect b="b" l="l" r="r" t="t"/>
              <a:pathLst>
                <a:path extrusionOk="0" h="2813" w="5854">
                  <a:moveTo>
                    <a:pt x="2926" y="1"/>
                  </a:moveTo>
                  <a:lnTo>
                    <a:pt x="1" y="2813"/>
                  </a:lnTo>
                  <a:lnTo>
                    <a:pt x="5854" y="2813"/>
                  </a:lnTo>
                  <a:lnTo>
                    <a:pt x="2926"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6" name="Google Shape;1746;p20"/>
            <p:cNvSpPr/>
            <p:nvPr/>
          </p:nvSpPr>
          <p:spPr>
            <a:xfrm>
              <a:off x="-845375" y="2015050"/>
              <a:ext cx="1129051" cy="195324"/>
            </a:xfrm>
            <a:custGeom>
              <a:rect b="b" l="l" r="r" t="t"/>
              <a:pathLst>
                <a:path extrusionOk="0" h="1706" w="12740">
                  <a:moveTo>
                    <a:pt x="1" y="1"/>
                  </a:moveTo>
                  <a:lnTo>
                    <a:pt x="1" y="1705"/>
                  </a:lnTo>
                  <a:lnTo>
                    <a:pt x="12739" y="1705"/>
                  </a:lnTo>
                  <a:lnTo>
                    <a:pt x="12739"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7" name="Google Shape;1747;p20"/>
            <p:cNvSpPr/>
            <p:nvPr/>
          </p:nvSpPr>
          <p:spPr>
            <a:xfrm>
              <a:off x="-720879" y="1450082"/>
              <a:ext cx="207103" cy="207213"/>
            </a:xfrm>
            <a:custGeom>
              <a:rect b="b" l="l" r="r" t="t"/>
              <a:pathLst>
                <a:path extrusionOk="0" h="1810" w="1809">
                  <a:moveTo>
                    <a:pt x="906" y="1"/>
                  </a:moveTo>
                  <a:cubicBezTo>
                    <a:pt x="406" y="1"/>
                    <a:pt x="0" y="407"/>
                    <a:pt x="0" y="903"/>
                  </a:cubicBezTo>
                  <a:cubicBezTo>
                    <a:pt x="0" y="1404"/>
                    <a:pt x="406" y="1809"/>
                    <a:pt x="906" y="1809"/>
                  </a:cubicBezTo>
                  <a:cubicBezTo>
                    <a:pt x="1406" y="1809"/>
                    <a:pt x="1809" y="1404"/>
                    <a:pt x="1809" y="903"/>
                  </a:cubicBezTo>
                  <a:cubicBezTo>
                    <a:pt x="1809" y="407"/>
                    <a:pt x="1406" y="1"/>
                    <a:pt x="906"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748" name="Google Shape;1748;p20"/>
          <p:cNvGrpSpPr/>
          <p:nvPr/>
        </p:nvGrpSpPr>
        <p:grpSpPr>
          <a:xfrm>
            <a:off x="3844800" y="4756477"/>
            <a:ext cx="1458875" cy="23926"/>
            <a:chOff x="-2278825" y="1262800"/>
            <a:chExt cx="1458875" cy="45049"/>
          </a:xfrm>
        </p:grpSpPr>
        <p:sp>
          <p:nvSpPr>
            <p:cNvPr id="1749" name="Google Shape;1749;p20"/>
            <p:cNvSpPr/>
            <p:nvPr/>
          </p:nvSpPr>
          <p:spPr>
            <a:xfrm>
              <a:off x="-2278825" y="1262800"/>
              <a:ext cx="285404" cy="45049"/>
            </a:xfrm>
            <a:custGeom>
              <a:rect b="b" l="l" r="r" t="t"/>
              <a:pathLst>
                <a:path extrusionOk="0" h="538" w="8869">
                  <a:moveTo>
                    <a:pt x="1" y="1"/>
                  </a:moveTo>
                  <a:lnTo>
                    <a:pt x="1" y="538"/>
                  </a:lnTo>
                  <a:lnTo>
                    <a:pt x="8868" y="538"/>
                  </a:lnTo>
                  <a:lnTo>
                    <a:pt x="8868"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0" name="Google Shape;1750;p20"/>
            <p:cNvSpPr/>
            <p:nvPr/>
          </p:nvSpPr>
          <p:spPr>
            <a:xfrm>
              <a:off x="-1886778" y="1262800"/>
              <a:ext cx="285404" cy="45049"/>
            </a:xfrm>
            <a:custGeom>
              <a:rect b="b" l="l" r="r" t="t"/>
              <a:pathLst>
                <a:path extrusionOk="0" h="538" w="8869">
                  <a:moveTo>
                    <a:pt x="1" y="1"/>
                  </a:moveTo>
                  <a:lnTo>
                    <a:pt x="1" y="538"/>
                  </a:lnTo>
                  <a:lnTo>
                    <a:pt x="8868" y="538"/>
                  </a:lnTo>
                  <a:lnTo>
                    <a:pt x="8868"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1" name="Google Shape;1751;p20"/>
            <p:cNvSpPr/>
            <p:nvPr/>
          </p:nvSpPr>
          <p:spPr>
            <a:xfrm>
              <a:off x="-1496018" y="1262800"/>
              <a:ext cx="285404" cy="45049"/>
            </a:xfrm>
            <a:custGeom>
              <a:rect b="b" l="l" r="r" t="t"/>
              <a:pathLst>
                <a:path extrusionOk="0" h="538" w="8869">
                  <a:moveTo>
                    <a:pt x="1" y="1"/>
                  </a:moveTo>
                  <a:lnTo>
                    <a:pt x="1" y="538"/>
                  </a:lnTo>
                  <a:lnTo>
                    <a:pt x="8869" y="538"/>
                  </a:lnTo>
                  <a:lnTo>
                    <a:pt x="8869"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2" name="Google Shape;1752;p20"/>
            <p:cNvSpPr/>
            <p:nvPr/>
          </p:nvSpPr>
          <p:spPr>
            <a:xfrm>
              <a:off x="-1105354" y="1262800"/>
              <a:ext cx="285404" cy="45049"/>
            </a:xfrm>
            <a:custGeom>
              <a:rect b="b" l="l" r="r" t="t"/>
              <a:pathLst>
                <a:path extrusionOk="0" h="538" w="8869">
                  <a:moveTo>
                    <a:pt x="0" y="1"/>
                  </a:moveTo>
                  <a:lnTo>
                    <a:pt x="0" y="538"/>
                  </a:lnTo>
                  <a:lnTo>
                    <a:pt x="8868" y="538"/>
                  </a:lnTo>
                  <a:lnTo>
                    <a:pt x="8868"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753" name="Google Shape;1753;p20"/>
          <p:cNvGrpSpPr/>
          <p:nvPr/>
        </p:nvGrpSpPr>
        <p:grpSpPr>
          <a:xfrm>
            <a:off x="835826" y="769400"/>
            <a:ext cx="5946274" cy="4668753"/>
            <a:chOff x="791001" y="769400"/>
            <a:chExt cx="5946274" cy="4668753"/>
          </a:xfrm>
        </p:grpSpPr>
        <p:sp>
          <p:nvSpPr>
            <p:cNvPr id="1754" name="Google Shape;1754;p20"/>
            <p:cNvSpPr/>
            <p:nvPr/>
          </p:nvSpPr>
          <p:spPr>
            <a:xfrm>
              <a:off x="2181825" y="769400"/>
              <a:ext cx="4555450" cy="3684575"/>
            </a:xfrm>
            <a:custGeom>
              <a:rect b="b" l="l" r="r" t="t"/>
              <a:pathLst>
                <a:path extrusionOk="0" h="147383" w="182218">
                  <a:moveTo>
                    <a:pt x="0" y="147383"/>
                  </a:moveTo>
                  <a:lnTo>
                    <a:pt x="0" y="0"/>
                  </a:lnTo>
                  <a:lnTo>
                    <a:pt x="182218" y="0"/>
                  </a:lnTo>
                </a:path>
              </a:pathLst>
            </a:custGeom>
            <a:noFill/>
            <a:ln cap="flat" cmpd="sng" w="9525">
              <a:solidFill>
                <a:schemeClr val="dk1"/>
              </a:solidFill>
              <a:prstDash val="solid"/>
              <a:round/>
              <a:headEnd len="sm" w="sm" type="none"/>
              <a:tailEnd len="sm" w="sm" type="none"/>
            </a:ln>
          </p:spPr>
        </p:sp>
        <p:grpSp>
          <p:nvGrpSpPr>
            <p:cNvPr id="1755" name="Google Shape;1755;p20"/>
            <p:cNvGrpSpPr/>
            <p:nvPr/>
          </p:nvGrpSpPr>
          <p:grpSpPr>
            <a:xfrm>
              <a:off x="791001" y="1028677"/>
              <a:ext cx="1634875" cy="4409476"/>
              <a:chOff x="336951" y="1028677"/>
              <a:chExt cx="1634875" cy="4409476"/>
            </a:xfrm>
          </p:grpSpPr>
          <p:sp>
            <p:nvSpPr>
              <p:cNvPr id="1756" name="Google Shape;1756;p20"/>
              <p:cNvSpPr/>
              <p:nvPr/>
            </p:nvSpPr>
            <p:spPr>
              <a:xfrm>
                <a:off x="966161" y="4640725"/>
                <a:ext cx="921468" cy="789388"/>
              </a:xfrm>
              <a:custGeom>
                <a:rect b="b" l="l" r="r" t="t"/>
                <a:pathLst>
                  <a:path extrusionOk="0" h="4716" w="5505">
                    <a:moveTo>
                      <a:pt x="284" y="1"/>
                    </a:moveTo>
                    <a:lnTo>
                      <a:pt x="92" y="2385"/>
                    </a:lnTo>
                    <a:lnTo>
                      <a:pt x="92" y="2454"/>
                    </a:lnTo>
                    <a:cubicBezTo>
                      <a:pt x="0" y="2454"/>
                      <a:pt x="0" y="2756"/>
                      <a:pt x="0" y="2935"/>
                    </a:cubicBezTo>
                    <a:lnTo>
                      <a:pt x="0" y="2964"/>
                    </a:lnTo>
                    <a:cubicBezTo>
                      <a:pt x="16" y="3816"/>
                      <a:pt x="48" y="4527"/>
                      <a:pt x="117" y="4571"/>
                    </a:cubicBezTo>
                    <a:cubicBezTo>
                      <a:pt x="257" y="4659"/>
                      <a:pt x="3053" y="4716"/>
                      <a:pt x="4494" y="4716"/>
                    </a:cubicBezTo>
                    <a:cubicBezTo>
                      <a:pt x="4964" y="4716"/>
                      <a:pt x="5290" y="4710"/>
                      <a:pt x="5332" y="4697"/>
                    </a:cubicBezTo>
                    <a:cubicBezTo>
                      <a:pt x="5505" y="4640"/>
                      <a:pt x="5366" y="4159"/>
                      <a:pt x="5178" y="4005"/>
                    </a:cubicBezTo>
                    <a:cubicBezTo>
                      <a:pt x="4989" y="3851"/>
                      <a:pt x="3143" y="2992"/>
                      <a:pt x="3143" y="2992"/>
                    </a:cubicBezTo>
                    <a:lnTo>
                      <a:pt x="3143" y="2976"/>
                    </a:lnTo>
                    <a:lnTo>
                      <a:pt x="3051" y="2486"/>
                    </a:lnTo>
                    <a:lnTo>
                      <a:pt x="3051" y="2391"/>
                    </a:lnTo>
                    <a:lnTo>
                      <a:pt x="3382" y="1"/>
                    </a:lnTo>
                    <a:close/>
                  </a:path>
                </a:pathLst>
              </a:custGeom>
              <a:solidFill>
                <a:srgbClr val="AD63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7" name="Google Shape;1757;p20"/>
              <p:cNvSpPr/>
              <p:nvPr/>
            </p:nvSpPr>
            <p:spPr>
              <a:xfrm>
                <a:off x="966161" y="5046137"/>
                <a:ext cx="921468" cy="383981"/>
              </a:xfrm>
              <a:custGeom>
                <a:rect b="b" l="l" r="r" t="t"/>
                <a:pathLst>
                  <a:path extrusionOk="0" h="2294" w="5505">
                    <a:moveTo>
                      <a:pt x="92" y="1"/>
                    </a:moveTo>
                    <a:lnTo>
                      <a:pt x="92" y="32"/>
                    </a:lnTo>
                    <a:cubicBezTo>
                      <a:pt x="0" y="32"/>
                      <a:pt x="0" y="334"/>
                      <a:pt x="0" y="513"/>
                    </a:cubicBezTo>
                    <a:lnTo>
                      <a:pt x="0" y="542"/>
                    </a:lnTo>
                    <a:cubicBezTo>
                      <a:pt x="16" y="1394"/>
                      <a:pt x="48" y="2105"/>
                      <a:pt x="117" y="2149"/>
                    </a:cubicBezTo>
                    <a:cubicBezTo>
                      <a:pt x="257" y="2237"/>
                      <a:pt x="3053" y="2294"/>
                      <a:pt x="4494" y="2294"/>
                    </a:cubicBezTo>
                    <a:cubicBezTo>
                      <a:pt x="4964" y="2294"/>
                      <a:pt x="5290" y="2288"/>
                      <a:pt x="5332" y="2275"/>
                    </a:cubicBezTo>
                    <a:cubicBezTo>
                      <a:pt x="5505" y="2218"/>
                      <a:pt x="5366" y="1737"/>
                      <a:pt x="5178" y="1583"/>
                    </a:cubicBezTo>
                    <a:cubicBezTo>
                      <a:pt x="4989" y="1429"/>
                      <a:pt x="3143" y="570"/>
                      <a:pt x="3143" y="570"/>
                    </a:cubicBezTo>
                    <a:lnTo>
                      <a:pt x="3143" y="554"/>
                    </a:lnTo>
                    <a:lnTo>
                      <a:pt x="3051" y="64"/>
                    </a:lnTo>
                    <a:lnTo>
                      <a:pt x="3051"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8" name="Google Shape;1758;p20"/>
              <p:cNvSpPr/>
              <p:nvPr/>
            </p:nvSpPr>
            <p:spPr>
              <a:xfrm>
                <a:off x="981393" y="5136693"/>
                <a:ext cx="870415" cy="284220"/>
              </a:xfrm>
              <a:custGeom>
                <a:rect b="b" l="l" r="r" t="t"/>
                <a:pathLst>
                  <a:path extrusionOk="0" h="1698" w="5200">
                    <a:moveTo>
                      <a:pt x="1" y="1"/>
                    </a:moveTo>
                    <a:lnTo>
                      <a:pt x="1" y="26"/>
                    </a:lnTo>
                    <a:lnTo>
                      <a:pt x="1" y="64"/>
                    </a:lnTo>
                    <a:cubicBezTo>
                      <a:pt x="16" y="859"/>
                      <a:pt x="42" y="1517"/>
                      <a:pt x="111" y="1561"/>
                    </a:cubicBezTo>
                    <a:cubicBezTo>
                      <a:pt x="177" y="1602"/>
                      <a:pt x="897" y="1639"/>
                      <a:pt x="1765" y="1661"/>
                    </a:cubicBezTo>
                    <a:cubicBezTo>
                      <a:pt x="1998" y="1668"/>
                      <a:pt x="2243" y="1677"/>
                      <a:pt x="2489" y="1677"/>
                    </a:cubicBezTo>
                    <a:cubicBezTo>
                      <a:pt x="3113" y="1690"/>
                      <a:pt x="3749" y="1697"/>
                      <a:pt x="4230" y="1697"/>
                    </a:cubicBezTo>
                    <a:cubicBezTo>
                      <a:pt x="4684" y="1697"/>
                      <a:pt x="5000" y="1691"/>
                      <a:pt x="5039" y="1677"/>
                    </a:cubicBezTo>
                    <a:cubicBezTo>
                      <a:pt x="5200" y="1627"/>
                      <a:pt x="5068" y="1155"/>
                      <a:pt x="4885" y="1010"/>
                    </a:cubicBezTo>
                    <a:cubicBezTo>
                      <a:pt x="4709" y="866"/>
                      <a:pt x="2960" y="51"/>
                      <a:pt x="2960" y="51"/>
                    </a:cubicBezTo>
                    <a:lnTo>
                      <a:pt x="2960"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9" name="Google Shape;1759;p20"/>
              <p:cNvSpPr/>
              <p:nvPr/>
            </p:nvSpPr>
            <p:spPr>
              <a:xfrm>
                <a:off x="1030438" y="5380576"/>
                <a:ext cx="791408" cy="11215"/>
              </a:xfrm>
              <a:custGeom>
                <a:rect b="b" l="l" r="r" t="t"/>
                <a:pathLst>
                  <a:path extrusionOk="0" h="67" w="4728">
                    <a:moveTo>
                      <a:pt x="848" y="0"/>
                    </a:moveTo>
                    <a:cubicBezTo>
                      <a:pt x="483" y="0"/>
                      <a:pt x="185" y="3"/>
                      <a:pt x="10" y="9"/>
                    </a:cubicBezTo>
                    <a:cubicBezTo>
                      <a:pt x="0" y="9"/>
                      <a:pt x="0" y="13"/>
                      <a:pt x="10" y="13"/>
                    </a:cubicBezTo>
                    <a:cubicBezTo>
                      <a:pt x="611" y="49"/>
                      <a:pt x="2663" y="67"/>
                      <a:pt x="3905" y="67"/>
                    </a:cubicBezTo>
                    <a:cubicBezTo>
                      <a:pt x="4255" y="67"/>
                      <a:pt x="4540" y="66"/>
                      <a:pt x="4712" y="63"/>
                    </a:cubicBezTo>
                    <a:cubicBezTo>
                      <a:pt x="4727" y="63"/>
                      <a:pt x="4727" y="53"/>
                      <a:pt x="4712" y="53"/>
                    </a:cubicBezTo>
                    <a:cubicBezTo>
                      <a:pt x="4106" y="32"/>
                      <a:pt x="2090" y="0"/>
                      <a:pt x="84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0" name="Google Shape;1760;p20"/>
              <p:cNvSpPr/>
              <p:nvPr/>
            </p:nvSpPr>
            <p:spPr>
              <a:xfrm>
                <a:off x="1377935" y="5136526"/>
                <a:ext cx="157512" cy="40842"/>
              </a:xfrm>
              <a:custGeom>
                <a:rect b="b" l="l" r="r" t="t"/>
                <a:pathLst>
                  <a:path extrusionOk="0" h="244" w="941">
                    <a:moveTo>
                      <a:pt x="668" y="1"/>
                    </a:moveTo>
                    <a:cubicBezTo>
                      <a:pt x="430" y="1"/>
                      <a:pt x="184" y="67"/>
                      <a:pt x="9" y="225"/>
                    </a:cubicBezTo>
                    <a:cubicBezTo>
                      <a:pt x="0" y="231"/>
                      <a:pt x="9" y="244"/>
                      <a:pt x="22" y="244"/>
                    </a:cubicBezTo>
                    <a:cubicBezTo>
                      <a:pt x="315" y="153"/>
                      <a:pt x="620" y="90"/>
                      <a:pt x="925" y="65"/>
                    </a:cubicBezTo>
                    <a:cubicBezTo>
                      <a:pt x="937" y="58"/>
                      <a:pt x="940" y="49"/>
                      <a:pt x="937" y="36"/>
                    </a:cubicBezTo>
                    <a:cubicBezTo>
                      <a:pt x="937" y="30"/>
                      <a:pt x="934" y="27"/>
                      <a:pt x="928" y="27"/>
                    </a:cubicBezTo>
                    <a:cubicBezTo>
                      <a:pt x="845" y="10"/>
                      <a:pt x="757" y="1"/>
                      <a:pt x="66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1" name="Google Shape;1761;p20"/>
              <p:cNvSpPr/>
              <p:nvPr/>
            </p:nvSpPr>
            <p:spPr>
              <a:xfrm>
                <a:off x="1414760" y="5159123"/>
                <a:ext cx="157512" cy="41009"/>
              </a:xfrm>
              <a:custGeom>
                <a:rect b="b" l="l" r="r" t="t"/>
                <a:pathLst>
                  <a:path extrusionOk="0" h="245" w="941">
                    <a:moveTo>
                      <a:pt x="667" y="1"/>
                    </a:moveTo>
                    <a:cubicBezTo>
                      <a:pt x="428" y="1"/>
                      <a:pt x="181" y="66"/>
                      <a:pt x="10" y="222"/>
                    </a:cubicBezTo>
                    <a:cubicBezTo>
                      <a:pt x="0" y="232"/>
                      <a:pt x="10" y="244"/>
                      <a:pt x="22" y="244"/>
                    </a:cubicBezTo>
                    <a:cubicBezTo>
                      <a:pt x="315" y="153"/>
                      <a:pt x="620" y="90"/>
                      <a:pt x="925" y="62"/>
                    </a:cubicBezTo>
                    <a:cubicBezTo>
                      <a:pt x="937" y="59"/>
                      <a:pt x="941" y="46"/>
                      <a:pt x="937" y="33"/>
                    </a:cubicBezTo>
                    <a:lnTo>
                      <a:pt x="928" y="27"/>
                    </a:lnTo>
                    <a:cubicBezTo>
                      <a:pt x="845" y="10"/>
                      <a:pt x="757" y="1"/>
                      <a:pt x="66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2" name="Google Shape;1762;p20"/>
              <p:cNvSpPr/>
              <p:nvPr/>
            </p:nvSpPr>
            <p:spPr>
              <a:xfrm>
                <a:off x="1451585" y="5182892"/>
                <a:ext cx="157512" cy="40842"/>
              </a:xfrm>
              <a:custGeom>
                <a:rect b="b" l="l" r="r" t="t"/>
                <a:pathLst>
                  <a:path extrusionOk="0" h="244" w="941">
                    <a:moveTo>
                      <a:pt x="667" y="0"/>
                    </a:moveTo>
                    <a:cubicBezTo>
                      <a:pt x="428" y="0"/>
                      <a:pt x="181" y="66"/>
                      <a:pt x="10" y="222"/>
                    </a:cubicBezTo>
                    <a:cubicBezTo>
                      <a:pt x="0" y="231"/>
                      <a:pt x="10" y="244"/>
                      <a:pt x="22" y="244"/>
                    </a:cubicBezTo>
                    <a:cubicBezTo>
                      <a:pt x="315" y="152"/>
                      <a:pt x="620" y="90"/>
                      <a:pt x="925" y="61"/>
                    </a:cubicBezTo>
                    <a:cubicBezTo>
                      <a:pt x="938" y="58"/>
                      <a:pt x="941" y="46"/>
                      <a:pt x="938" y="33"/>
                    </a:cubicBezTo>
                    <a:cubicBezTo>
                      <a:pt x="938" y="30"/>
                      <a:pt x="934" y="27"/>
                      <a:pt x="928" y="27"/>
                    </a:cubicBezTo>
                    <a:cubicBezTo>
                      <a:pt x="845" y="10"/>
                      <a:pt x="757" y="0"/>
                      <a:pt x="667"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3" name="Google Shape;1763;p20"/>
              <p:cNvSpPr/>
              <p:nvPr/>
            </p:nvSpPr>
            <p:spPr>
              <a:xfrm>
                <a:off x="981895" y="5138367"/>
                <a:ext cx="419306" cy="281207"/>
              </a:xfrm>
              <a:custGeom>
                <a:rect b="b" l="l" r="r" t="t"/>
                <a:pathLst>
                  <a:path extrusionOk="0" h="1680" w="2505">
                    <a:moveTo>
                      <a:pt x="1" y="0"/>
                    </a:moveTo>
                    <a:lnTo>
                      <a:pt x="1" y="28"/>
                    </a:lnTo>
                    <a:lnTo>
                      <a:pt x="1" y="63"/>
                    </a:lnTo>
                    <a:cubicBezTo>
                      <a:pt x="13" y="862"/>
                      <a:pt x="45" y="1519"/>
                      <a:pt x="111" y="1563"/>
                    </a:cubicBezTo>
                    <a:cubicBezTo>
                      <a:pt x="177" y="1604"/>
                      <a:pt x="900" y="1642"/>
                      <a:pt x="1778" y="1664"/>
                    </a:cubicBezTo>
                    <a:cubicBezTo>
                      <a:pt x="2014" y="1667"/>
                      <a:pt x="2256" y="1680"/>
                      <a:pt x="2504" y="1680"/>
                    </a:cubicBezTo>
                    <a:cubicBezTo>
                      <a:pt x="1853" y="1242"/>
                      <a:pt x="410" y="283"/>
                      <a:pt x="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4" name="Google Shape;1764;p20"/>
              <p:cNvSpPr/>
              <p:nvPr/>
            </p:nvSpPr>
            <p:spPr>
              <a:xfrm>
                <a:off x="695997" y="2408304"/>
                <a:ext cx="901549" cy="2732560"/>
              </a:xfrm>
              <a:custGeom>
                <a:rect b="b" l="l" r="r" t="t"/>
                <a:pathLst>
                  <a:path extrusionOk="0" h="16325" w="5386">
                    <a:moveTo>
                      <a:pt x="1" y="1"/>
                    </a:moveTo>
                    <a:cubicBezTo>
                      <a:pt x="1" y="1"/>
                      <a:pt x="281" y="1067"/>
                      <a:pt x="639" y="2448"/>
                    </a:cubicBezTo>
                    <a:cubicBezTo>
                      <a:pt x="878" y="3370"/>
                      <a:pt x="1155" y="4426"/>
                      <a:pt x="1401" y="5395"/>
                    </a:cubicBezTo>
                    <a:cubicBezTo>
                      <a:pt x="1495" y="5750"/>
                      <a:pt x="1583" y="6096"/>
                      <a:pt x="1665" y="6420"/>
                    </a:cubicBezTo>
                    <a:cubicBezTo>
                      <a:pt x="1929" y="7449"/>
                      <a:pt x="2124" y="8235"/>
                      <a:pt x="2155" y="8408"/>
                    </a:cubicBezTo>
                    <a:cubicBezTo>
                      <a:pt x="2184" y="8543"/>
                      <a:pt x="1517" y="16325"/>
                      <a:pt x="1517" y="16325"/>
                    </a:cubicBezTo>
                    <a:lnTo>
                      <a:pt x="4845" y="16325"/>
                    </a:lnTo>
                    <a:cubicBezTo>
                      <a:pt x="4845" y="16325"/>
                      <a:pt x="5386" y="9566"/>
                      <a:pt x="5235" y="8377"/>
                    </a:cubicBezTo>
                    <a:cubicBezTo>
                      <a:pt x="5150" y="7638"/>
                      <a:pt x="4244" y="4602"/>
                      <a:pt x="3568" y="2398"/>
                    </a:cubicBezTo>
                    <a:cubicBezTo>
                      <a:pt x="3156" y="1042"/>
                      <a:pt x="2825" y="1"/>
                      <a:pt x="2825"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5" name="Google Shape;1765;p20"/>
              <p:cNvSpPr/>
              <p:nvPr/>
            </p:nvSpPr>
            <p:spPr>
              <a:xfrm>
                <a:off x="981393" y="5041283"/>
                <a:ext cx="502999" cy="9708"/>
              </a:xfrm>
              <a:custGeom>
                <a:rect b="b" l="l" r="r" t="t"/>
                <a:pathLst>
                  <a:path extrusionOk="0" h="58" w="3005">
                    <a:moveTo>
                      <a:pt x="1126" y="1"/>
                    </a:moveTo>
                    <a:cubicBezTo>
                      <a:pt x="635" y="1"/>
                      <a:pt x="127" y="5"/>
                      <a:pt x="4" y="23"/>
                    </a:cubicBezTo>
                    <a:cubicBezTo>
                      <a:pt x="1" y="23"/>
                      <a:pt x="1" y="27"/>
                      <a:pt x="1" y="27"/>
                    </a:cubicBezTo>
                    <a:cubicBezTo>
                      <a:pt x="1" y="30"/>
                      <a:pt x="4" y="30"/>
                      <a:pt x="4" y="30"/>
                    </a:cubicBezTo>
                    <a:cubicBezTo>
                      <a:pt x="129" y="52"/>
                      <a:pt x="661" y="57"/>
                      <a:pt x="1165" y="57"/>
                    </a:cubicBezTo>
                    <a:cubicBezTo>
                      <a:pt x="1597" y="57"/>
                      <a:pt x="2009" y="53"/>
                      <a:pt x="2124" y="52"/>
                    </a:cubicBezTo>
                    <a:cubicBezTo>
                      <a:pt x="2630" y="45"/>
                      <a:pt x="2479" y="42"/>
                      <a:pt x="2995" y="30"/>
                    </a:cubicBezTo>
                    <a:cubicBezTo>
                      <a:pt x="2998" y="30"/>
                      <a:pt x="3004" y="23"/>
                      <a:pt x="2998" y="20"/>
                    </a:cubicBezTo>
                    <a:lnTo>
                      <a:pt x="2998" y="20"/>
                    </a:lnTo>
                    <a:cubicBezTo>
                      <a:pt x="2998" y="24"/>
                      <a:pt x="2998" y="25"/>
                      <a:pt x="2997" y="25"/>
                    </a:cubicBezTo>
                    <a:cubicBezTo>
                      <a:pt x="2997" y="25"/>
                      <a:pt x="2996" y="25"/>
                      <a:pt x="2995" y="23"/>
                    </a:cubicBezTo>
                    <a:cubicBezTo>
                      <a:pt x="2485" y="11"/>
                      <a:pt x="2633" y="8"/>
                      <a:pt x="2124" y="5"/>
                    </a:cubicBezTo>
                    <a:cubicBezTo>
                      <a:pt x="2005" y="5"/>
                      <a:pt x="1573" y="1"/>
                      <a:pt x="1126"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6" name="Google Shape;1766;p20"/>
              <p:cNvSpPr/>
              <p:nvPr/>
            </p:nvSpPr>
            <p:spPr>
              <a:xfrm>
                <a:off x="792078" y="2523947"/>
                <a:ext cx="384322" cy="2465079"/>
              </a:xfrm>
              <a:custGeom>
                <a:rect b="b" l="l" r="r" t="t"/>
                <a:pathLst>
                  <a:path extrusionOk="0" h="14727" w="2296">
                    <a:moveTo>
                      <a:pt x="10" y="1"/>
                    </a:moveTo>
                    <a:cubicBezTo>
                      <a:pt x="1" y="1"/>
                      <a:pt x="2" y="52"/>
                      <a:pt x="25" y="129"/>
                    </a:cubicBezTo>
                    <a:cubicBezTo>
                      <a:pt x="97" y="377"/>
                      <a:pt x="166" y="629"/>
                      <a:pt x="238" y="877"/>
                    </a:cubicBezTo>
                    <a:cubicBezTo>
                      <a:pt x="383" y="1368"/>
                      <a:pt x="525" y="1859"/>
                      <a:pt x="669" y="2353"/>
                    </a:cubicBezTo>
                    <a:cubicBezTo>
                      <a:pt x="962" y="3328"/>
                      <a:pt x="1251" y="4306"/>
                      <a:pt x="1547" y="5281"/>
                    </a:cubicBezTo>
                    <a:lnTo>
                      <a:pt x="1987" y="6746"/>
                    </a:lnTo>
                    <a:cubicBezTo>
                      <a:pt x="2063" y="6979"/>
                      <a:pt x="2122" y="7215"/>
                      <a:pt x="2170" y="7454"/>
                    </a:cubicBezTo>
                    <a:cubicBezTo>
                      <a:pt x="2207" y="7706"/>
                      <a:pt x="2220" y="7961"/>
                      <a:pt x="2201" y="8212"/>
                    </a:cubicBezTo>
                    <a:cubicBezTo>
                      <a:pt x="2170" y="8725"/>
                      <a:pt x="2110" y="9231"/>
                      <a:pt x="2063" y="9738"/>
                    </a:cubicBezTo>
                    <a:cubicBezTo>
                      <a:pt x="2015" y="10244"/>
                      <a:pt x="1971" y="10757"/>
                      <a:pt x="1921" y="11266"/>
                    </a:cubicBezTo>
                    <a:cubicBezTo>
                      <a:pt x="1827" y="12285"/>
                      <a:pt x="1736" y="13301"/>
                      <a:pt x="1641" y="14311"/>
                    </a:cubicBezTo>
                    <a:cubicBezTo>
                      <a:pt x="1629" y="14440"/>
                      <a:pt x="1619" y="14565"/>
                      <a:pt x="1610" y="14694"/>
                    </a:cubicBezTo>
                    <a:cubicBezTo>
                      <a:pt x="1610" y="14716"/>
                      <a:pt x="1625" y="14726"/>
                      <a:pt x="1641" y="14726"/>
                    </a:cubicBezTo>
                    <a:cubicBezTo>
                      <a:pt x="1657" y="14726"/>
                      <a:pt x="1674" y="14715"/>
                      <a:pt x="1676" y="14694"/>
                    </a:cubicBezTo>
                    <a:cubicBezTo>
                      <a:pt x="1786" y="13694"/>
                      <a:pt x="1871" y="12688"/>
                      <a:pt x="1965" y="11681"/>
                    </a:cubicBezTo>
                    <a:lnTo>
                      <a:pt x="2242" y="8681"/>
                    </a:lnTo>
                    <a:cubicBezTo>
                      <a:pt x="2267" y="8429"/>
                      <a:pt x="2295" y="8178"/>
                      <a:pt x="2295" y="7926"/>
                    </a:cubicBezTo>
                    <a:cubicBezTo>
                      <a:pt x="2289" y="7693"/>
                      <a:pt x="2264" y="7464"/>
                      <a:pt x="2210" y="7234"/>
                    </a:cubicBezTo>
                    <a:cubicBezTo>
                      <a:pt x="2100" y="6750"/>
                      <a:pt x="1943" y="6278"/>
                      <a:pt x="1795" y="5806"/>
                    </a:cubicBezTo>
                    <a:cubicBezTo>
                      <a:pt x="1503" y="4844"/>
                      <a:pt x="1213" y="3884"/>
                      <a:pt x="921" y="2925"/>
                    </a:cubicBezTo>
                    <a:cubicBezTo>
                      <a:pt x="776" y="2447"/>
                      <a:pt x="632" y="1966"/>
                      <a:pt x="481" y="1488"/>
                    </a:cubicBezTo>
                    <a:cubicBezTo>
                      <a:pt x="408" y="1245"/>
                      <a:pt x="333" y="1006"/>
                      <a:pt x="257" y="758"/>
                    </a:cubicBezTo>
                    <a:cubicBezTo>
                      <a:pt x="182" y="522"/>
                      <a:pt x="100" y="286"/>
                      <a:pt x="34" y="50"/>
                    </a:cubicBezTo>
                    <a:cubicBezTo>
                      <a:pt x="24" y="16"/>
                      <a:pt x="16" y="1"/>
                      <a:pt x="1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7" name="Google Shape;1767;p20"/>
              <p:cNvSpPr/>
              <p:nvPr/>
            </p:nvSpPr>
            <p:spPr>
              <a:xfrm>
                <a:off x="695997" y="2403260"/>
                <a:ext cx="419808" cy="1076286"/>
              </a:xfrm>
              <a:custGeom>
                <a:rect b="b" l="l" r="r" t="t"/>
                <a:pathLst>
                  <a:path extrusionOk="0" h="6430" w="2508">
                    <a:moveTo>
                      <a:pt x="1" y="1"/>
                    </a:moveTo>
                    <a:cubicBezTo>
                      <a:pt x="1" y="1"/>
                      <a:pt x="1029" y="3929"/>
                      <a:pt x="1665" y="6430"/>
                    </a:cubicBezTo>
                    <a:cubicBezTo>
                      <a:pt x="1935" y="4366"/>
                      <a:pt x="2310" y="1520"/>
                      <a:pt x="2508"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8" name="Google Shape;1768;p20"/>
              <p:cNvSpPr/>
              <p:nvPr/>
            </p:nvSpPr>
            <p:spPr>
              <a:xfrm>
                <a:off x="365909" y="4654451"/>
                <a:ext cx="897364" cy="779847"/>
              </a:xfrm>
              <a:custGeom>
                <a:rect b="b" l="l" r="r" t="t"/>
                <a:pathLst>
                  <a:path extrusionOk="0" h="4659" w="5361">
                    <a:moveTo>
                      <a:pt x="124" y="1"/>
                    </a:moveTo>
                    <a:cubicBezTo>
                      <a:pt x="124" y="1"/>
                      <a:pt x="36" y="1180"/>
                      <a:pt x="92" y="2360"/>
                    </a:cubicBezTo>
                    <a:lnTo>
                      <a:pt x="92" y="2432"/>
                    </a:lnTo>
                    <a:cubicBezTo>
                      <a:pt x="48" y="2608"/>
                      <a:pt x="1" y="2951"/>
                      <a:pt x="1" y="2951"/>
                    </a:cubicBezTo>
                    <a:lnTo>
                      <a:pt x="1" y="2960"/>
                    </a:lnTo>
                    <a:cubicBezTo>
                      <a:pt x="17" y="3797"/>
                      <a:pt x="51" y="4486"/>
                      <a:pt x="117" y="4527"/>
                    </a:cubicBezTo>
                    <a:cubicBezTo>
                      <a:pt x="246" y="4611"/>
                      <a:pt x="2656" y="4658"/>
                      <a:pt x="4110" y="4658"/>
                    </a:cubicBezTo>
                    <a:cubicBezTo>
                      <a:pt x="4709" y="4658"/>
                      <a:pt x="5146" y="4650"/>
                      <a:pt x="5194" y="4634"/>
                    </a:cubicBezTo>
                    <a:cubicBezTo>
                      <a:pt x="5360" y="4580"/>
                      <a:pt x="5219" y="4096"/>
                      <a:pt x="5036" y="3945"/>
                    </a:cubicBezTo>
                    <a:cubicBezTo>
                      <a:pt x="4854" y="3797"/>
                      <a:pt x="3052" y="2970"/>
                      <a:pt x="3052" y="2970"/>
                    </a:cubicBezTo>
                    <a:lnTo>
                      <a:pt x="3052" y="2938"/>
                    </a:lnTo>
                    <a:lnTo>
                      <a:pt x="2961" y="2448"/>
                    </a:lnTo>
                    <a:lnTo>
                      <a:pt x="2961" y="2353"/>
                    </a:lnTo>
                    <a:lnTo>
                      <a:pt x="3149" y="1"/>
                    </a:lnTo>
                    <a:close/>
                  </a:path>
                </a:pathLst>
              </a:custGeom>
              <a:solidFill>
                <a:srgbClr val="AD63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9" name="Google Shape;1769;p20"/>
              <p:cNvSpPr/>
              <p:nvPr/>
            </p:nvSpPr>
            <p:spPr>
              <a:xfrm>
                <a:off x="366578" y="5045635"/>
                <a:ext cx="921468" cy="392518"/>
              </a:xfrm>
              <a:custGeom>
                <a:rect b="b" l="l" r="r" t="t"/>
                <a:pathLst>
                  <a:path extrusionOk="0" h="2345" w="5505">
                    <a:moveTo>
                      <a:pt x="91" y="1"/>
                    </a:moveTo>
                    <a:lnTo>
                      <a:pt x="91" y="98"/>
                    </a:lnTo>
                    <a:cubicBezTo>
                      <a:pt x="49" y="270"/>
                      <a:pt x="4" y="588"/>
                      <a:pt x="0" y="615"/>
                    </a:cubicBezTo>
                    <a:lnTo>
                      <a:pt x="0" y="615"/>
                    </a:lnTo>
                    <a:cubicBezTo>
                      <a:pt x="0" y="611"/>
                      <a:pt x="0" y="606"/>
                      <a:pt x="0" y="601"/>
                    </a:cubicBezTo>
                    <a:lnTo>
                      <a:pt x="0" y="617"/>
                    </a:lnTo>
                    <a:cubicBezTo>
                      <a:pt x="0" y="617"/>
                      <a:pt x="0" y="616"/>
                      <a:pt x="0" y="615"/>
                    </a:cubicBezTo>
                    <a:lnTo>
                      <a:pt x="0" y="615"/>
                    </a:lnTo>
                    <a:cubicBezTo>
                      <a:pt x="16" y="1468"/>
                      <a:pt x="51" y="2171"/>
                      <a:pt x="123" y="2215"/>
                    </a:cubicBezTo>
                    <a:cubicBezTo>
                      <a:pt x="251" y="2298"/>
                      <a:pt x="2777" y="2344"/>
                      <a:pt x="4266" y="2344"/>
                    </a:cubicBezTo>
                    <a:cubicBezTo>
                      <a:pt x="4859" y="2344"/>
                      <a:pt x="5287" y="2337"/>
                      <a:pt x="5334" y="2322"/>
                    </a:cubicBezTo>
                    <a:cubicBezTo>
                      <a:pt x="5504" y="2262"/>
                      <a:pt x="5369" y="1778"/>
                      <a:pt x="5183" y="1623"/>
                    </a:cubicBezTo>
                    <a:cubicBezTo>
                      <a:pt x="4995" y="1469"/>
                      <a:pt x="3142" y="623"/>
                      <a:pt x="3142" y="623"/>
                    </a:cubicBezTo>
                    <a:lnTo>
                      <a:pt x="3142" y="614"/>
                    </a:lnTo>
                    <a:lnTo>
                      <a:pt x="3051" y="123"/>
                    </a:lnTo>
                    <a:lnTo>
                      <a:pt x="3051"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0" name="Google Shape;1770;p20"/>
              <p:cNvSpPr/>
              <p:nvPr/>
            </p:nvSpPr>
            <p:spPr>
              <a:xfrm>
                <a:off x="381308" y="5150419"/>
                <a:ext cx="869913" cy="283048"/>
              </a:xfrm>
              <a:custGeom>
                <a:rect b="b" l="l" r="r" t="t"/>
                <a:pathLst>
                  <a:path extrusionOk="0" h="1691" w="5197">
                    <a:moveTo>
                      <a:pt x="2960" y="0"/>
                    </a:moveTo>
                    <a:lnTo>
                      <a:pt x="0" y="7"/>
                    </a:lnTo>
                    <a:cubicBezTo>
                      <a:pt x="19" y="834"/>
                      <a:pt x="50" y="1523"/>
                      <a:pt x="116" y="1564"/>
                    </a:cubicBezTo>
                    <a:cubicBezTo>
                      <a:pt x="240" y="1644"/>
                      <a:pt x="2614" y="1690"/>
                      <a:pt x="4021" y="1690"/>
                    </a:cubicBezTo>
                    <a:cubicBezTo>
                      <a:pt x="4585" y="1690"/>
                      <a:pt x="4993" y="1683"/>
                      <a:pt x="5039" y="1667"/>
                    </a:cubicBezTo>
                    <a:cubicBezTo>
                      <a:pt x="5196" y="1611"/>
                      <a:pt x="5064" y="1152"/>
                      <a:pt x="4885" y="1007"/>
                    </a:cubicBezTo>
                    <a:cubicBezTo>
                      <a:pt x="4709" y="856"/>
                      <a:pt x="2960" y="51"/>
                      <a:pt x="2960" y="51"/>
                    </a:cubicBezTo>
                    <a:lnTo>
                      <a:pt x="2960"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1" name="Google Shape;1771;p20"/>
              <p:cNvSpPr/>
              <p:nvPr/>
            </p:nvSpPr>
            <p:spPr>
              <a:xfrm>
                <a:off x="429683" y="5390620"/>
                <a:ext cx="791408" cy="10378"/>
              </a:xfrm>
              <a:custGeom>
                <a:rect b="b" l="l" r="r" t="t"/>
                <a:pathLst>
                  <a:path extrusionOk="0" h="62" w="4728">
                    <a:moveTo>
                      <a:pt x="1290" y="0"/>
                    </a:moveTo>
                    <a:cubicBezTo>
                      <a:pt x="728" y="0"/>
                      <a:pt x="252" y="5"/>
                      <a:pt x="10" y="15"/>
                    </a:cubicBezTo>
                    <a:cubicBezTo>
                      <a:pt x="0" y="15"/>
                      <a:pt x="0" y="19"/>
                      <a:pt x="10" y="19"/>
                    </a:cubicBezTo>
                    <a:cubicBezTo>
                      <a:pt x="515" y="47"/>
                      <a:pt x="2045" y="61"/>
                      <a:pt x="3258" y="61"/>
                    </a:cubicBezTo>
                    <a:cubicBezTo>
                      <a:pt x="3894" y="61"/>
                      <a:pt x="4444" y="58"/>
                      <a:pt x="4712" y="50"/>
                    </a:cubicBezTo>
                    <a:cubicBezTo>
                      <a:pt x="4728" y="50"/>
                      <a:pt x="4728" y="41"/>
                      <a:pt x="4712" y="41"/>
                    </a:cubicBezTo>
                    <a:cubicBezTo>
                      <a:pt x="4174" y="21"/>
                      <a:pt x="2523" y="0"/>
                      <a:pt x="129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2" name="Google Shape;1772;p20"/>
              <p:cNvSpPr/>
              <p:nvPr/>
            </p:nvSpPr>
            <p:spPr>
              <a:xfrm>
                <a:off x="775004" y="5145732"/>
                <a:ext cx="158181" cy="40675"/>
              </a:xfrm>
              <a:custGeom>
                <a:rect b="b" l="l" r="r" t="t"/>
                <a:pathLst>
                  <a:path extrusionOk="0" h="243" w="945">
                    <a:moveTo>
                      <a:pt x="671" y="0"/>
                    </a:moveTo>
                    <a:cubicBezTo>
                      <a:pt x="432" y="0"/>
                      <a:pt x="185" y="65"/>
                      <a:pt x="10" y="223"/>
                    </a:cubicBezTo>
                    <a:cubicBezTo>
                      <a:pt x="1" y="233"/>
                      <a:pt x="10" y="242"/>
                      <a:pt x="23" y="242"/>
                    </a:cubicBezTo>
                    <a:cubicBezTo>
                      <a:pt x="315" y="154"/>
                      <a:pt x="620" y="91"/>
                      <a:pt x="925" y="63"/>
                    </a:cubicBezTo>
                    <a:cubicBezTo>
                      <a:pt x="938" y="60"/>
                      <a:pt x="944" y="50"/>
                      <a:pt x="941" y="41"/>
                    </a:cubicBezTo>
                    <a:cubicBezTo>
                      <a:pt x="944" y="32"/>
                      <a:pt x="938" y="28"/>
                      <a:pt x="929" y="25"/>
                    </a:cubicBezTo>
                    <a:cubicBezTo>
                      <a:pt x="846" y="9"/>
                      <a:pt x="759" y="0"/>
                      <a:pt x="67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3" name="Google Shape;1773;p20"/>
              <p:cNvSpPr/>
              <p:nvPr/>
            </p:nvSpPr>
            <p:spPr>
              <a:xfrm>
                <a:off x="811829" y="5167995"/>
                <a:ext cx="159688" cy="41009"/>
              </a:xfrm>
              <a:custGeom>
                <a:rect b="b" l="l" r="r" t="t"/>
                <a:pathLst>
                  <a:path extrusionOk="0" h="245" w="954">
                    <a:moveTo>
                      <a:pt x="680" y="0"/>
                    </a:moveTo>
                    <a:cubicBezTo>
                      <a:pt x="437" y="0"/>
                      <a:pt x="187" y="66"/>
                      <a:pt x="13" y="226"/>
                    </a:cubicBezTo>
                    <a:cubicBezTo>
                      <a:pt x="1" y="232"/>
                      <a:pt x="13" y="245"/>
                      <a:pt x="26" y="245"/>
                    </a:cubicBezTo>
                    <a:cubicBezTo>
                      <a:pt x="322" y="153"/>
                      <a:pt x="624" y="90"/>
                      <a:pt x="929" y="65"/>
                    </a:cubicBezTo>
                    <a:cubicBezTo>
                      <a:pt x="941" y="65"/>
                      <a:pt x="951" y="56"/>
                      <a:pt x="951" y="43"/>
                    </a:cubicBezTo>
                    <a:cubicBezTo>
                      <a:pt x="954" y="37"/>
                      <a:pt x="944" y="24"/>
                      <a:pt x="935" y="24"/>
                    </a:cubicBezTo>
                    <a:cubicBezTo>
                      <a:pt x="854" y="9"/>
                      <a:pt x="767" y="0"/>
                      <a:pt x="68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4" name="Google Shape;1774;p20"/>
              <p:cNvSpPr/>
              <p:nvPr/>
            </p:nvSpPr>
            <p:spPr>
              <a:xfrm>
                <a:off x="849826" y="5191094"/>
                <a:ext cx="158014" cy="41009"/>
              </a:xfrm>
              <a:custGeom>
                <a:rect b="b" l="l" r="r" t="t"/>
                <a:pathLst>
                  <a:path extrusionOk="0" h="245" w="944">
                    <a:moveTo>
                      <a:pt x="673" y="0"/>
                    </a:moveTo>
                    <a:cubicBezTo>
                      <a:pt x="430" y="0"/>
                      <a:pt x="180" y="66"/>
                      <a:pt x="7" y="226"/>
                    </a:cubicBezTo>
                    <a:cubicBezTo>
                      <a:pt x="0" y="232"/>
                      <a:pt x="7" y="245"/>
                      <a:pt x="19" y="245"/>
                    </a:cubicBezTo>
                    <a:cubicBezTo>
                      <a:pt x="315" y="154"/>
                      <a:pt x="617" y="91"/>
                      <a:pt x="922" y="63"/>
                    </a:cubicBezTo>
                    <a:cubicBezTo>
                      <a:pt x="935" y="63"/>
                      <a:pt x="944" y="56"/>
                      <a:pt x="944" y="44"/>
                    </a:cubicBezTo>
                    <a:cubicBezTo>
                      <a:pt x="944" y="31"/>
                      <a:pt x="938" y="25"/>
                      <a:pt x="928" y="25"/>
                    </a:cubicBezTo>
                    <a:cubicBezTo>
                      <a:pt x="847" y="9"/>
                      <a:pt x="760" y="0"/>
                      <a:pt x="67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5" name="Google Shape;1775;p20"/>
              <p:cNvSpPr/>
              <p:nvPr/>
            </p:nvSpPr>
            <p:spPr>
              <a:xfrm>
                <a:off x="336951" y="2403260"/>
                <a:ext cx="817353" cy="2750972"/>
              </a:xfrm>
              <a:custGeom>
                <a:rect b="b" l="l" r="r" t="t"/>
                <a:pathLst>
                  <a:path extrusionOk="0" h="16435" w="4883">
                    <a:moveTo>
                      <a:pt x="4882" y="1"/>
                    </a:moveTo>
                    <a:lnTo>
                      <a:pt x="1033" y="7"/>
                    </a:lnTo>
                    <a:cubicBezTo>
                      <a:pt x="1033" y="7"/>
                      <a:pt x="967" y="1086"/>
                      <a:pt x="888" y="2495"/>
                    </a:cubicBezTo>
                    <a:cubicBezTo>
                      <a:pt x="759" y="4775"/>
                      <a:pt x="589" y="7905"/>
                      <a:pt x="599" y="8612"/>
                    </a:cubicBezTo>
                    <a:cubicBezTo>
                      <a:pt x="602" y="9053"/>
                      <a:pt x="1" y="16434"/>
                      <a:pt x="1" y="16434"/>
                    </a:cubicBezTo>
                    <a:lnTo>
                      <a:pt x="3335" y="16419"/>
                    </a:lnTo>
                    <a:cubicBezTo>
                      <a:pt x="3335" y="16419"/>
                      <a:pt x="3511" y="9811"/>
                      <a:pt x="3483" y="8609"/>
                    </a:cubicBezTo>
                    <a:cubicBezTo>
                      <a:pt x="3473" y="8285"/>
                      <a:pt x="3511" y="6772"/>
                      <a:pt x="3546" y="5410"/>
                    </a:cubicBezTo>
                    <a:cubicBezTo>
                      <a:pt x="3577" y="4196"/>
                      <a:pt x="3608" y="3108"/>
                      <a:pt x="3608" y="3108"/>
                    </a:cubicBezTo>
                    <a:cubicBezTo>
                      <a:pt x="3870" y="2941"/>
                      <a:pt x="4143" y="2800"/>
                      <a:pt x="4426" y="2687"/>
                    </a:cubicBezTo>
                    <a:cubicBezTo>
                      <a:pt x="4458" y="2608"/>
                      <a:pt x="4486" y="2517"/>
                      <a:pt x="4511" y="2429"/>
                    </a:cubicBezTo>
                    <a:cubicBezTo>
                      <a:pt x="4816" y="1353"/>
                      <a:pt x="4882" y="1"/>
                      <a:pt x="4882"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6" name="Google Shape;1776;p20"/>
              <p:cNvSpPr/>
              <p:nvPr/>
            </p:nvSpPr>
            <p:spPr>
              <a:xfrm>
                <a:off x="374445" y="5047141"/>
                <a:ext cx="504506" cy="10378"/>
              </a:xfrm>
              <a:custGeom>
                <a:rect b="b" l="l" r="r" t="t"/>
                <a:pathLst>
                  <a:path extrusionOk="0" h="62" w="3014">
                    <a:moveTo>
                      <a:pt x="1561" y="0"/>
                    </a:moveTo>
                    <a:cubicBezTo>
                      <a:pt x="981" y="0"/>
                      <a:pt x="165" y="4"/>
                      <a:pt x="3" y="32"/>
                    </a:cubicBezTo>
                    <a:cubicBezTo>
                      <a:pt x="0" y="32"/>
                      <a:pt x="0" y="36"/>
                      <a:pt x="0" y="36"/>
                    </a:cubicBezTo>
                    <a:cubicBezTo>
                      <a:pt x="0" y="39"/>
                      <a:pt x="3" y="39"/>
                      <a:pt x="3" y="39"/>
                    </a:cubicBezTo>
                    <a:cubicBezTo>
                      <a:pt x="105" y="57"/>
                      <a:pt x="475" y="62"/>
                      <a:pt x="880" y="62"/>
                    </a:cubicBezTo>
                    <a:cubicBezTo>
                      <a:pt x="1402" y="62"/>
                      <a:pt x="1983" y="53"/>
                      <a:pt x="2123" y="51"/>
                    </a:cubicBezTo>
                    <a:cubicBezTo>
                      <a:pt x="2630" y="42"/>
                      <a:pt x="2482" y="39"/>
                      <a:pt x="2998" y="26"/>
                    </a:cubicBezTo>
                    <a:cubicBezTo>
                      <a:pt x="3004" y="26"/>
                      <a:pt x="3013" y="26"/>
                      <a:pt x="3013" y="20"/>
                    </a:cubicBezTo>
                    <a:cubicBezTo>
                      <a:pt x="3013" y="18"/>
                      <a:pt x="3009" y="13"/>
                      <a:pt x="3004" y="13"/>
                    </a:cubicBezTo>
                    <a:cubicBezTo>
                      <a:pt x="3002" y="13"/>
                      <a:pt x="3000" y="14"/>
                      <a:pt x="2998" y="17"/>
                    </a:cubicBezTo>
                    <a:cubicBezTo>
                      <a:pt x="2485" y="7"/>
                      <a:pt x="2639" y="4"/>
                      <a:pt x="2123" y="1"/>
                    </a:cubicBezTo>
                    <a:cubicBezTo>
                      <a:pt x="2045" y="1"/>
                      <a:pt x="1828" y="0"/>
                      <a:pt x="1561"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7" name="Google Shape;1777;p20"/>
              <p:cNvSpPr/>
              <p:nvPr/>
            </p:nvSpPr>
            <p:spPr>
              <a:xfrm>
                <a:off x="940885" y="2840476"/>
                <a:ext cx="166048" cy="87877"/>
              </a:xfrm>
              <a:custGeom>
                <a:rect b="b" l="l" r="r" t="t"/>
                <a:pathLst>
                  <a:path extrusionOk="0" h="525" w="992">
                    <a:moveTo>
                      <a:pt x="969" y="0"/>
                    </a:moveTo>
                    <a:cubicBezTo>
                      <a:pt x="965" y="0"/>
                      <a:pt x="960" y="2"/>
                      <a:pt x="957" y="6"/>
                    </a:cubicBezTo>
                    <a:cubicBezTo>
                      <a:pt x="626" y="141"/>
                      <a:pt x="309" y="311"/>
                      <a:pt x="7" y="502"/>
                    </a:cubicBezTo>
                    <a:cubicBezTo>
                      <a:pt x="0" y="509"/>
                      <a:pt x="0" y="515"/>
                      <a:pt x="0" y="518"/>
                    </a:cubicBezTo>
                    <a:cubicBezTo>
                      <a:pt x="7" y="524"/>
                      <a:pt x="10" y="524"/>
                      <a:pt x="13" y="524"/>
                    </a:cubicBezTo>
                    <a:cubicBezTo>
                      <a:pt x="337" y="367"/>
                      <a:pt x="661" y="216"/>
                      <a:pt x="976" y="43"/>
                    </a:cubicBezTo>
                    <a:cubicBezTo>
                      <a:pt x="988" y="40"/>
                      <a:pt x="991" y="24"/>
                      <a:pt x="985" y="15"/>
                    </a:cubicBezTo>
                    <a:cubicBezTo>
                      <a:pt x="983" y="5"/>
                      <a:pt x="976" y="0"/>
                      <a:pt x="96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8" name="Google Shape;1778;p20"/>
              <p:cNvSpPr/>
              <p:nvPr/>
            </p:nvSpPr>
            <p:spPr>
              <a:xfrm>
                <a:off x="1002986" y="2648315"/>
                <a:ext cx="103445" cy="246056"/>
              </a:xfrm>
              <a:custGeom>
                <a:rect b="b" l="l" r="r" t="t"/>
                <a:pathLst>
                  <a:path extrusionOk="0" h="1470" w="618">
                    <a:moveTo>
                      <a:pt x="609" y="1"/>
                    </a:moveTo>
                    <a:cubicBezTo>
                      <a:pt x="607" y="1"/>
                      <a:pt x="605" y="3"/>
                      <a:pt x="605" y="9"/>
                    </a:cubicBezTo>
                    <a:cubicBezTo>
                      <a:pt x="583" y="125"/>
                      <a:pt x="554" y="245"/>
                      <a:pt x="532" y="367"/>
                    </a:cubicBezTo>
                    <a:cubicBezTo>
                      <a:pt x="507" y="487"/>
                      <a:pt x="488" y="591"/>
                      <a:pt x="460" y="697"/>
                    </a:cubicBezTo>
                    <a:cubicBezTo>
                      <a:pt x="438" y="801"/>
                      <a:pt x="381" y="902"/>
                      <a:pt x="306" y="974"/>
                    </a:cubicBezTo>
                    <a:cubicBezTo>
                      <a:pt x="265" y="1015"/>
                      <a:pt x="218" y="1050"/>
                      <a:pt x="170" y="1091"/>
                    </a:cubicBezTo>
                    <a:cubicBezTo>
                      <a:pt x="145" y="1109"/>
                      <a:pt x="117" y="1128"/>
                      <a:pt x="92" y="1147"/>
                    </a:cubicBezTo>
                    <a:cubicBezTo>
                      <a:pt x="92" y="1132"/>
                      <a:pt x="98" y="1116"/>
                      <a:pt x="98" y="1100"/>
                    </a:cubicBezTo>
                    <a:cubicBezTo>
                      <a:pt x="108" y="1056"/>
                      <a:pt x="114" y="1012"/>
                      <a:pt x="123" y="968"/>
                    </a:cubicBezTo>
                    <a:cubicBezTo>
                      <a:pt x="139" y="870"/>
                      <a:pt x="155" y="767"/>
                      <a:pt x="170" y="669"/>
                    </a:cubicBezTo>
                    <a:cubicBezTo>
                      <a:pt x="202" y="471"/>
                      <a:pt x="227" y="270"/>
                      <a:pt x="268" y="78"/>
                    </a:cubicBezTo>
                    <a:cubicBezTo>
                      <a:pt x="268" y="74"/>
                      <a:pt x="264" y="72"/>
                      <a:pt x="261" y="72"/>
                    </a:cubicBezTo>
                    <a:cubicBezTo>
                      <a:pt x="258" y="72"/>
                      <a:pt x="255" y="74"/>
                      <a:pt x="255" y="78"/>
                    </a:cubicBezTo>
                    <a:cubicBezTo>
                      <a:pt x="205" y="270"/>
                      <a:pt x="155" y="465"/>
                      <a:pt x="111" y="657"/>
                    </a:cubicBezTo>
                    <a:cubicBezTo>
                      <a:pt x="92" y="751"/>
                      <a:pt x="16" y="1223"/>
                      <a:pt x="13" y="1254"/>
                    </a:cubicBezTo>
                    <a:cubicBezTo>
                      <a:pt x="7" y="1286"/>
                      <a:pt x="4" y="1327"/>
                      <a:pt x="4" y="1358"/>
                    </a:cubicBezTo>
                    <a:cubicBezTo>
                      <a:pt x="1" y="1393"/>
                      <a:pt x="1" y="1427"/>
                      <a:pt x="4" y="1462"/>
                    </a:cubicBezTo>
                    <a:cubicBezTo>
                      <a:pt x="6" y="1466"/>
                      <a:pt x="10" y="1469"/>
                      <a:pt x="13" y="1469"/>
                    </a:cubicBezTo>
                    <a:cubicBezTo>
                      <a:pt x="14" y="1469"/>
                      <a:pt x="16" y="1469"/>
                      <a:pt x="16" y="1468"/>
                    </a:cubicBezTo>
                    <a:lnTo>
                      <a:pt x="20" y="1462"/>
                    </a:lnTo>
                    <a:cubicBezTo>
                      <a:pt x="35" y="1430"/>
                      <a:pt x="45" y="1396"/>
                      <a:pt x="51" y="1361"/>
                    </a:cubicBezTo>
                    <a:cubicBezTo>
                      <a:pt x="60" y="1330"/>
                      <a:pt x="67" y="1295"/>
                      <a:pt x="76" y="1257"/>
                    </a:cubicBezTo>
                    <a:lnTo>
                      <a:pt x="79" y="1220"/>
                    </a:lnTo>
                    <a:cubicBezTo>
                      <a:pt x="126" y="1191"/>
                      <a:pt x="170" y="1154"/>
                      <a:pt x="211" y="1122"/>
                    </a:cubicBezTo>
                    <a:cubicBezTo>
                      <a:pt x="255" y="1091"/>
                      <a:pt x="303" y="1053"/>
                      <a:pt x="350" y="1018"/>
                    </a:cubicBezTo>
                    <a:cubicBezTo>
                      <a:pt x="432" y="949"/>
                      <a:pt x="491" y="858"/>
                      <a:pt x="520" y="754"/>
                    </a:cubicBezTo>
                    <a:cubicBezTo>
                      <a:pt x="548" y="644"/>
                      <a:pt x="567" y="531"/>
                      <a:pt x="573" y="418"/>
                    </a:cubicBezTo>
                    <a:cubicBezTo>
                      <a:pt x="589" y="282"/>
                      <a:pt x="601" y="150"/>
                      <a:pt x="617" y="15"/>
                    </a:cubicBezTo>
                    <a:cubicBezTo>
                      <a:pt x="617" y="6"/>
                      <a:pt x="613" y="1"/>
                      <a:pt x="60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9" name="Google Shape;1779;p20"/>
              <p:cNvSpPr/>
              <p:nvPr/>
            </p:nvSpPr>
            <p:spPr>
              <a:xfrm>
                <a:off x="898034" y="1550255"/>
                <a:ext cx="853007" cy="520065"/>
              </a:xfrm>
              <a:custGeom>
                <a:rect b="b" l="l" r="r" t="t"/>
                <a:pathLst>
                  <a:path extrusionOk="0" h="3107" w="5096">
                    <a:moveTo>
                      <a:pt x="3831" y="1"/>
                    </a:moveTo>
                    <a:cubicBezTo>
                      <a:pt x="3816" y="1"/>
                      <a:pt x="3804" y="6"/>
                      <a:pt x="3795" y="17"/>
                    </a:cubicBezTo>
                    <a:cubicBezTo>
                      <a:pt x="3386" y="543"/>
                      <a:pt x="2823" y="1229"/>
                      <a:pt x="2687" y="1229"/>
                    </a:cubicBezTo>
                    <a:cubicBezTo>
                      <a:pt x="2684" y="1229"/>
                      <a:pt x="2681" y="1229"/>
                      <a:pt x="2678" y="1228"/>
                    </a:cubicBezTo>
                    <a:cubicBezTo>
                      <a:pt x="2049" y="1008"/>
                      <a:pt x="1449" y="712"/>
                      <a:pt x="886" y="357"/>
                    </a:cubicBezTo>
                    <a:cubicBezTo>
                      <a:pt x="655" y="211"/>
                      <a:pt x="448" y="132"/>
                      <a:pt x="304" y="132"/>
                    </a:cubicBezTo>
                    <a:cubicBezTo>
                      <a:pt x="65" y="132"/>
                      <a:pt x="1" y="349"/>
                      <a:pt x="297" y="829"/>
                    </a:cubicBezTo>
                    <a:cubicBezTo>
                      <a:pt x="562" y="1250"/>
                      <a:pt x="2043" y="3106"/>
                      <a:pt x="2876" y="3106"/>
                    </a:cubicBezTo>
                    <a:cubicBezTo>
                      <a:pt x="2944" y="3106"/>
                      <a:pt x="3007" y="3094"/>
                      <a:pt x="3065" y="3068"/>
                    </a:cubicBezTo>
                    <a:cubicBezTo>
                      <a:pt x="3804" y="2735"/>
                      <a:pt x="4540" y="1980"/>
                      <a:pt x="4864" y="1634"/>
                    </a:cubicBezTo>
                    <a:cubicBezTo>
                      <a:pt x="5095" y="1394"/>
                      <a:pt x="4076" y="1"/>
                      <a:pt x="3831" y="1"/>
                    </a:cubicBezTo>
                    <a:close/>
                  </a:path>
                </a:pathLst>
              </a:custGeom>
              <a:solidFill>
                <a:srgbClr val="AD63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0" name="Google Shape;1780;p20"/>
              <p:cNvSpPr/>
              <p:nvPr/>
            </p:nvSpPr>
            <p:spPr>
              <a:xfrm>
                <a:off x="882132" y="1567831"/>
                <a:ext cx="479565" cy="340294"/>
              </a:xfrm>
              <a:custGeom>
                <a:rect b="b" l="l" r="r" t="t"/>
                <a:pathLst>
                  <a:path extrusionOk="0" h="2033" w="2865">
                    <a:moveTo>
                      <a:pt x="375" y="1"/>
                    </a:moveTo>
                    <a:cubicBezTo>
                      <a:pt x="0" y="1"/>
                      <a:pt x="92" y="327"/>
                      <a:pt x="374" y="774"/>
                    </a:cubicBezTo>
                    <a:cubicBezTo>
                      <a:pt x="707" y="1302"/>
                      <a:pt x="1430" y="2032"/>
                      <a:pt x="1430" y="2032"/>
                    </a:cubicBezTo>
                    <a:lnTo>
                      <a:pt x="2865" y="1060"/>
                    </a:lnTo>
                    <a:cubicBezTo>
                      <a:pt x="2865" y="1060"/>
                      <a:pt x="1185" y="157"/>
                      <a:pt x="616" y="32"/>
                    </a:cubicBezTo>
                    <a:cubicBezTo>
                      <a:pt x="520" y="11"/>
                      <a:pt x="440" y="1"/>
                      <a:pt x="375"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1" name="Google Shape;1781;p20"/>
              <p:cNvSpPr/>
              <p:nvPr/>
            </p:nvSpPr>
            <p:spPr>
              <a:xfrm>
                <a:off x="1097728" y="1725175"/>
                <a:ext cx="202874" cy="135414"/>
              </a:xfrm>
              <a:custGeom>
                <a:rect b="b" l="l" r="r" t="t"/>
                <a:pathLst>
                  <a:path extrusionOk="0" h="809" w="1212">
                    <a:moveTo>
                      <a:pt x="1199" y="1"/>
                    </a:moveTo>
                    <a:cubicBezTo>
                      <a:pt x="1146" y="26"/>
                      <a:pt x="693" y="321"/>
                      <a:pt x="595" y="388"/>
                    </a:cubicBezTo>
                    <a:cubicBezTo>
                      <a:pt x="495" y="457"/>
                      <a:pt x="98" y="721"/>
                      <a:pt x="4" y="796"/>
                    </a:cubicBezTo>
                    <a:cubicBezTo>
                      <a:pt x="1" y="796"/>
                      <a:pt x="1" y="800"/>
                      <a:pt x="1" y="806"/>
                    </a:cubicBezTo>
                    <a:lnTo>
                      <a:pt x="4" y="809"/>
                    </a:lnTo>
                    <a:cubicBezTo>
                      <a:pt x="111" y="749"/>
                      <a:pt x="517" y="482"/>
                      <a:pt x="614" y="416"/>
                    </a:cubicBezTo>
                    <a:cubicBezTo>
                      <a:pt x="715" y="350"/>
                      <a:pt x="1152" y="48"/>
                      <a:pt x="1199" y="7"/>
                    </a:cubicBezTo>
                    <a:cubicBezTo>
                      <a:pt x="1212" y="4"/>
                      <a:pt x="1209" y="1"/>
                      <a:pt x="119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2" name="Google Shape;1782;p20"/>
              <p:cNvSpPr/>
              <p:nvPr/>
            </p:nvSpPr>
            <p:spPr>
              <a:xfrm>
                <a:off x="887656" y="1570342"/>
                <a:ext cx="326573" cy="337113"/>
              </a:xfrm>
              <a:custGeom>
                <a:rect b="b" l="l" r="r" t="t"/>
                <a:pathLst>
                  <a:path extrusionOk="0" h="2014" w="1951">
                    <a:moveTo>
                      <a:pt x="212" y="1"/>
                    </a:moveTo>
                    <a:cubicBezTo>
                      <a:pt x="1" y="76"/>
                      <a:pt x="101" y="375"/>
                      <a:pt x="344" y="759"/>
                    </a:cubicBezTo>
                    <a:cubicBezTo>
                      <a:pt x="674" y="1287"/>
                      <a:pt x="1397" y="2014"/>
                      <a:pt x="1397" y="2014"/>
                    </a:cubicBezTo>
                    <a:lnTo>
                      <a:pt x="1951" y="1640"/>
                    </a:lnTo>
                    <a:lnTo>
                      <a:pt x="212" y="1"/>
                    </a:lnTo>
                    <a:close/>
                  </a:path>
                </a:pathLst>
              </a:custGeom>
              <a:solidFill>
                <a:srgbClr val="263238">
                  <a:alpha val="584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3" name="Google Shape;1783;p20"/>
              <p:cNvSpPr/>
              <p:nvPr/>
            </p:nvSpPr>
            <p:spPr>
              <a:xfrm>
                <a:off x="1502136" y="1115718"/>
                <a:ext cx="343312" cy="719086"/>
              </a:xfrm>
              <a:custGeom>
                <a:rect b="b" l="l" r="r" t="t"/>
                <a:pathLst>
                  <a:path extrusionOk="0" h="4296" w="2051">
                    <a:moveTo>
                      <a:pt x="1259" y="1"/>
                    </a:moveTo>
                    <a:cubicBezTo>
                      <a:pt x="1109" y="1"/>
                      <a:pt x="1060" y="217"/>
                      <a:pt x="1060" y="217"/>
                    </a:cubicBezTo>
                    <a:cubicBezTo>
                      <a:pt x="1060" y="217"/>
                      <a:pt x="1066" y="46"/>
                      <a:pt x="950" y="46"/>
                    </a:cubicBezTo>
                    <a:cubicBezTo>
                      <a:pt x="946" y="46"/>
                      <a:pt x="942" y="46"/>
                      <a:pt x="938" y="47"/>
                    </a:cubicBezTo>
                    <a:cubicBezTo>
                      <a:pt x="848" y="57"/>
                      <a:pt x="789" y="168"/>
                      <a:pt x="749" y="317"/>
                    </a:cubicBezTo>
                    <a:lnTo>
                      <a:pt x="749" y="317"/>
                    </a:lnTo>
                    <a:cubicBezTo>
                      <a:pt x="740" y="313"/>
                      <a:pt x="729" y="311"/>
                      <a:pt x="718" y="311"/>
                    </a:cubicBezTo>
                    <a:cubicBezTo>
                      <a:pt x="717" y="311"/>
                      <a:pt x="716" y="311"/>
                      <a:pt x="714" y="311"/>
                    </a:cubicBezTo>
                    <a:cubicBezTo>
                      <a:pt x="375" y="323"/>
                      <a:pt x="368" y="2251"/>
                      <a:pt x="249" y="2456"/>
                    </a:cubicBezTo>
                    <a:cubicBezTo>
                      <a:pt x="132" y="2660"/>
                      <a:pt x="0" y="2893"/>
                      <a:pt x="0" y="2893"/>
                    </a:cubicBezTo>
                    <a:lnTo>
                      <a:pt x="1139" y="4296"/>
                    </a:lnTo>
                    <a:cubicBezTo>
                      <a:pt x="1312" y="4208"/>
                      <a:pt x="1906" y="3815"/>
                      <a:pt x="1969" y="3635"/>
                    </a:cubicBezTo>
                    <a:cubicBezTo>
                      <a:pt x="2051" y="3409"/>
                      <a:pt x="2042" y="2692"/>
                      <a:pt x="1979" y="2280"/>
                    </a:cubicBezTo>
                    <a:cubicBezTo>
                      <a:pt x="1927" y="1940"/>
                      <a:pt x="1830" y="1835"/>
                      <a:pt x="1718" y="1823"/>
                    </a:cubicBezTo>
                    <a:lnTo>
                      <a:pt x="1718" y="1823"/>
                    </a:lnTo>
                    <a:cubicBezTo>
                      <a:pt x="1747" y="1567"/>
                      <a:pt x="1771" y="1327"/>
                      <a:pt x="1774" y="1214"/>
                    </a:cubicBezTo>
                    <a:cubicBezTo>
                      <a:pt x="1787" y="912"/>
                      <a:pt x="1853" y="207"/>
                      <a:pt x="1595" y="150"/>
                    </a:cubicBezTo>
                    <a:cubicBezTo>
                      <a:pt x="1587" y="149"/>
                      <a:pt x="1579" y="148"/>
                      <a:pt x="1572" y="148"/>
                    </a:cubicBezTo>
                    <a:cubicBezTo>
                      <a:pt x="1465" y="148"/>
                      <a:pt x="1394" y="323"/>
                      <a:pt x="1394" y="323"/>
                    </a:cubicBezTo>
                    <a:cubicBezTo>
                      <a:pt x="1394" y="323"/>
                      <a:pt x="1435" y="28"/>
                      <a:pt x="1284" y="3"/>
                    </a:cubicBezTo>
                    <a:cubicBezTo>
                      <a:pt x="1275" y="1"/>
                      <a:pt x="1267" y="1"/>
                      <a:pt x="1259" y="1"/>
                    </a:cubicBezTo>
                    <a:close/>
                  </a:path>
                </a:pathLst>
              </a:custGeom>
              <a:solidFill>
                <a:srgbClr val="AD63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4" name="Google Shape;1784;p20"/>
              <p:cNvSpPr/>
              <p:nvPr/>
            </p:nvSpPr>
            <p:spPr>
              <a:xfrm>
                <a:off x="1744848" y="1419693"/>
                <a:ext cx="45362" cy="157677"/>
              </a:xfrm>
              <a:custGeom>
                <a:rect b="b" l="l" r="r" t="t"/>
                <a:pathLst>
                  <a:path extrusionOk="0" h="942" w="271">
                    <a:moveTo>
                      <a:pt x="239" y="0"/>
                    </a:moveTo>
                    <a:cubicBezTo>
                      <a:pt x="203" y="0"/>
                      <a:pt x="169" y="16"/>
                      <a:pt x="145" y="45"/>
                    </a:cubicBezTo>
                    <a:cubicBezTo>
                      <a:pt x="113" y="77"/>
                      <a:pt x="88" y="118"/>
                      <a:pt x="73" y="162"/>
                    </a:cubicBezTo>
                    <a:cubicBezTo>
                      <a:pt x="41" y="244"/>
                      <a:pt x="22" y="329"/>
                      <a:pt x="16" y="420"/>
                    </a:cubicBezTo>
                    <a:cubicBezTo>
                      <a:pt x="0" y="593"/>
                      <a:pt x="7" y="772"/>
                      <a:pt x="35" y="942"/>
                    </a:cubicBezTo>
                    <a:cubicBezTo>
                      <a:pt x="54" y="766"/>
                      <a:pt x="57" y="596"/>
                      <a:pt x="73" y="423"/>
                    </a:cubicBezTo>
                    <a:cubicBezTo>
                      <a:pt x="79" y="338"/>
                      <a:pt x="95" y="256"/>
                      <a:pt x="113" y="174"/>
                    </a:cubicBezTo>
                    <a:cubicBezTo>
                      <a:pt x="126" y="130"/>
                      <a:pt x="142" y="96"/>
                      <a:pt x="164" y="58"/>
                    </a:cubicBezTo>
                    <a:cubicBezTo>
                      <a:pt x="189" y="23"/>
                      <a:pt x="227" y="5"/>
                      <a:pt x="271" y="5"/>
                    </a:cubicBezTo>
                    <a:cubicBezTo>
                      <a:pt x="260" y="2"/>
                      <a:pt x="249" y="0"/>
                      <a:pt x="23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5" name="Google Shape;1785;p20"/>
              <p:cNvSpPr/>
              <p:nvPr/>
            </p:nvSpPr>
            <p:spPr>
              <a:xfrm>
                <a:off x="1700658" y="1168780"/>
                <a:ext cx="35319" cy="248065"/>
              </a:xfrm>
              <a:custGeom>
                <a:rect b="b" l="l" r="r" t="t"/>
                <a:pathLst>
                  <a:path extrusionOk="0" h="1482" w="211">
                    <a:moveTo>
                      <a:pt x="211" y="0"/>
                    </a:moveTo>
                    <a:cubicBezTo>
                      <a:pt x="176" y="123"/>
                      <a:pt x="148" y="245"/>
                      <a:pt x="126" y="371"/>
                    </a:cubicBezTo>
                    <a:cubicBezTo>
                      <a:pt x="98" y="491"/>
                      <a:pt x="79" y="617"/>
                      <a:pt x="60" y="739"/>
                    </a:cubicBezTo>
                    <a:cubicBezTo>
                      <a:pt x="44" y="862"/>
                      <a:pt x="22" y="985"/>
                      <a:pt x="16" y="1110"/>
                    </a:cubicBezTo>
                    <a:cubicBezTo>
                      <a:pt x="3" y="1230"/>
                      <a:pt x="0" y="1356"/>
                      <a:pt x="3" y="1482"/>
                    </a:cubicBezTo>
                    <a:cubicBezTo>
                      <a:pt x="19" y="1362"/>
                      <a:pt x="38" y="1236"/>
                      <a:pt x="60" y="1114"/>
                    </a:cubicBezTo>
                    <a:lnTo>
                      <a:pt x="116" y="742"/>
                    </a:lnTo>
                    <a:cubicBezTo>
                      <a:pt x="132" y="623"/>
                      <a:pt x="151" y="500"/>
                      <a:pt x="170" y="374"/>
                    </a:cubicBezTo>
                    <a:cubicBezTo>
                      <a:pt x="186" y="249"/>
                      <a:pt x="201" y="126"/>
                      <a:pt x="21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6" name="Google Shape;1786;p20"/>
              <p:cNvSpPr/>
              <p:nvPr/>
            </p:nvSpPr>
            <p:spPr>
              <a:xfrm>
                <a:off x="1643244" y="1150367"/>
                <a:ext cx="37495" cy="226472"/>
              </a:xfrm>
              <a:custGeom>
                <a:rect b="b" l="l" r="r" t="t"/>
                <a:pathLst>
                  <a:path extrusionOk="0" h="1353" w="224">
                    <a:moveTo>
                      <a:pt x="224" y="0"/>
                    </a:moveTo>
                    <a:cubicBezTo>
                      <a:pt x="180" y="107"/>
                      <a:pt x="145" y="217"/>
                      <a:pt x="113" y="327"/>
                    </a:cubicBezTo>
                    <a:cubicBezTo>
                      <a:pt x="82" y="437"/>
                      <a:pt x="60" y="550"/>
                      <a:pt x="44" y="667"/>
                    </a:cubicBezTo>
                    <a:cubicBezTo>
                      <a:pt x="22" y="780"/>
                      <a:pt x="13" y="893"/>
                      <a:pt x="10" y="1007"/>
                    </a:cubicBezTo>
                    <a:cubicBezTo>
                      <a:pt x="0" y="1126"/>
                      <a:pt x="3" y="1239"/>
                      <a:pt x="13" y="1353"/>
                    </a:cubicBezTo>
                    <a:cubicBezTo>
                      <a:pt x="25" y="1242"/>
                      <a:pt x="35" y="1126"/>
                      <a:pt x="51" y="1013"/>
                    </a:cubicBezTo>
                    <a:cubicBezTo>
                      <a:pt x="66" y="896"/>
                      <a:pt x="82" y="786"/>
                      <a:pt x="98" y="673"/>
                    </a:cubicBezTo>
                    <a:cubicBezTo>
                      <a:pt x="120" y="560"/>
                      <a:pt x="139" y="450"/>
                      <a:pt x="157" y="337"/>
                    </a:cubicBezTo>
                    <a:cubicBezTo>
                      <a:pt x="176" y="223"/>
                      <a:pt x="205" y="113"/>
                      <a:pt x="224"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7" name="Google Shape;1787;p20"/>
              <p:cNvSpPr/>
              <p:nvPr/>
            </p:nvSpPr>
            <p:spPr>
              <a:xfrm>
                <a:off x="1592191" y="1173467"/>
                <a:ext cx="34817" cy="181780"/>
              </a:xfrm>
              <a:custGeom>
                <a:rect b="b" l="l" r="r" t="t"/>
                <a:pathLst>
                  <a:path extrusionOk="0" h="1086" w="208">
                    <a:moveTo>
                      <a:pt x="208" y="0"/>
                    </a:moveTo>
                    <a:lnTo>
                      <a:pt x="208" y="0"/>
                    </a:lnTo>
                    <a:cubicBezTo>
                      <a:pt x="129" y="170"/>
                      <a:pt x="72" y="346"/>
                      <a:pt x="41" y="532"/>
                    </a:cubicBezTo>
                    <a:cubicBezTo>
                      <a:pt x="6" y="718"/>
                      <a:pt x="0" y="900"/>
                      <a:pt x="10" y="1086"/>
                    </a:cubicBezTo>
                    <a:cubicBezTo>
                      <a:pt x="38" y="900"/>
                      <a:pt x="69" y="721"/>
                      <a:pt x="101" y="538"/>
                    </a:cubicBezTo>
                    <a:cubicBezTo>
                      <a:pt x="132" y="359"/>
                      <a:pt x="173" y="183"/>
                      <a:pt x="20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8" name="Google Shape;1788;p20"/>
              <p:cNvSpPr/>
              <p:nvPr/>
            </p:nvSpPr>
            <p:spPr>
              <a:xfrm>
                <a:off x="455963" y="1546573"/>
                <a:ext cx="797267" cy="985228"/>
              </a:xfrm>
              <a:custGeom>
                <a:rect b="b" l="l" r="r" t="t"/>
                <a:pathLst>
                  <a:path extrusionOk="0" h="5886" w="4763">
                    <a:moveTo>
                      <a:pt x="2681" y="1"/>
                    </a:moveTo>
                    <a:cubicBezTo>
                      <a:pt x="2500" y="1"/>
                      <a:pt x="2311" y="44"/>
                      <a:pt x="2165" y="165"/>
                    </a:cubicBezTo>
                    <a:cubicBezTo>
                      <a:pt x="1381" y="803"/>
                      <a:pt x="696" y="2996"/>
                      <a:pt x="539" y="3656"/>
                    </a:cubicBezTo>
                    <a:cubicBezTo>
                      <a:pt x="281" y="4748"/>
                      <a:pt x="1" y="5823"/>
                      <a:pt x="42" y="5867"/>
                    </a:cubicBezTo>
                    <a:cubicBezTo>
                      <a:pt x="47" y="5873"/>
                      <a:pt x="1741" y="5886"/>
                      <a:pt x="3085" y="5886"/>
                    </a:cubicBezTo>
                    <a:cubicBezTo>
                      <a:pt x="3961" y="5886"/>
                      <a:pt x="4688" y="5880"/>
                      <a:pt x="4703" y="5864"/>
                    </a:cubicBezTo>
                    <a:cubicBezTo>
                      <a:pt x="4763" y="5795"/>
                      <a:pt x="3740" y="794"/>
                      <a:pt x="3269" y="178"/>
                    </a:cubicBezTo>
                    <a:cubicBezTo>
                      <a:pt x="3206" y="98"/>
                      <a:pt x="2953" y="1"/>
                      <a:pt x="268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9" name="Google Shape;1789;p20"/>
              <p:cNvSpPr/>
              <p:nvPr/>
            </p:nvSpPr>
            <p:spPr>
              <a:xfrm>
                <a:off x="808147" y="1562474"/>
                <a:ext cx="199693" cy="16571"/>
              </a:xfrm>
              <a:custGeom>
                <a:rect b="b" l="l" r="r" t="t"/>
                <a:pathLst>
                  <a:path extrusionOk="0" h="99" w="1193">
                    <a:moveTo>
                      <a:pt x="95" y="1"/>
                    </a:moveTo>
                    <a:cubicBezTo>
                      <a:pt x="83" y="48"/>
                      <a:pt x="70" y="61"/>
                      <a:pt x="61" y="67"/>
                    </a:cubicBezTo>
                    <a:lnTo>
                      <a:pt x="1" y="92"/>
                    </a:lnTo>
                    <a:lnTo>
                      <a:pt x="1172" y="92"/>
                    </a:lnTo>
                    <a:cubicBezTo>
                      <a:pt x="1169" y="88"/>
                      <a:pt x="1167" y="84"/>
                      <a:pt x="1165" y="79"/>
                    </a:cubicBezTo>
                    <a:cubicBezTo>
                      <a:pt x="1152" y="64"/>
                      <a:pt x="1136" y="51"/>
                      <a:pt x="1121" y="1"/>
                    </a:cubicBezTo>
                    <a:close/>
                    <a:moveTo>
                      <a:pt x="1172" y="92"/>
                    </a:moveTo>
                    <a:cubicBezTo>
                      <a:pt x="1175" y="96"/>
                      <a:pt x="1179" y="99"/>
                      <a:pt x="1182" y="99"/>
                    </a:cubicBezTo>
                    <a:cubicBezTo>
                      <a:pt x="1186" y="99"/>
                      <a:pt x="1189" y="97"/>
                      <a:pt x="1193" y="92"/>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0" name="Google Shape;1790;p20"/>
              <p:cNvSpPr/>
              <p:nvPr/>
            </p:nvSpPr>
            <p:spPr>
              <a:xfrm>
                <a:off x="773498" y="1607836"/>
                <a:ext cx="252923" cy="15399"/>
              </a:xfrm>
              <a:custGeom>
                <a:rect b="b" l="l" r="r" t="t"/>
                <a:pathLst>
                  <a:path extrusionOk="0" h="92" w="1511">
                    <a:moveTo>
                      <a:pt x="66" y="0"/>
                    </a:moveTo>
                    <a:lnTo>
                      <a:pt x="0" y="91"/>
                    </a:lnTo>
                    <a:lnTo>
                      <a:pt x="1510" y="91"/>
                    </a:lnTo>
                    <a:lnTo>
                      <a:pt x="1472" y="0"/>
                    </a:ln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1" name="Google Shape;1791;p20"/>
              <p:cNvSpPr/>
              <p:nvPr/>
            </p:nvSpPr>
            <p:spPr>
              <a:xfrm>
                <a:off x="746046" y="1637297"/>
                <a:ext cx="294435" cy="15399"/>
              </a:xfrm>
              <a:custGeom>
                <a:rect b="b" l="l" r="r" t="t"/>
                <a:pathLst>
                  <a:path extrusionOk="0" h="92" w="1759">
                    <a:moveTo>
                      <a:pt x="57" y="0"/>
                    </a:moveTo>
                    <a:lnTo>
                      <a:pt x="1" y="92"/>
                    </a:lnTo>
                    <a:lnTo>
                      <a:pt x="1759" y="92"/>
                    </a:lnTo>
                    <a:lnTo>
                      <a:pt x="1731"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2" name="Google Shape;1792;p20"/>
              <p:cNvSpPr/>
              <p:nvPr/>
            </p:nvSpPr>
            <p:spPr>
              <a:xfrm>
                <a:off x="723449" y="1683161"/>
                <a:ext cx="329753" cy="14897"/>
              </a:xfrm>
              <a:custGeom>
                <a:rect b="b" l="l" r="r" t="t"/>
                <a:pathLst>
                  <a:path extrusionOk="0" h="89" w="1970">
                    <a:moveTo>
                      <a:pt x="45" y="0"/>
                    </a:moveTo>
                    <a:cubicBezTo>
                      <a:pt x="32" y="19"/>
                      <a:pt x="13" y="47"/>
                      <a:pt x="1" y="88"/>
                    </a:cubicBezTo>
                    <a:lnTo>
                      <a:pt x="1969" y="88"/>
                    </a:lnTo>
                    <a:cubicBezTo>
                      <a:pt x="1960" y="47"/>
                      <a:pt x="1954" y="19"/>
                      <a:pt x="194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3" name="Google Shape;1793;p20"/>
              <p:cNvSpPr/>
              <p:nvPr/>
            </p:nvSpPr>
            <p:spPr>
              <a:xfrm>
                <a:off x="702860" y="1712621"/>
                <a:ext cx="361892" cy="15065"/>
              </a:xfrm>
              <a:custGeom>
                <a:rect b="b" l="l" r="r" t="t"/>
                <a:pathLst>
                  <a:path extrusionOk="0" h="90" w="2162">
                    <a:moveTo>
                      <a:pt x="45" y="0"/>
                    </a:moveTo>
                    <a:cubicBezTo>
                      <a:pt x="29" y="66"/>
                      <a:pt x="13" y="88"/>
                      <a:pt x="1" y="88"/>
                    </a:cubicBezTo>
                    <a:lnTo>
                      <a:pt x="2158" y="88"/>
                    </a:lnTo>
                    <a:cubicBezTo>
                      <a:pt x="2152" y="83"/>
                      <a:pt x="2145" y="54"/>
                      <a:pt x="2140" y="0"/>
                    </a:cubicBezTo>
                    <a:close/>
                    <a:moveTo>
                      <a:pt x="2158" y="88"/>
                    </a:moveTo>
                    <a:lnTo>
                      <a:pt x="2158" y="88"/>
                    </a:lnTo>
                    <a:cubicBezTo>
                      <a:pt x="2159" y="89"/>
                      <a:pt x="2159" y="89"/>
                      <a:pt x="2160" y="89"/>
                    </a:cubicBezTo>
                    <a:cubicBezTo>
                      <a:pt x="2160" y="89"/>
                      <a:pt x="2161" y="89"/>
                      <a:pt x="2162" y="88"/>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4" name="Google Shape;1794;p20"/>
              <p:cNvSpPr/>
              <p:nvPr/>
            </p:nvSpPr>
            <p:spPr>
              <a:xfrm>
                <a:off x="684447" y="1757815"/>
                <a:ext cx="391854" cy="15399"/>
              </a:xfrm>
              <a:custGeom>
                <a:rect b="b" l="l" r="r" t="t"/>
                <a:pathLst>
                  <a:path extrusionOk="0" h="92" w="2341">
                    <a:moveTo>
                      <a:pt x="39" y="1"/>
                    </a:moveTo>
                    <a:cubicBezTo>
                      <a:pt x="23" y="20"/>
                      <a:pt x="13" y="48"/>
                      <a:pt x="1" y="92"/>
                    </a:cubicBezTo>
                    <a:lnTo>
                      <a:pt x="2341" y="92"/>
                    </a:lnTo>
                    <a:cubicBezTo>
                      <a:pt x="2331" y="48"/>
                      <a:pt x="2325" y="20"/>
                      <a:pt x="231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5" name="Google Shape;1795;p20"/>
              <p:cNvSpPr/>
              <p:nvPr/>
            </p:nvSpPr>
            <p:spPr>
              <a:xfrm>
                <a:off x="668211" y="1787275"/>
                <a:ext cx="418636" cy="15399"/>
              </a:xfrm>
              <a:custGeom>
                <a:rect b="b" l="l" r="r" t="t"/>
                <a:pathLst>
                  <a:path extrusionOk="0" h="92" w="2501">
                    <a:moveTo>
                      <a:pt x="35" y="1"/>
                    </a:moveTo>
                    <a:cubicBezTo>
                      <a:pt x="22" y="70"/>
                      <a:pt x="10" y="92"/>
                      <a:pt x="0" y="92"/>
                    </a:cubicBezTo>
                    <a:lnTo>
                      <a:pt x="2501" y="92"/>
                    </a:lnTo>
                    <a:cubicBezTo>
                      <a:pt x="2491" y="92"/>
                      <a:pt x="2485" y="70"/>
                      <a:pt x="248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6" name="Google Shape;1796;p20"/>
              <p:cNvSpPr/>
              <p:nvPr/>
            </p:nvSpPr>
            <p:spPr>
              <a:xfrm>
                <a:off x="650803" y="1833140"/>
                <a:ext cx="446590" cy="14897"/>
              </a:xfrm>
              <a:custGeom>
                <a:rect b="b" l="l" r="r" t="t"/>
                <a:pathLst>
                  <a:path extrusionOk="0" h="89" w="2668">
                    <a:moveTo>
                      <a:pt x="35" y="0"/>
                    </a:moveTo>
                    <a:cubicBezTo>
                      <a:pt x="26" y="19"/>
                      <a:pt x="13" y="48"/>
                      <a:pt x="0" y="88"/>
                    </a:cubicBezTo>
                    <a:lnTo>
                      <a:pt x="2668" y="88"/>
                    </a:lnTo>
                    <a:lnTo>
                      <a:pt x="2646"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7" name="Google Shape;1797;p20"/>
              <p:cNvSpPr/>
              <p:nvPr/>
            </p:nvSpPr>
            <p:spPr>
              <a:xfrm>
                <a:off x="635570" y="1863102"/>
                <a:ext cx="471363" cy="15399"/>
              </a:xfrm>
              <a:custGeom>
                <a:rect b="b" l="l" r="r" t="t"/>
                <a:pathLst>
                  <a:path extrusionOk="0" h="92" w="2816">
                    <a:moveTo>
                      <a:pt x="32" y="1"/>
                    </a:moveTo>
                    <a:cubicBezTo>
                      <a:pt x="19" y="64"/>
                      <a:pt x="13" y="92"/>
                      <a:pt x="0" y="92"/>
                    </a:cubicBezTo>
                    <a:lnTo>
                      <a:pt x="2815" y="92"/>
                    </a:lnTo>
                    <a:cubicBezTo>
                      <a:pt x="2809" y="92"/>
                      <a:pt x="2800" y="64"/>
                      <a:pt x="2796"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8" name="Google Shape;1798;p20"/>
              <p:cNvSpPr/>
              <p:nvPr/>
            </p:nvSpPr>
            <p:spPr>
              <a:xfrm>
                <a:off x="620840" y="1907962"/>
                <a:ext cx="495467" cy="15399"/>
              </a:xfrm>
              <a:custGeom>
                <a:rect b="b" l="l" r="r" t="t"/>
                <a:pathLst>
                  <a:path extrusionOk="0" h="92" w="2960">
                    <a:moveTo>
                      <a:pt x="32" y="0"/>
                    </a:moveTo>
                    <a:cubicBezTo>
                      <a:pt x="19" y="19"/>
                      <a:pt x="10" y="44"/>
                      <a:pt x="0" y="91"/>
                    </a:cubicBezTo>
                    <a:lnTo>
                      <a:pt x="2960" y="91"/>
                    </a:lnTo>
                    <a:cubicBezTo>
                      <a:pt x="2950" y="44"/>
                      <a:pt x="2947" y="19"/>
                      <a:pt x="293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9" name="Google Shape;1799;p20"/>
              <p:cNvSpPr/>
              <p:nvPr/>
            </p:nvSpPr>
            <p:spPr>
              <a:xfrm>
                <a:off x="607617" y="1938426"/>
                <a:ext cx="517730" cy="14897"/>
              </a:xfrm>
              <a:custGeom>
                <a:rect b="b" l="l" r="r" t="t"/>
                <a:pathLst>
                  <a:path extrusionOk="0" h="89" w="3093">
                    <a:moveTo>
                      <a:pt x="26" y="0"/>
                    </a:moveTo>
                    <a:cubicBezTo>
                      <a:pt x="19" y="63"/>
                      <a:pt x="7" y="89"/>
                      <a:pt x="1" y="89"/>
                    </a:cubicBezTo>
                    <a:lnTo>
                      <a:pt x="3092" y="89"/>
                    </a:lnTo>
                    <a:cubicBezTo>
                      <a:pt x="3089" y="85"/>
                      <a:pt x="3083" y="63"/>
                      <a:pt x="307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0" name="Google Shape;1800;p20"/>
              <p:cNvSpPr/>
              <p:nvPr/>
            </p:nvSpPr>
            <p:spPr>
              <a:xfrm>
                <a:off x="594393" y="1983119"/>
                <a:ext cx="540327" cy="14897"/>
              </a:xfrm>
              <a:custGeom>
                <a:rect b="b" l="l" r="r" t="t"/>
                <a:pathLst>
                  <a:path extrusionOk="0" h="89" w="3228">
                    <a:moveTo>
                      <a:pt x="26" y="1"/>
                    </a:moveTo>
                    <a:lnTo>
                      <a:pt x="1" y="89"/>
                    </a:lnTo>
                    <a:lnTo>
                      <a:pt x="3228" y="89"/>
                    </a:lnTo>
                    <a:lnTo>
                      <a:pt x="3209"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1" name="Google Shape;1801;p20"/>
              <p:cNvSpPr/>
              <p:nvPr/>
            </p:nvSpPr>
            <p:spPr>
              <a:xfrm>
                <a:off x="582341" y="2013248"/>
                <a:ext cx="561418" cy="15399"/>
              </a:xfrm>
              <a:custGeom>
                <a:rect b="b" l="l" r="r" t="t"/>
                <a:pathLst>
                  <a:path extrusionOk="0" h="92" w="3354">
                    <a:moveTo>
                      <a:pt x="26" y="0"/>
                    </a:moveTo>
                    <a:cubicBezTo>
                      <a:pt x="16" y="63"/>
                      <a:pt x="10" y="91"/>
                      <a:pt x="1" y="91"/>
                    </a:cubicBezTo>
                    <a:lnTo>
                      <a:pt x="3353" y="91"/>
                    </a:lnTo>
                    <a:lnTo>
                      <a:pt x="3335"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2" name="Google Shape;1802;p20"/>
              <p:cNvSpPr/>
              <p:nvPr/>
            </p:nvSpPr>
            <p:spPr>
              <a:xfrm>
                <a:off x="570791" y="2057941"/>
                <a:ext cx="581839" cy="15399"/>
              </a:xfrm>
              <a:custGeom>
                <a:rect b="b" l="l" r="r" t="t"/>
                <a:pathLst>
                  <a:path extrusionOk="0" h="92" w="3476">
                    <a:moveTo>
                      <a:pt x="22" y="0"/>
                    </a:moveTo>
                    <a:cubicBezTo>
                      <a:pt x="16" y="19"/>
                      <a:pt x="7" y="44"/>
                      <a:pt x="0" y="92"/>
                    </a:cubicBezTo>
                    <a:lnTo>
                      <a:pt x="3476" y="92"/>
                    </a:lnTo>
                    <a:cubicBezTo>
                      <a:pt x="3470" y="48"/>
                      <a:pt x="3463" y="19"/>
                      <a:pt x="345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3" name="Google Shape;1803;p20"/>
              <p:cNvSpPr/>
              <p:nvPr/>
            </p:nvSpPr>
            <p:spPr>
              <a:xfrm>
                <a:off x="560246" y="2088405"/>
                <a:ext cx="601423" cy="14897"/>
              </a:xfrm>
              <a:custGeom>
                <a:rect b="b" l="l" r="r" t="t"/>
                <a:pathLst>
                  <a:path extrusionOk="0" h="89" w="3593">
                    <a:moveTo>
                      <a:pt x="23" y="1"/>
                    </a:moveTo>
                    <a:cubicBezTo>
                      <a:pt x="16" y="61"/>
                      <a:pt x="7" y="89"/>
                      <a:pt x="0" y="89"/>
                    </a:cubicBezTo>
                    <a:lnTo>
                      <a:pt x="3592" y="89"/>
                    </a:lnTo>
                    <a:cubicBezTo>
                      <a:pt x="3586" y="86"/>
                      <a:pt x="3577" y="64"/>
                      <a:pt x="3577"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4" name="Google Shape;1804;p20"/>
              <p:cNvSpPr/>
              <p:nvPr/>
            </p:nvSpPr>
            <p:spPr>
              <a:xfrm>
                <a:off x="549700" y="2133265"/>
                <a:ext cx="619836" cy="14897"/>
              </a:xfrm>
              <a:custGeom>
                <a:rect b="b" l="l" r="r" t="t"/>
                <a:pathLst>
                  <a:path extrusionOk="0" h="89" w="3703">
                    <a:moveTo>
                      <a:pt x="19" y="0"/>
                    </a:moveTo>
                    <a:cubicBezTo>
                      <a:pt x="10" y="19"/>
                      <a:pt x="7" y="41"/>
                      <a:pt x="1" y="88"/>
                    </a:cubicBezTo>
                    <a:lnTo>
                      <a:pt x="3703" y="88"/>
                    </a:lnTo>
                    <a:cubicBezTo>
                      <a:pt x="3699" y="41"/>
                      <a:pt x="3690" y="19"/>
                      <a:pt x="368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5" name="Google Shape;1805;p20"/>
              <p:cNvSpPr/>
              <p:nvPr/>
            </p:nvSpPr>
            <p:spPr>
              <a:xfrm>
                <a:off x="540829" y="2163227"/>
                <a:ext cx="638249" cy="15399"/>
              </a:xfrm>
              <a:custGeom>
                <a:rect b="b" l="l" r="r" t="t"/>
                <a:pathLst>
                  <a:path extrusionOk="0" h="92" w="3813">
                    <a:moveTo>
                      <a:pt x="22" y="0"/>
                    </a:moveTo>
                    <a:lnTo>
                      <a:pt x="0" y="92"/>
                    </a:lnTo>
                    <a:lnTo>
                      <a:pt x="3812" y="92"/>
                    </a:lnTo>
                    <a:cubicBezTo>
                      <a:pt x="3800" y="89"/>
                      <a:pt x="3796" y="63"/>
                      <a:pt x="379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6" name="Google Shape;1806;p20"/>
              <p:cNvSpPr/>
              <p:nvPr/>
            </p:nvSpPr>
            <p:spPr>
              <a:xfrm>
                <a:off x="531288" y="2207920"/>
                <a:ext cx="654653" cy="15567"/>
              </a:xfrm>
              <a:custGeom>
                <a:rect b="b" l="l" r="r" t="t"/>
                <a:pathLst>
                  <a:path extrusionOk="0" h="93" w="3911">
                    <a:moveTo>
                      <a:pt x="19" y="1"/>
                    </a:moveTo>
                    <a:lnTo>
                      <a:pt x="1" y="92"/>
                    </a:lnTo>
                    <a:lnTo>
                      <a:pt x="3910" y="92"/>
                    </a:lnTo>
                    <a:cubicBezTo>
                      <a:pt x="3907" y="45"/>
                      <a:pt x="3901" y="17"/>
                      <a:pt x="389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7" name="Google Shape;1807;p20"/>
              <p:cNvSpPr/>
              <p:nvPr/>
            </p:nvSpPr>
            <p:spPr>
              <a:xfrm>
                <a:off x="521747" y="2238551"/>
                <a:ext cx="672061" cy="14897"/>
              </a:xfrm>
              <a:custGeom>
                <a:rect b="b" l="l" r="r" t="t"/>
                <a:pathLst>
                  <a:path extrusionOk="0" h="89" w="4015">
                    <a:moveTo>
                      <a:pt x="20" y="0"/>
                    </a:moveTo>
                    <a:lnTo>
                      <a:pt x="1" y="88"/>
                    </a:lnTo>
                    <a:lnTo>
                      <a:pt x="4014" y="88"/>
                    </a:lnTo>
                    <a:cubicBezTo>
                      <a:pt x="4011" y="85"/>
                      <a:pt x="4008" y="57"/>
                      <a:pt x="399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8" name="Google Shape;1808;p20"/>
              <p:cNvSpPr/>
              <p:nvPr/>
            </p:nvSpPr>
            <p:spPr>
              <a:xfrm>
                <a:off x="513377" y="2283244"/>
                <a:ext cx="688297" cy="14897"/>
              </a:xfrm>
              <a:custGeom>
                <a:rect b="b" l="l" r="r" t="t"/>
                <a:pathLst>
                  <a:path extrusionOk="0" h="89" w="4112">
                    <a:moveTo>
                      <a:pt x="19" y="1"/>
                    </a:moveTo>
                    <a:cubicBezTo>
                      <a:pt x="13" y="16"/>
                      <a:pt x="7" y="41"/>
                      <a:pt x="1" y="89"/>
                    </a:cubicBezTo>
                    <a:lnTo>
                      <a:pt x="4111" y="89"/>
                    </a:lnTo>
                    <a:cubicBezTo>
                      <a:pt x="4108" y="41"/>
                      <a:pt x="4105" y="16"/>
                      <a:pt x="410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9" name="Google Shape;1809;p20"/>
              <p:cNvSpPr/>
              <p:nvPr/>
            </p:nvSpPr>
            <p:spPr>
              <a:xfrm>
                <a:off x="503836" y="2313206"/>
                <a:ext cx="705706" cy="15567"/>
              </a:xfrm>
              <a:custGeom>
                <a:rect b="b" l="l" r="r" t="t"/>
                <a:pathLst>
                  <a:path extrusionOk="0" h="93" w="4216">
                    <a:moveTo>
                      <a:pt x="23" y="1"/>
                    </a:moveTo>
                    <a:lnTo>
                      <a:pt x="1" y="92"/>
                    </a:lnTo>
                    <a:lnTo>
                      <a:pt x="4216" y="92"/>
                    </a:lnTo>
                    <a:lnTo>
                      <a:pt x="4200"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0" name="Google Shape;1810;p20"/>
              <p:cNvSpPr/>
              <p:nvPr/>
            </p:nvSpPr>
            <p:spPr>
              <a:xfrm>
                <a:off x="495467" y="2358066"/>
                <a:ext cx="721942" cy="15399"/>
              </a:xfrm>
              <a:custGeom>
                <a:rect b="b" l="l" r="r" t="t"/>
                <a:pathLst>
                  <a:path extrusionOk="0" h="92" w="4313">
                    <a:moveTo>
                      <a:pt x="20" y="0"/>
                    </a:moveTo>
                    <a:cubicBezTo>
                      <a:pt x="13" y="16"/>
                      <a:pt x="10" y="44"/>
                      <a:pt x="1" y="91"/>
                    </a:cubicBezTo>
                    <a:lnTo>
                      <a:pt x="4313" y="91"/>
                    </a:lnTo>
                    <a:cubicBezTo>
                      <a:pt x="4306" y="44"/>
                      <a:pt x="4303" y="16"/>
                      <a:pt x="429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1" name="Google Shape;1811;p20"/>
              <p:cNvSpPr/>
              <p:nvPr/>
            </p:nvSpPr>
            <p:spPr>
              <a:xfrm>
                <a:off x="486595" y="2388530"/>
                <a:ext cx="738179" cy="14897"/>
              </a:xfrm>
              <a:custGeom>
                <a:rect b="b" l="l" r="r" t="t"/>
                <a:pathLst>
                  <a:path extrusionOk="0" h="89" w="4410">
                    <a:moveTo>
                      <a:pt x="19" y="1"/>
                    </a:moveTo>
                    <a:cubicBezTo>
                      <a:pt x="10" y="57"/>
                      <a:pt x="6" y="86"/>
                      <a:pt x="0" y="89"/>
                    </a:cubicBezTo>
                    <a:lnTo>
                      <a:pt x="4410" y="89"/>
                    </a:lnTo>
                    <a:cubicBezTo>
                      <a:pt x="4403" y="86"/>
                      <a:pt x="4403" y="60"/>
                      <a:pt x="439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2" name="Google Shape;1812;p20"/>
              <p:cNvSpPr/>
              <p:nvPr/>
            </p:nvSpPr>
            <p:spPr>
              <a:xfrm>
                <a:off x="477556" y="2433892"/>
                <a:ext cx="754583" cy="15399"/>
              </a:xfrm>
              <a:custGeom>
                <a:rect b="b" l="l" r="r" t="t"/>
                <a:pathLst>
                  <a:path extrusionOk="0" h="92" w="4508">
                    <a:moveTo>
                      <a:pt x="20" y="0"/>
                    </a:moveTo>
                    <a:cubicBezTo>
                      <a:pt x="13" y="16"/>
                      <a:pt x="7" y="38"/>
                      <a:pt x="1" y="91"/>
                    </a:cubicBezTo>
                    <a:lnTo>
                      <a:pt x="4508" y="91"/>
                    </a:lnTo>
                    <a:cubicBezTo>
                      <a:pt x="4498" y="38"/>
                      <a:pt x="4495" y="13"/>
                      <a:pt x="449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3" name="Google Shape;1813;p20"/>
              <p:cNvSpPr/>
              <p:nvPr/>
            </p:nvSpPr>
            <p:spPr>
              <a:xfrm>
                <a:off x="469187" y="2463352"/>
                <a:ext cx="769313" cy="15399"/>
              </a:xfrm>
              <a:custGeom>
                <a:rect b="b" l="l" r="r" t="t"/>
                <a:pathLst>
                  <a:path extrusionOk="0" h="92" w="4596">
                    <a:moveTo>
                      <a:pt x="16" y="0"/>
                    </a:moveTo>
                    <a:cubicBezTo>
                      <a:pt x="13" y="60"/>
                      <a:pt x="0" y="85"/>
                      <a:pt x="0" y="91"/>
                    </a:cubicBezTo>
                    <a:lnTo>
                      <a:pt x="4596" y="91"/>
                    </a:lnTo>
                    <a:cubicBezTo>
                      <a:pt x="4589" y="85"/>
                      <a:pt x="4586" y="63"/>
                      <a:pt x="458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4" name="Google Shape;1814;p20"/>
              <p:cNvSpPr/>
              <p:nvPr/>
            </p:nvSpPr>
            <p:spPr>
              <a:xfrm>
                <a:off x="462826" y="2508547"/>
                <a:ext cx="780863" cy="15399"/>
              </a:xfrm>
              <a:custGeom>
                <a:rect b="b" l="l" r="r" t="t"/>
                <a:pathLst>
                  <a:path extrusionOk="0" h="92" w="4665">
                    <a:moveTo>
                      <a:pt x="10" y="1"/>
                    </a:moveTo>
                    <a:cubicBezTo>
                      <a:pt x="7" y="23"/>
                      <a:pt x="1" y="48"/>
                      <a:pt x="1" y="92"/>
                    </a:cubicBezTo>
                    <a:lnTo>
                      <a:pt x="4665" y="92"/>
                    </a:lnTo>
                    <a:cubicBezTo>
                      <a:pt x="4662" y="45"/>
                      <a:pt x="4659" y="23"/>
                      <a:pt x="4656"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5" name="Google Shape;1815;p20"/>
              <p:cNvSpPr/>
              <p:nvPr/>
            </p:nvSpPr>
            <p:spPr>
              <a:xfrm>
                <a:off x="772661" y="1517113"/>
                <a:ext cx="257944" cy="202201"/>
              </a:xfrm>
              <a:custGeom>
                <a:rect b="b" l="l" r="r" t="t"/>
                <a:pathLst>
                  <a:path extrusionOk="0" h="1208" w="1541">
                    <a:moveTo>
                      <a:pt x="744" y="0"/>
                    </a:moveTo>
                    <a:cubicBezTo>
                      <a:pt x="381" y="0"/>
                      <a:pt x="1" y="314"/>
                      <a:pt x="320" y="728"/>
                    </a:cubicBezTo>
                    <a:cubicBezTo>
                      <a:pt x="592" y="1087"/>
                      <a:pt x="884" y="1207"/>
                      <a:pt x="1090" y="1207"/>
                    </a:cubicBezTo>
                    <a:cubicBezTo>
                      <a:pt x="1137" y="1207"/>
                      <a:pt x="1180" y="1201"/>
                      <a:pt x="1216" y="1190"/>
                    </a:cubicBezTo>
                    <a:cubicBezTo>
                      <a:pt x="1452" y="1115"/>
                      <a:pt x="1540" y="637"/>
                      <a:pt x="1484" y="407"/>
                    </a:cubicBezTo>
                    <a:cubicBezTo>
                      <a:pt x="1424" y="181"/>
                      <a:pt x="1141" y="42"/>
                      <a:pt x="814" y="4"/>
                    </a:cubicBezTo>
                    <a:cubicBezTo>
                      <a:pt x="791" y="2"/>
                      <a:pt x="767" y="0"/>
                      <a:pt x="744"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6" name="Google Shape;1816;p20"/>
              <p:cNvSpPr/>
              <p:nvPr/>
            </p:nvSpPr>
            <p:spPr>
              <a:xfrm>
                <a:off x="825053" y="1414672"/>
                <a:ext cx="196011" cy="275683"/>
              </a:xfrm>
              <a:custGeom>
                <a:rect b="b" l="l" r="r" t="t"/>
                <a:pathLst>
                  <a:path extrusionOk="0" h="1647" w="1171">
                    <a:moveTo>
                      <a:pt x="89" y="0"/>
                    </a:moveTo>
                    <a:cubicBezTo>
                      <a:pt x="83" y="0"/>
                      <a:pt x="79" y="1"/>
                      <a:pt x="79" y="3"/>
                    </a:cubicBezTo>
                    <a:cubicBezTo>
                      <a:pt x="79" y="176"/>
                      <a:pt x="1" y="1044"/>
                      <a:pt x="13" y="1063"/>
                    </a:cubicBezTo>
                    <a:cubicBezTo>
                      <a:pt x="179" y="1365"/>
                      <a:pt x="620" y="1646"/>
                      <a:pt x="795" y="1646"/>
                    </a:cubicBezTo>
                    <a:cubicBezTo>
                      <a:pt x="802" y="1646"/>
                      <a:pt x="809" y="1646"/>
                      <a:pt x="815" y="1645"/>
                    </a:cubicBezTo>
                    <a:cubicBezTo>
                      <a:pt x="1048" y="1610"/>
                      <a:pt x="1108" y="1139"/>
                      <a:pt x="1079" y="1000"/>
                    </a:cubicBezTo>
                    <a:lnTo>
                      <a:pt x="1079" y="991"/>
                    </a:lnTo>
                    <a:cubicBezTo>
                      <a:pt x="1076" y="966"/>
                      <a:pt x="1070" y="944"/>
                      <a:pt x="1070" y="918"/>
                    </a:cubicBezTo>
                    <a:cubicBezTo>
                      <a:pt x="1076" y="695"/>
                      <a:pt x="1111" y="472"/>
                      <a:pt x="1171" y="255"/>
                    </a:cubicBezTo>
                    <a:cubicBezTo>
                      <a:pt x="1171" y="255"/>
                      <a:pt x="200" y="0"/>
                      <a:pt x="89" y="0"/>
                    </a:cubicBezTo>
                    <a:close/>
                  </a:path>
                </a:pathLst>
              </a:custGeom>
              <a:solidFill>
                <a:srgbClr val="AD63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7" name="Google Shape;1817;p20"/>
              <p:cNvSpPr/>
              <p:nvPr/>
            </p:nvSpPr>
            <p:spPr>
              <a:xfrm>
                <a:off x="849815" y="1415676"/>
                <a:ext cx="171405" cy="168055"/>
              </a:xfrm>
              <a:custGeom>
                <a:rect b="b" l="l" r="r" t="t"/>
                <a:pathLst>
                  <a:path extrusionOk="0" h="1004" w="1024">
                    <a:moveTo>
                      <a:pt x="1023" y="246"/>
                    </a:moveTo>
                    <a:cubicBezTo>
                      <a:pt x="1023" y="246"/>
                      <a:pt x="1023" y="246"/>
                      <a:pt x="1023" y="246"/>
                    </a:cubicBezTo>
                    <a:lnTo>
                      <a:pt x="1023" y="246"/>
                    </a:lnTo>
                    <a:cubicBezTo>
                      <a:pt x="1023" y="246"/>
                      <a:pt x="1023" y="246"/>
                      <a:pt x="1023" y="246"/>
                    </a:cubicBezTo>
                    <a:close/>
                    <a:moveTo>
                      <a:pt x="1" y="0"/>
                    </a:moveTo>
                    <a:lnTo>
                      <a:pt x="1" y="0"/>
                    </a:lnTo>
                    <a:cubicBezTo>
                      <a:pt x="45" y="264"/>
                      <a:pt x="221" y="997"/>
                      <a:pt x="822" y="1004"/>
                    </a:cubicBezTo>
                    <a:cubicBezTo>
                      <a:pt x="856" y="1004"/>
                      <a:pt x="897" y="1004"/>
                      <a:pt x="932" y="994"/>
                    </a:cubicBezTo>
                    <a:lnTo>
                      <a:pt x="932" y="985"/>
                    </a:lnTo>
                    <a:cubicBezTo>
                      <a:pt x="929" y="960"/>
                      <a:pt x="926" y="938"/>
                      <a:pt x="926" y="912"/>
                    </a:cubicBezTo>
                    <a:cubicBezTo>
                      <a:pt x="929" y="689"/>
                      <a:pt x="963" y="466"/>
                      <a:pt x="1023" y="246"/>
                    </a:cubicBezTo>
                    <a:lnTo>
                      <a:pt x="1023" y="246"/>
                    </a:lnTo>
                    <a:cubicBezTo>
                      <a:pt x="1023" y="246"/>
                      <a:pt x="1023" y="246"/>
                      <a:pt x="1023" y="246"/>
                    </a:cubicBezTo>
                    <a:cubicBezTo>
                      <a:pt x="1011" y="246"/>
                      <a:pt x="241" y="44"/>
                      <a:pt x="1" y="0"/>
                    </a:cubicBezTo>
                    <a:close/>
                  </a:path>
                </a:pathLst>
              </a:custGeom>
              <a:solidFill>
                <a:srgbClr val="263238">
                  <a:alpha val="584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8" name="Google Shape;1818;p20"/>
              <p:cNvSpPr/>
              <p:nvPr/>
            </p:nvSpPr>
            <p:spPr>
              <a:xfrm>
                <a:off x="790236" y="1091782"/>
                <a:ext cx="361390" cy="441227"/>
              </a:xfrm>
              <a:custGeom>
                <a:rect b="b" l="l" r="r" t="t"/>
                <a:pathLst>
                  <a:path extrusionOk="0" h="2636" w="2159">
                    <a:moveTo>
                      <a:pt x="1041" y="1"/>
                    </a:moveTo>
                    <a:cubicBezTo>
                      <a:pt x="635" y="1"/>
                      <a:pt x="207" y="258"/>
                      <a:pt x="98" y="671"/>
                    </a:cubicBezTo>
                    <a:cubicBezTo>
                      <a:pt x="1" y="1058"/>
                      <a:pt x="256" y="2165"/>
                      <a:pt x="548" y="2394"/>
                    </a:cubicBezTo>
                    <a:cubicBezTo>
                      <a:pt x="736" y="2551"/>
                      <a:pt x="974" y="2636"/>
                      <a:pt x="1203" y="2636"/>
                    </a:cubicBezTo>
                    <a:cubicBezTo>
                      <a:pt x="1478" y="2636"/>
                      <a:pt x="1740" y="2514"/>
                      <a:pt x="1891" y="2247"/>
                    </a:cubicBezTo>
                    <a:cubicBezTo>
                      <a:pt x="2159" y="1769"/>
                      <a:pt x="1803" y="337"/>
                      <a:pt x="1489" y="127"/>
                    </a:cubicBezTo>
                    <a:cubicBezTo>
                      <a:pt x="1357" y="41"/>
                      <a:pt x="1201" y="1"/>
                      <a:pt x="1041" y="1"/>
                    </a:cubicBezTo>
                    <a:close/>
                  </a:path>
                </a:pathLst>
              </a:custGeom>
              <a:solidFill>
                <a:srgbClr val="AD63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9" name="Google Shape;1819;p20"/>
              <p:cNvSpPr/>
              <p:nvPr/>
            </p:nvSpPr>
            <p:spPr>
              <a:xfrm>
                <a:off x="997295" y="1310389"/>
                <a:ext cx="12219" cy="34816"/>
              </a:xfrm>
              <a:custGeom>
                <a:rect b="b" l="l" r="r" t="t"/>
                <a:pathLst>
                  <a:path extrusionOk="0" h="208" w="73">
                    <a:moveTo>
                      <a:pt x="31" y="0"/>
                    </a:moveTo>
                    <a:cubicBezTo>
                      <a:pt x="31" y="0"/>
                      <a:pt x="25" y="3"/>
                      <a:pt x="31" y="10"/>
                    </a:cubicBezTo>
                    <a:cubicBezTo>
                      <a:pt x="50" y="82"/>
                      <a:pt x="57" y="170"/>
                      <a:pt x="0" y="208"/>
                    </a:cubicBezTo>
                    <a:cubicBezTo>
                      <a:pt x="72" y="186"/>
                      <a:pt x="63" y="66"/>
                      <a:pt x="3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0" name="Google Shape;1820;p20"/>
              <p:cNvSpPr/>
              <p:nvPr/>
            </p:nvSpPr>
            <p:spPr>
              <a:xfrm>
                <a:off x="961474" y="1299677"/>
                <a:ext cx="44358" cy="41511"/>
              </a:xfrm>
              <a:custGeom>
                <a:rect b="b" l="l" r="r" t="t"/>
                <a:pathLst>
                  <a:path extrusionOk="0" h="248" w="265">
                    <a:moveTo>
                      <a:pt x="127" y="1"/>
                    </a:moveTo>
                    <a:cubicBezTo>
                      <a:pt x="125" y="1"/>
                      <a:pt x="122" y="1"/>
                      <a:pt x="120" y="1"/>
                    </a:cubicBezTo>
                    <a:cubicBezTo>
                      <a:pt x="1" y="20"/>
                      <a:pt x="41" y="247"/>
                      <a:pt x="144" y="247"/>
                    </a:cubicBezTo>
                    <a:cubicBezTo>
                      <a:pt x="147" y="247"/>
                      <a:pt x="151" y="247"/>
                      <a:pt x="154" y="247"/>
                    </a:cubicBezTo>
                    <a:cubicBezTo>
                      <a:pt x="265" y="231"/>
                      <a:pt x="223" y="1"/>
                      <a:pt x="12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1" name="Google Shape;1821;p20"/>
              <p:cNvSpPr/>
              <p:nvPr/>
            </p:nvSpPr>
            <p:spPr>
              <a:xfrm>
                <a:off x="1067263" y="1296664"/>
                <a:ext cx="20086" cy="30297"/>
              </a:xfrm>
              <a:custGeom>
                <a:rect b="b" l="l" r="r" t="t"/>
                <a:pathLst>
                  <a:path extrusionOk="0" h="181" w="120">
                    <a:moveTo>
                      <a:pt x="0" y="0"/>
                    </a:moveTo>
                    <a:cubicBezTo>
                      <a:pt x="0" y="73"/>
                      <a:pt x="29" y="180"/>
                      <a:pt x="110" y="180"/>
                    </a:cubicBezTo>
                    <a:cubicBezTo>
                      <a:pt x="113" y="180"/>
                      <a:pt x="116" y="180"/>
                      <a:pt x="120" y="180"/>
                    </a:cubicBezTo>
                    <a:lnTo>
                      <a:pt x="120" y="177"/>
                    </a:lnTo>
                    <a:cubicBezTo>
                      <a:pt x="48" y="164"/>
                      <a:pt x="22" y="79"/>
                      <a:pt x="10" y="4"/>
                    </a:cubicBezTo>
                    <a:cubicBezTo>
                      <a:pt x="10" y="0"/>
                      <a:pt x="0" y="0"/>
                      <a:pt x="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2" name="Google Shape;1822;p20"/>
              <p:cNvSpPr/>
              <p:nvPr/>
            </p:nvSpPr>
            <p:spPr>
              <a:xfrm>
                <a:off x="1057220" y="1280929"/>
                <a:ext cx="44358" cy="40507"/>
              </a:xfrm>
              <a:custGeom>
                <a:rect b="b" l="l" r="r" t="t"/>
                <a:pathLst>
                  <a:path extrusionOk="0" h="242" w="265">
                    <a:moveTo>
                      <a:pt x="119" y="0"/>
                    </a:moveTo>
                    <a:cubicBezTo>
                      <a:pt x="112" y="0"/>
                      <a:pt x="105" y="1"/>
                      <a:pt x="98" y="3"/>
                    </a:cubicBezTo>
                    <a:cubicBezTo>
                      <a:pt x="1" y="30"/>
                      <a:pt x="45" y="242"/>
                      <a:pt x="141" y="242"/>
                    </a:cubicBezTo>
                    <a:cubicBezTo>
                      <a:pt x="148" y="242"/>
                      <a:pt x="154" y="241"/>
                      <a:pt x="161" y="239"/>
                    </a:cubicBezTo>
                    <a:cubicBezTo>
                      <a:pt x="264" y="213"/>
                      <a:pt x="221" y="0"/>
                      <a:pt x="11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3" name="Google Shape;1823;p20"/>
              <p:cNvSpPr/>
              <p:nvPr/>
            </p:nvSpPr>
            <p:spPr>
              <a:xfrm>
                <a:off x="947748" y="1258834"/>
                <a:ext cx="42851" cy="33142"/>
              </a:xfrm>
              <a:custGeom>
                <a:rect b="b" l="l" r="r" t="t"/>
                <a:pathLst>
                  <a:path extrusionOk="0" h="198" w="256">
                    <a:moveTo>
                      <a:pt x="173" y="1"/>
                    </a:moveTo>
                    <a:cubicBezTo>
                      <a:pt x="148" y="1"/>
                      <a:pt x="122" y="9"/>
                      <a:pt x="98" y="25"/>
                    </a:cubicBezTo>
                    <a:cubicBezTo>
                      <a:pt x="54" y="44"/>
                      <a:pt x="22" y="85"/>
                      <a:pt x="7" y="129"/>
                    </a:cubicBezTo>
                    <a:cubicBezTo>
                      <a:pt x="0" y="154"/>
                      <a:pt x="16" y="186"/>
                      <a:pt x="41" y="195"/>
                    </a:cubicBezTo>
                    <a:cubicBezTo>
                      <a:pt x="48" y="197"/>
                      <a:pt x="54" y="197"/>
                      <a:pt x="60" y="197"/>
                    </a:cubicBezTo>
                    <a:cubicBezTo>
                      <a:pt x="66" y="197"/>
                      <a:pt x="73" y="197"/>
                      <a:pt x="79" y="195"/>
                    </a:cubicBezTo>
                    <a:cubicBezTo>
                      <a:pt x="110" y="179"/>
                      <a:pt x="139" y="164"/>
                      <a:pt x="170" y="145"/>
                    </a:cubicBezTo>
                    <a:cubicBezTo>
                      <a:pt x="202" y="129"/>
                      <a:pt x="233" y="104"/>
                      <a:pt x="249" y="72"/>
                    </a:cubicBezTo>
                    <a:cubicBezTo>
                      <a:pt x="255" y="47"/>
                      <a:pt x="249" y="25"/>
                      <a:pt x="227" y="13"/>
                    </a:cubicBezTo>
                    <a:cubicBezTo>
                      <a:pt x="210" y="5"/>
                      <a:pt x="192" y="1"/>
                      <a:pt x="17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4" name="Google Shape;1824;p20"/>
              <p:cNvSpPr/>
              <p:nvPr/>
            </p:nvSpPr>
            <p:spPr>
              <a:xfrm>
                <a:off x="1045168" y="1224687"/>
                <a:ext cx="47036" cy="24773"/>
              </a:xfrm>
              <a:custGeom>
                <a:rect b="b" l="l" r="r" t="t"/>
                <a:pathLst>
                  <a:path extrusionOk="0" h="148" w="281">
                    <a:moveTo>
                      <a:pt x="108" y="0"/>
                    </a:moveTo>
                    <a:cubicBezTo>
                      <a:pt x="70" y="0"/>
                      <a:pt x="33" y="19"/>
                      <a:pt x="10" y="50"/>
                    </a:cubicBezTo>
                    <a:cubicBezTo>
                      <a:pt x="0" y="69"/>
                      <a:pt x="3" y="97"/>
                      <a:pt x="19" y="113"/>
                    </a:cubicBezTo>
                    <a:cubicBezTo>
                      <a:pt x="45" y="128"/>
                      <a:pt x="73" y="140"/>
                      <a:pt x="103" y="140"/>
                    </a:cubicBezTo>
                    <a:cubicBezTo>
                      <a:pt x="110" y="140"/>
                      <a:pt x="116" y="139"/>
                      <a:pt x="123" y="138"/>
                    </a:cubicBezTo>
                    <a:cubicBezTo>
                      <a:pt x="158" y="144"/>
                      <a:pt x="189" y="147"/>
                      <a:pt x="224" y="147"/>
                    </a:cubicBezTo>
                    <a:cubicBezTo>
                      <a:pt x="236" y="147"/>
                      <a:pt x="249" y="144"/>
                      <a:pt x="258" y="132"/>
                    </a:cubicBezTo>
                    <a:cubicBezTo>
                      <a:pt x="280" y="113"/>
                      <a:pt x="280" y="75"/>
                      <a:pt x="258" y="53"/>
                    </a:cubicBezTo>
                    <a:cubicBezTo>
                      <a:pt x="224" y="22"/>
                      <a:pt x="180" y="3"/>
                      <a:pt x="132" y="3"/>
                    </a:cubicBezTo>
                    <a:cubicBezTo>
                      <a:pt x="124" y="1"/>
                      <a:pt x="116" y="0"/>
                      <a:pt x="10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5" name="Google Shape;1825;p20"/>
              <p:cNvSpPr/>
              <p:nvPr/>
            </p:nvSpPr>
            <p:spPr>
              <a:xfrm>
                <a:off x="998802" y="1427728"/>
                <a:ext cx="27619" cy="9708"/>
              </a:xfrm>
              <a:custGeom>
                <a:rect b="b" l="l" r="r" t="t"/>
                <a:pathLst>
                  <a:path extrusionOk="0" h="58" w="165">
                    <a:moveTo>
                      <a:pt x="164" y="1"/>
                    </a:moveTo>
                    <a:lnTo>
                      <a:pt x="164" y="1"/>
                    </a:lnTo>
                    <a:cubicBezTo>
                      <a:pt x="142" y="19"/>
                      <a:pt x="117" y="26"/>
                      <a:pt x="89" y="35"/>
                    </a:cubicBezTo>
                    <a:cubicBezTo>
                      <a:pt x="86" y="35"/>
                      <a:pt x="84" y="36"/>
                      <a:pt x="82" y="36"/>
                    </a:cubicBezTo>
                    <a:cubicBezTo>
                      <a:pt x="57" y="36"/>
                      <a:pt x="37" y="18"/>
                      <a:pt x="16" y="4"/>
                    </a:cubicBezTo>
                    <a:cubicBezTo>
                      <a:pt x="15" y="3"/>
                      <a:pt x="13" y="2"/>
                      <a:pt x="11" y="2"/>
                    </a:cubicBezTo>
                    <a:cubicBezTo>
                      <a:pt x="6" y="2"/>
                      <a:pt x="0" y="4"/>
                      <a:pt x="0" y="4"/>
                    </a:cubicBezTo>
                    <a:cubicBezTo>
                      <a:pt x="13" y="35"/>
                      <a:pt x="41" y="54"/>
                      <a:pt x="73" y="57"/>
                    </a:cubicBezTo>
                    <a:cubicBezTo>
                      <a:pt x="111" y="54"/>
                      <a:pt x="148" y="35"/>
                      <a:pt x="16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6" name="Google Shape;1826;p20"/>
              <p:cNvSpPr/>
              <p:nvPr/>
            </p:nvSpPr>
            <p:spPr>
              <a:xfrm>
                <a:off x="1001480" y="1239752"/>
                <a:ext cx="73148" cy="160857"/>
              </a:xfrm>
              <a:custGeom>
                <a:rect b="b" l="l" r="r" t="t"/>
                <a:pathLst>
                  <a:path extrusionOk="0" h="961" w="437">
                    <a:moveTo>
                      <a:pt x="183" y="1"/>
                    </a:moveTo>
                    <a:cubicBezTo>
                      <a:pt x="176" y="1"/>
                      <a:pt x="176" y="7"/>
                      <a:pt x="176" y="10"/>
                    </a:cubicBezTo>
                    <a:cubicBezTo>
                      <a:pt x="230" y="249"/>
                      <a:pt x="318" y="476"/>
                      <a:pt x="374" y="718"/>
                    </a:cubicBezTo>
                    <a:cubicBezTo>
                      <a:pt x="330" y="705"/>
                      <a:pt x="293" y="702"/>
                      <a:pt x="249" y="702"/>
                    </a:cubicBezTo>
                    <a:cubicBezTo>
                      <a:pt x="239" y="702"/>
                      <a:pt x="296" y="866"/>
                      <a:pt x="296" y="894"/>
                    </a:cubicBezTo>
                    <a:cubicBezTo>
                      <a:pt x="262" y="904"/>
                      <a:pt x="227" y="909"/>
                      <a:pt x="193" y="909"/>
                    </a:cubicBezTo>
                    <a:cubicBezTo>
                      <a:pt x="130" y="909"/>
                      <a:pt x="69" y="893"/>
                      <a:pt x="16" y="863"/>
                    </a:cubicBezTo>
                    <a:cubicBezTo>
                      <a:pt x="6" y="866"/>
                      <a:pt x="0" y="875"/>
                      <a:pt x="6" y="878"/>
                    </a:cubicBezTo>
                    <a:cubicBezTo>
                      <a:pt x="57" y="935"/>
                      <a:pt x="123" y="960"/>
                      <a:pt x="198" y="960"/>
                    </a:cubicBezTo>
                    <a:cubicBezTo>
                      <a:pt x="230" y="960"/>
                      <a:pt x="258" y="957"/>
                      <a:pt x="290" y="951"/>
                    </a:cubicBezTo>
                    <a:lnTo>
                      <a:pt x="305" y="944"/>
                    </a:lnTo>
                    <a:lnTo>
                      <a:pt x="318" y="941"/>
                    </a:lnTo>
                    <a:cubicBezTo>
                      <a:pt x="327" y="938"/>
                      <a:pt x="330" y="929"/>
                      <a:pt x="330" y="922"/>
                    </a:cubicBezTo>
                    <a:lnTo>
                      <a:pt x="330" y="913"/>
                    </a:lnTo>
                    <a:lnTo>
                      <a:pt x="330" y="907"/>
                    </a:lnTo>
                    <a:cubicBezTo>
                      <a:pt x="318" y="847"/>
                      <a:pt x="299" y="762"/>
                      <a:pt x="299" y="762"/>
                    </a:cubicBezTo>
                    <a:lnTo>
                      <a:pt x="299" y="762"/>
                    </a:lnTo>
                    <a:cubicBezTo>
                      <a:pt x="315" y="766"/>
                      <a:pt x="368" y="779"/>
                      <a:pt x="403" y="779"/>
                    </a:cubicBezTo>
                    <a:cubicBezTo>
                      <a:pt x="423" y="779"/>
                      <a:pt x="437" y="775"/>
                      <a:pt x="434" y="762"/>
                    </a:cubicBezTo>
                    <a:cubicBezTo>
                      <a:pt x="378" y="501"/>
                      <a:pt x="296" y="249"/>
                      <a:pt x="189" y="7"/>
                    </a:cubicBezTo>
                    <a:cubicBezTo>
                      <a:pt x="189" y="1"/>
                      <a:pt x="186" y="1"/>
                      <a:pt x="18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7" name="Google Shape;1827;p20"/>
              <p:cNvSpPr/>
              <p:nvPr/>
            </p:nvSpPr>
            <p:spPr>
              <a:xfrm>
                <a:off x="1005162" y="1386718"/>
                <a:ext cx="43353" cy="31301"/>
              </a:xfrm>
              <a:custGeom>
                <a:rect b="b" l="l" r="r" t="t"/>
                <a:pathLst>
                  <a:path extrusionOk="0" h="187" w="259">
                    <a:moveTo>
                      <a:pt x="13" y="0"/>
                    </a:moveTo>
                    <a:cubicBezTo>
                      <a:pt x="10" y="29"/>
                      <a:pt x="3" y="51"/>
                      <a:pt x="3" y="79"/>
                    </a:cubicBezTo>
                    <a:cubicBezTo>
                      <a:pt x="0" y="126"/>
                      <a:pt x="10" y="183"/>
                      <a:pt x="73" y="186"/>
                    </a:cubicBezTo>
                    <a:cubicBezTo>
                      <a:pt x="78" y="186"/>
                      <a:pt x="83" y="187"/>
                      <a:pt x="88" y="187"/>
                    </a:cubicBezTo>
                    <a:cubicBezTo>
                      <a:pt x="113" y="187"/>
                      <a:pt x="137" y="180"/>
                      <a:pt x="157" y="167"/>
                    </a:cubicBezTo>
                    <a:cubicBezTo>
                      <a:pt x="198" y="136"/>
                      <a:pt x="236" y="95"/>
                      <a:pt x="258" y="47"/>
                    </a:cubicBezTo>
                    <a:lnTo>
                      <a:pt x="258" y="47"/>
                    </a:lnTo>
                    <a:cubicBezTo>
                      <a:pt x="243" y="49"/>
                      <a:pt x="227" y="50"/>
                      <a:pt x="212" y="50"/>
                    </a:cubicBezTo>
                    <a:cubicBezTo>
                      <a:pt x="144" y="50"/>
                      <a:pt x="74" y="34"/>
                      <a:pt x="1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8" name="Google Shape;1828;p20"/>
              <p:cNvSpPr/>
              <p:nvPr/>
            </p:nvSpPr>
            <p:spPr>
              <a:xfrm>
                <a:off x="1005162" y="1399105"/>
                <a:ext cx="26447" cy="18412"/>
              </a:xfrm>
              <a:custGeom>
                <a:rect b="b" l="l" r="r" t="t"/>
                <a:pathLst>
                  <a:path extrusionOk="0" h="110" w="158">
                    <a:moveTo>
                      <a:pt x="23" y="0"/>
                    </a:moveTo>
                    <a:cubicBezTo>
                      <a:pt x="16" y="0"/>
                      <a:pt x="10" y="1"/>
                      <a:pt x="3" y="2"/>
                    </a:cubicBezTo>
                    <a:cubicBezTo>
                      <a:pt x="0" y="49"/>
                      <a:pt x="10" y="102"/>
                      <a:pt x="73" y="109"/>
                    </a:cubicBezTo>
                    <a:cubicBezTo>
                      <a:pt x="77" y="109"/>
                      <a:pt x="81" y="109"/>
                      <a:pt x="85" y="109"/>
                    </a:cubicBezTo>
                    <a:cubicBezTo>
                      <a:pt x="111" y="109"/>
                      <a:pt x="136" y="100"/>
                      <a:pt x="157" y="87"/>
                    </a:cubicBezTo>
                    <a:cubicBezTo>
                      <a:pt x="132" y="36"/>
                      <a:pt x="79" y="0"/>
                      <a:pt x="23" y="0"/>
                    </a:cubicBezTo>
                    <a:close/>
                  </a:path>
                </a:pathLst>
              </a:custGeom>
              <a:solidFill>
                <a:srgbClr val="FF9CB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9" name="Google Shape;1829;p20"/>
              <p:cNvSpPr/>
              <p:nvPr/>
            </p:nvSpPr>
            <p:spPr>
              <a:xfrm>
                <a:off x="800280" y="1148693"/>
                <a:ext cx="63942" cy="203373"/>
              </a:xfrm>
              <a:custGeom>
                <a:rect b="b" l="l" r="r" t="t"/>
                <a:pathLst>
                  <a:path extrusionOk="0" h="1215" w="382">
                    <a:moveTo>
                      <a:pt x="259" y="1"/>
                    </a:moveTo>
                    <a:cubicBezTo>
                      <a:pt x="149" y="104"/>
                      <a:pt x="70" y="243"/>
                      <a:pt x="35" y="397"/>
                    </a:cubicBezTo>
                    <a:cubicBezTo>
                      <a:pt x="1" y="570"/>
                      <a:pt x="32" y="891"/>
                      <a:pt x="108" y="1215"/>
                    </a:cubicBezTo>
                    <a:cubicBezTo>
                      <a:pt x="177" y="1183"/>
                      <a:pt x="287" y="888"/>
                      <a:pt x="334" y="774"/>
                    </a:cubicBezTo>
                    <a:cubicBezTo>
                      <a:pt x="381" y="661"/>
                      <a:pt x="284" y="117"/>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0" name="Google Shape;1830;p20"/>
              <p:cNvSpPr/>
              <p:nvPr/>
            </p:nvSpPr>
            <p:spPr>
              <a:xfrm>
                <a:off x="901884" y="1178990"/>
                <a:ext cx="114828" cy="40005"/>
              </a:xfrm>
              <a:custGeom>
                <a:rect b="b" l="l" r="r" t="t"/>
                <a:pathLst>
                  <a:path extrusionOk="0" h="239" w="686">
                    <a:moveTo>
                      <a:pt x="680" y="1"/>
                    </a:moveTo>
                    <a:cubicBezTo>
                      <a:pt x="678" y="1"/>
                      <a:pt x="676" y="1"/>
                      <a:pt x="674" y="2"/>
                    </a:cubicBezTo>
                    <a:cubicBezTo>
                      <a:pt x="611" y="125"/>
                      <a:pt x="495" y="203"/>
                      <a:pt x="356" y="213"/>
                    </a:cubicBezTo>
                    <a:cubicBezTo>
                      <a:pt x="347" y="213"/>
                      <a:pt x="338" y="214"/>
                      <a:pt x="329" y="214"/>
                    </a:cubicBezTo>
                    <a:cubicBezTo>
                      <a:pt x="201" y="214"/>
                      <a:pt x="80" y="152"/>
                      <a:pt x="7" y="49"/>
                    </a:cubicBezTo>
                    <a:lnTo>
                      <a:pt x="1" y="49"/>
                    </a:lnTo>
                    <a:cubicBezTo>
                      <a:pt x="72" y="168"/>
                      <a:pt x="199" y="239"/>
                      <a:pt x="334" y="239"/>
                    </a:cubicBezTo>
                    <a:cubicBezTo>
                      <a:pt x="342" y="239"/>
                      <a:pt x="351" y="239"/>
                      <a:pt x="359" y="238"/>
                    </a:cubicBezTo>
                    <a:cubicBezTo>
                      <a:pt x="501" y="222"/>
                      <a:pt x="627" y="134"/>
                      <a:pt x="683" y="2"/>
                    </a:cubicBezTo>
                    <a:cubicBezTo>
                      <a:pt x="685" y="2"/>
                      <a:pt x="683" y="1"/>
                      <a:pt x="68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1" name="Google Shape;1831;p20"/>
              <p:cNvSpPr/>
              <p:nvPr/>
            </p:nvSpPr>
            <p:spPr>
              <a:xfrm>
                <a:off x="835599" y="1040394"/>
                <a:ext cx="160525" cy="116835"/>
              </a:xfrm>
              <a:custGeom>
                <a:rect b="b" l="l" r="r" t="t"/>
                <a:pathLst>
                  <a:path extrusionOk="0" h="698" w="959">
                    <a:moveTo>
                      <a:pt x="613" y="1"/>
                    </a:moveTo>
                    <a:cubicBezTo>
                      <a:pt x="564" y="1"/>
                      <a:pt x="513" y="6"/>
                      <a:pt x="463" y="19"/>
                    </a:cubicBezTo>
                    <a:cubicBezTo>
                      <a:pt x="258" y="66"/>
                      <a:pt x="92" y="214"/>
                      <a:pt x="26" y="412"/>
                    </a:cubicBezTo>
                    <a:cubicBezTo>
                      <a:pt x="0" y="506"/>
                      <a:pt x="10" y="607"/>
                      <a:pt x="48" y="698"/>
                    </a:cubicBezTo>
                    <a:lnTo>
                      <a:pt x="57" y="698"/>
                    </a:lnTo>
                    <a:cubicBezTo>
                      <a:pt x="4" y="528"/>
                      <a:pt x="51" y="349"/>
                      <a:pt x="180" y="223"/>
                    </a:cubicBezTo>
                    <a:cubicBezTo>
                      <a:pt x="296" y="99"/>
                      <a:pt x="458" y="30"/>
                      <a:pt x="627" y="30"/>
                    </a:cubicBezTo>
                    <a:cubicBezTo>
                      <a:pt x="651" y="30"/>
                      <a:pt x="675" y="32"/>
                      <a:pt x="699" y="34"/>
                    </a:cubicBezTo>
                    <a:cubicBezTo>
                      <a:pt x="787" y="41"/>
                      <a:pt x="875" y="85"/>
                      <a:pt x="941" y="151"/>
                    </a:cubicBezTo>
                    <a:cubicBezTo>
                      <a:pt x="943" y="153"/>
                      <a:pt x="945" y="155"/>
                      <a:pt x="947" y="155"/>
                    </a:cubicBezTo>
                    <a:cubicBezTo>
                      <a:pt x="953" y="155"/>
                      <a:pt x="959" y="147"/>
                      <a:pt x="957" y="138"/>
                    </a:cubicBezTo>
                    <a:cubicBezTo>
                      <a:pt x="887" y="49"/>
                      <a:pt x="756" y="1"/>
                      <a:pt x="61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2" name="Google Shape;1832;p20"/>
              <p:cNvSpPr/>
              <p:nvPr/>
            </p:nvSpPr>
            <p:spPr>
              <a:xfrm>
                <a:off x="1027257" y="1029848"/>
                <a:ext cx="137090" cy="162196"/>
              </a:xfrm>
              <a:custGeom>
                <a:rect b="b" l="l" r="r" t="t"/>
                <a:pathLst>
                  <a:path extrusionOk="0" h="969" w="819">
                    <a:moveTo>
                      <a:pt x="315" y="1"/>
                    </a:moveTo>
                    <a:cubicBezTo>
                      <a:pt x="207" y="1"/>
                      <a:pt x="102" y="36"/>
                      <a:pt x="0" y="69"/>
                    </a:cubicBezTo>
                    <a:lnTo>
                      <a:pt x="0" y="75"/>
                    </a:lnTo>
                    <a:cubicBezTo>
                      <a:pt x="89" y="39"/>
                      <a:pt x="182" y="19"/>
                      <a:pt x="278" y="19"/>
                    </a:cubicBezTo>
                    <a:cubicBezTo>
                      <a:pt x="315" y="19"/>
                      <a:pt x="353" y="22"/>
                      <a:pt x="390" y="28"/>
                    </a:cubicBezTo>
                    <a:cubicBezTo>
                      <a:pt x="500" y="56"/>
                      <a:pt x="595" y="119"/>
                      <a:pt x="664" y="211"/>
                    </a:cubicBezTo>
                    <a:cubicBezTo>
                      <a:pt x="818" y="418"/>
                      <a:pt x="774" y="714"/>
                      <a:pt x="563" y="868"/>
                    </a:cubicBezTo>
                    <a:cubicBezTo>
                      <a:pt x="480" y="926"/>
                      <a:pt x="379" y="958"/>
                      <a:pt x="279" y="958"/>
                    </a:cubicBezTo>
                    <a:cubicBezTo>
                      <a:pt x="266" y="958"/>
                      <a:pt x="253" y="957"/>
                      <a:pt x="239" y="956"/>
                    </a:cubicBezTo>
                    <a:cubicBezTo>
                      <a:pt x="236" y="956"/>
                      <a:pt x="233" y="965"/>
                      <a:pt x="239" y="965"/>
                    </a:cubicBezTo>
                    <a:cubicBezTo>
                      <a:pt x="258" y="968"/>
                      <a:pt x="277" y="969"/>
                      <a:pt x="295" y="969"/>
                    </a:cubicBezTo>
                    <a:cubicBezTo>
                      <a:pt x="521" y="969"/>
                      <a:pt x="721" y="812"/>
                      <a:pt x="771" y="588"/>
                    </a:cubicBezTo>
                    <a:cubicBezTo>
                      <a:pt x="796" y="465"/>
                      <a:pt x="774" y="340"/>
                      <a:pt x="717" y="233"/>
                    </a:cubicBezTo>
                    <a:cubicBezTo>
                      <a:pt x="655" y="135"/>
                      <a:pt x="560" y="56"/>
                      <a:pt x="450" y="22"/>
                    </a:cubicBezTo>
                    <a:cubicBezTo>
                      <a:pt x="405" y="7"/>
                      <a:pt x="359" y="1"/>
                      <a:pt x="31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3" name="Google Shape;1833;p20"/>
              <p:cNvSpPr/>
              <p:nvPr/>
            </p:nvSpPr>
            <p:spPr>
              <a:xfrm>
                <a:off x="752909" y="1028677"/>
                <a:ext cx="407086" cy="224463"/>
              </a:xfrm>
              <a:custGeom>
                <a:rect b="b" l="l" r="r" t="t"/>
                <a:pathLst>
                  <a:path extrusionOk="0" h="1341" w="2432">
                    <a:moveTo>
                      <a:pt x="1841" y="0"/>
                    </a:moveTo>
                    <a:cubicBezTo>
                      <a:pt x="1707" y="0"/>
                      <a:pt x="1574" y="50"/>
                      <a:pt x="1469" y="142"/>
                    </a:cubicBezTo>
                    <a:cubicBezTo>
                      <a:pt x="1469" y="142"/>
                      <a:pt x="1344" y="112"/>
                      <a:pt x="1188" y="112"/>
                    </a:cubicBezTo>
                    <a:cubicBezTo>
                      <a:pt x="1077" y="112"/>
                      <a:pt x="949" y="127"/>
                      <a:pt x="840" y="180"/>
                    </a:cubicBezTo>
                    <a:cubicBezTo>
                      <a:pt x="693" y="249"/>
                      <a:pt x="576" y="369"/>
                      <a:pt x="520" y="519"/>
                    </a:cubicBezTo>
                    <a:cubicBezTo>
                      <a:pt x="520" y="519"/>
                      <a:pt x="189" y="576"/>
                      <a:pt x="117" y="727"/>
                    </a:cubicBezTo>
                    <a:cubicBezTo>
                      <a:pt x="1" y="994"/>
                      <a:pt x="299" y="1340"/>
                      <a:pt x="299" y="1340"/>
                    </a:cubicBezTo>
                    <a:cubicBezTo>
                      <a:pt x="425" y="1334"/>
                      <a:pt x="532" y="1246"/>
                      <a:pt x="567" y="1130"/>
                    </a:cubicBezTo>
                    <a:cubicBezTo>
                      <a:pt x="598" y="1142"/>
                      <a:pt x="629" y="1148"/>
                      <a:pt x="658" y="1148"/>
                    </a:cubicBezTo>
                    <a:cubicBezTo>
                      <a:pt x="813" y="1148"/>
                      <a:pt x="925" y="991"/>
                      <a:pt x="925" y="991"/>
                    </a:cubicBezTo>
                    <a:cubicBezTo>
                      <a:pt x="1018" y="1061"/>
                      <a:pt x="1108" y="1086"/>
                      <a:pt x="1189" y="1086"/>
                    </a:cubicBezTo>
                    <a:cubicBezTo>
                      <a:pt x="1378" y="1086"/>
                      <a:pt x="1520" y="953"/>
                      <a:pt x="1542" y="944"/>
                    </a:cubicBezTo>
                    <a:cubicBezTo>
                      <a:pt x="1542" y="944"/>
                      <a:pt x="1682" y="997"/>
                      <a:pt x="1841" y="997"/>
                    </a:cubicBezTo>
                    <a:cubicBezTo>
                      <a:pt x="1940" y="997"/>
                      <a:pt x="2046" y="976"/>
                      <a:pt x="2130" y="909"/>
                    </a:cubicBezTo>
                    <a:cubicBezTo>
                      <a:pt x="2432" y="661"/>
                      <a:pt x="2360" y="133"/>
                      <a:pt x="1973" y="16"/>
                    </a:cubicBezTo>
                    <a:cubicBezTo>
                      <a:pt x="1929" y="5"/>
                      <a:pt x="1885" y="0"/>
                      <a:pt x="184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4" name="Google Shape;1834;p20"/>
              <p:cNvSpPr/>
              <p:nvPr/>
            </p:nvSpPr>
            <p:spPr>
              <a:xfrm>
                <a:off x="913434" y="1272058"/>
                <a:ext cx="123365" cy="113152"/>
              </a:xfrm>
              <a:custGeom>
                <a:rect b="b" l="l" r="r" t="t"/>
                <a:pathLst>
                  <a:path extrusionOk="0" h="676" w="737">
                    <a:moveTo>
                      <a:pt x="364" y="48"/>
                    </a:moveTo>
                    <a:cubicBezTo>
                      <a:pt x="481" y="48"/>
                      <a:pt x="590" y="124"/>
                      <a:pt x="633" y="239"/>
                    </a:cubicBezTo>
                    <a:cubicBezTo>
                      <a:pt x="690" y="386"/>
                      <a:pt x="611" y="556"/>
                      <a:pt x="460" y="610"/>
                    </a:cubicBezTo>
                    <a:cubicBezTo>
                      <a:pt x="428" y="622"/>
                      <a:pt x="394" y="628"/>
                      <a:pt x="361" y="628"/>
                    </a:cubicBezTo>
                    <a:cubicBezTo>
                      <a:pt x="243" y="628"/>
                      <a:pt x="130" y="554"/>
                      <a:pt x="86" y="437"/>
                    </a:cubicBezTo>
                    <a:cubicBezTo>
                      <a:pt x="32" y="289"/>
                      <a:pt x="111" y="119"/>
                      <a:pt x="259" y="66"/>
                    </a:cubicBezTo>
                    <a:cubicBezTo>
                      <a:pt x="284" y="56"/>
                      <a:pt x="306" y="50"/>
                      <a:pt x="331" y="50"/>
                    </a:cubicBezTo>
                    <a:cubicBezTo>
                      <a:pt x="342" y="49"/>
                      <a:pt x="353" y="48"/>
                      <a:pt x="364" y="48"/>
                    </a:cubicBezTo>
                    <a:close/>
                    <a:moveTo>
                      <a:pt x="357" y="1"/>
                    </a:moveTo>
                    <a:cubicBezTo>
                      <a:pt x="345" y="1"/>
                      <a:pt x="334" y="2"/>
                      <a:pt x="322" y="3"/>
                    </a:cubicBezTo>
                    <a:cubicBezTo>
                      <a:pt x="139" y="22"/>
                      <a:pt x="1" y="185"/>
                      <a:pt x="20" y="371"/>
                    </a:cubicBezTo>
                    <a:cubicBezTo>
                      <a:pt x="37" y="543"/>
                      <a:pt x="183" y="675"/>
                      <a:pt x="352" y="675"/>
                    </a:cubicBezTo>
                    <a:cubicBezTo>
                      <a:pt x="365" y="675"/>
                      <a:pt x="378" y="674"/>
                      <a:pt x="391" y="673"/>
                    </a:cubicBezTo>
                    <a:cubicBezTo>
                      <a:pt x="416" y="673"/>
                      <a:pt x="444" y="666"/>
                      <a:pt x="463" y="657"/>
                    </a:cubicBezTo>
                    <a:cubicBezTo>
                      <a:pt x="639" y="594"/>
                      <a:pt x="737" y="402"/>
                      <a:pt x="674" y="226"/>
                    </a:cubicBezTo>
                    <a:cubicBezTo>
                      <a:pt x="625" y="87"/>
                      <a:pt x="498" y="1"/>
                      <a:pt x="357"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5" name="Google Shape;1835;p20"/>
              <p:cNvSpPr/>
              <p:nvPr/>
            </p:nvSpPr>
            <p:spPr>
              <a:xfrm>
                <a:off x="1052533" y="1245945"/>
                <a:ext cx="91226" cy="111646"/>
              </a:xfrm>
              <a:custGeom>
                <a:rect b="b" l="l" r="r" t="t"/>
                <a:pathLst>
                  <a:path extrusionOk="0" h="667" w="545">
                    <a:moveTo>
                      <a:pt x="220" y="11"/>
                    </a:moveTo>
                    <a:cubicBezTo>
                      <a:pt x="271" y="11"/>
                      <a:pt x="321" y="27"/>
                      <a:pt x="362" y="64"/>
                    </a:cubicBezTo>
                    <a:cubicBezTo>
                      <a:pt x="415" y="115"/>
                      <a:pt x="450" y="178"/>
                      <a:pt x="466" y="247"/>
                    </a:cubicBezTo>
                    <a:cubicBezTo>
                      <a:pt x="504" y="404"/>
                      <a:pt x="441" y="552"/>
                      <a:pt x="331" y="577"/>
                    </a:cubicBezTo>
                    <a:cubicBezTo>
                      <a:pt x="319" y="580"/>
                      <a:pt x="307" y="582"/>
                      <a:pt x="295" y="582"/>
                    </a:cubicBezTo>
                    <a:cubicBezTo>
                      <a:pt x="196" y="582"/>
                      <a:pt x="97" y="479"/>
                      <a:pt x="66" y="338"/>
                    </a:cubicBezTo>
                    <a:cubicBezTo>
                      <a:pt x="47" y="269"/>
                      <a:pt x="54" y="193"/>
                      <a:pt x="82" y="121"/>
                    </a:cubicBezTo>
                    <a:cubicBezTo>
                      <a:pt x="101" y="68"/>
                      <a:pt x="148" y="27"/>
                      <a:pt x="205" y="11"/>
                    </a:cubicBezTo>
                    <a:close/>
                    <a:moveTo>
                      <a:pt x="233" y="1"/>
                    </a:moveTo>
                    <a:cubicBezTo>
                      <a:pt x="220" y="1"/>
                      <a:pt x="206" y="2"/>
                      <a:pt x="192" y="5"/>
                    </a:cubicBezTo>
                    <a:cubicBezTo>
                      <a:pt x="120" y="24"/>
                      <a:pt x="63" y="74"/>
                      <a:pt x="38" y="143"/>
                    </a:cubicBezTo>
                    <a:cubicBezTo>
                      <a:pt x="7" y="215"/>
                      <a:pt x="0" y="303"/>
                      <a:pt x="19" y="385"/>
                    </a:cubicBezTo>
                    <a:cubicBezTo>
                      <a:pt x="55" y="550"/>
                      <a:pt x="171" y="666"/>
                      <a:pt x="296" y="666"/>
                    </a:cubicBezTo>
                    <a:cubicBezTo>
                      <a:pt x="302" y="666"/>
                      <a:pt x="308" y="666"/>
                      <a:pt x="315" y="665"/>
                    </a:cubicBezTo>
                    <a:lnTo>
                      <a:pt x="334" y="665"/>
                    </a:lnTo>
                    <a:cubicBezTo>
                      <a:pt x="466" y="637"/>
                      <a:pt x="544" y="464"/>
                      <a:pt x="507" y="285"/>
                    </a:cubicBezTo>
                    <a:cubicBezTo>
                      <a:pt x="491" y="200"/>
                      <a:pt x="450" y="127"/>
                      <a:pt x="387" y="68"/>
                    </a:cubicBezTo>
                    <a:cubicBezTo>
                      <a:pt x="347" y="22"/>
                      <a:pt x="290" y="1"/>
                      <a:pt x="233"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6" name="Google Shape;1836;p20"/>
              <p:cNvSpPr/>
              <p:nvPr/>
            </p:nvSpPr>
            <p:spPr>
              <a:xfrm>
                <a:off x="1019892" y="1296161"/>
                <a:ext cx="41177" cy="20086"/>
              </a:xfrm>
              <a:custGeom>
                <a:rect b="b" l="l" r="r" t="t"/>
                <a:pathLst>
                  <a:path extrusionOk="0" h="120" w="246">
                    <a:moveTo>
                      <a:pt x="167" y="1"/>
                    </a:moveTo>
                    <a:cubicBezTo>
                      <a:pt x="96" y="1"/>
                      <a:pt x="30" y="55"/>
                      <a:pt x="0" y="95"/>
                    </a:cubicBezTo>
                    <a:lnTo>
                      <a:pt x="38" y="120"/>
                    </a:lnTo>
                    <a:cubicBezTo>
                      <a:pt x="41" y="117"/>
                      <a:pt x="98" y="46"/>
                      <a:pt x="164" y="46"/>
                    </a:cubicBezTo>
                    <a:cubicBezTo>
                      <a:pt x="182" y="46"/>
                      <a:pt x="200" y="51"/>
                      <a:pt x="217" y="63"/>
                    </a:cubicBezTo>
                    <a:lnTo>
                      <a:pt x="246" y="25"/>
                    </a:lnTo>
                    <a:cubicBezTo>
                      <a:pt x="220" y="8"/>
                      <a:pt x="193" y="1"/>
                      <a:pt x="167"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7" name="Google Shape;1837;p20"/>
              <p:cNvSpPr/>
              <p:nvPr/>
            </p:nvSpPr>
            <p:spPr>
              <a:xfrm>
                <a:off x="787726" y="1323948"/>
                <a:ext cx="134914" cy="59756"/>
              </a:xfrm>
              <a:custGeom>
                <a:rect b="b" l="l" r="r" t="t"/>
                <a:pathLst>
                  <a:path extrusionOk="0" h="357" w="806">
                    <a:moveTo>
                      <a:pt x="802" y="1"/>
                    </a:moveTo>
                    <a:cubicBezTo>
                      <a:pt x="777" y="1"/>
                      <a:pt x="252" y="73"/>
                      <a:pt x="154" y="108"/>
                    </a:cubicBezTo>
                    <a:cubicBezTo>
                      <a:pt x="54" y="143"/>
                      <a:pt x="10" y="325"/>
                      <a:pt x="0" y="344"/>
                    </a:cubicBezTo>
                    <a:lnTo>
                      <a:pt x="44" y="356"/>
                    </a:lnTo>
                    <a:cubicBezTo>
                      <a:pt x="57" y="306"/>
                      <a:pt x="104" y="174"/>
                      <a:pt x="170" y="152"/>
                    </a:cubicBezTo>
                    <a:cubicBezTo>
                      <a:pt x="378" y="105"/>
                      <a:pt x="592" y="70"/>
                      <a:pt x="805" y="45"/>
                    </a:cubicBezTo>
                    <a:lnTo>
                      <a:pt x="802"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8" name="Google Shape;1838;p20"/>
              <p:cNvSpPr/>
              <p:nvPr/>
            </p:nvSpPr>
            <p:spPr>
              <a:xfrm>
                <a:off x="755587" y="1310055"/>
                <a:ext cx="113823" cy="117337"/>
              </a:xfrm>
              <a:custGeom>
                <a:rect b="b" l="l" r="r" t="t"/>
                <a:pathLst>
                  <a:path extrusionOk="0" h="701" w="680">
                    <a:moveTo>
                      <a:pt x="221" y="0"/>
                    </a:moveTo>
                    <a:cubicBezTo>
                      <a:pt x="199" y="0"/>
                      <a:pt x="177" y="6"/>
                      <a:pt x="158" y="18"/>
                    </a:cubicBezTo>
                    <a:cubicBezTo>
                      <a:pt x="0" y="115"/>
                      <a:pt x="224" y="628"/>
                      <a:pt x="425" y="688"/>
                    </a:cubicBezTo>
                    <a:cubicBezTo>
                      <a:pt x="448" y="696"/>
                      <a:pt x="471" y="700"/>
                      <a:pt x="493" y="700"/>
                    </a:cubicBezTo>
                    <a:cubicBezTo>
                      <a:pt x="572" y="700"/>
                      <a:pt x="645" y="652"/>
                      <a:pt x="677" y="572"/>
                    </a:cubicBezTo>
                    <a:cubicBezTo>
                      <a:pt x="677" y="568"/>
                      <a:pt x="677" y="568"/>
                      <a:pt x="680" y="565"/>
                    </a:cubicBezTo>
                    <a:lnTo>
                      <a:pt x="589" y="263"/>
                    </a:lnTo>
                    <a:cubicBezTo>
                      <a:pt x="589" y="263"/>
                      <a:pt x="379" y="0"/>
                      <a:pt x="221" y="0"/>
                    </a:cubicBezTo>
                    <a:close/>
                  </a:path>
                </a:pathLst>
              </a:custGeom>
              <a:solidFill>
                <a:srgbClr val="AD63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9" name="Google Shape;1839;p20"/>
              <p:cNvSpPr/>
              <p:nvPr/>
            </p:nvSpPr>
            <p:spPr>
              <a:xfrm>
                <a:off x="801451" y="1338176"/>
                <a:ext cx="49379" cy="71139"/>
              </a:xfrm>
              <a:custGeom>
                <a:rect b="b" l="l" r="r" t="t"/>
                <a:pathLst>
                  <a:path extrusionOk="0" h="425" w="295">
                    <a:moveTo>
                      <a:pt x="0" y="1"/>
                    </a:moveTo>
                    <a:lnTo>
                      <a:pt x="0" y="4"/>
                    </a:lnTo>
                    <a:cubicBezTo>
                      <a:pt x="79" y="58"/>
                      <a:pt x="182" y="164"/>
                      <a:pt x="226" y="293"/>
                    </a:cubicBezTo>
                    <a:cubicBezTo>
                      <a:pt x="207" y="264"/>
                      <a:pt x="173" y="247"/>
                      <a:pt x="138" y="247"/>
                    </a:cubicBezTo>
                    <a:cubicBezTo>
                      <a:pt x="117" y="247"/>
                      <a:pt x="95" y="254"/>
                      <a:pt x="75" y="268"/>
                    </a:cubicBezTo>
                    <a:cubicBezTo>
                      <a:pt x="72" y="271"/>
                      <a:pt x="63" y="275"/>
                      <a:pt x="88" y="278"/>
                    </a:cubicBezTo>
                    <a:lnTo>
                      <a:pt x="88" y="287"/>
                    </a:lnTo>
                    <a:cubicBezTo>
                      <a:pt x="94" y="281"/>
                      <a:pt x="103" y="278"/>
                      <a:pt x="115" y="278"/>
                    </a:cubicBezTo>
                    <a:cubicBezTo>
                      <a:pt x="140" y="278"/>
                      <a:pt x="174" y="293"/>
                      <a:pt x="198" y="319"/>
                    </a:cubicBezTo>
                    <a:cubicBezTo>
                      <a:pt x="226" y="350"/>
                      <a:pt x="248" y="385"/>
                      <a:pt x="267" y="419"/>
                    </a:cubicBezTo>
                    <a:cubicBezTo>
                      <a:pt x="270" y="423"/>
                      <a:pt x="274" y="425"/>
                      <a:pt x="278" y="425"/>
                    </a:cubicBezTo>
                    <a:cubicBezTo>
                      <a:pt x="286" y="425"/>
                      <a:pt x="295" y="416"/>
                      <a:pt x="293" y="410"/>
                    </a:cubicBezTo>
                    <a:cubicBezTo>
                      <a:pt x="283" y="237"/>
                      <a:pt x="135" y="4"/>
                      <a:pt x="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0" name="Google Shape;1840;p20"/>
              <p:cNvSpPr/>
              <p:nvPr/>
            </p:nvSpPr>
            <p:spPr>
              <a:xfrm>
                <a:off x="770820" y="1613360"/>
                <a:ext cx="684615" cy="901870"/>
              </a:xfrm>
              <a:custGeom>
                <a:rect b="b" l="l" r="r" t="t"/>
                <a:pathLst>
                  <a:path extrusionOk="0" h="5388" w="4090">
                    <a:moveTo>
                      <a:pt x="225" y="0"/>
                    </a:moveTo>
                    <a:cubicBezTo>
                      <a:pt x="88" y="0"/>
                      <a:pt x="15" y="204"/>
                      <a:pt x="10" y="530"/>
                    </a:cubicBezTo>
                    <a:cubicBezTo>
                      <a:pt x="1" y="1741"/>
                      <a:pt x="362" y="4525"/>
                      <a:pt x="998" y="4783"/>
                    </a:cubicBezTo>
                    <a:cubicBezTo>
                      <a:pt x="1690" y="5067"/>
                      <a:pt x="2695" y="5387"/>
                      <a:pt x="3345" y="5387"/>
                    </a:cubicBezTo>
                    <a:cubicBezTo>
                      <a:pt x="3501" y="5387"/>
                      <a:pt x="3637" y="5369"/>
                      <a:pt x="3743" y="5327"/>
                    </a:cubicBezTo>
                    <a:cubicBezTo>
                      <a:pt x="3979" y="5236"/>
                      <a:pt x="4089" y="3380"/>
                      <a:pt x="3816" y="3361"/>
                    </a:cubicBezTo>
                    <a:cubicBezTo>
                      <a:pt x="2573" y="3270"/>
                      <a:pt x="2036" y="3238"/>
                      <a:pt x="1793" y="2921"/>
                    </a:cubicBezTo>
                    <a:cubicBezTo>
                      <a:pt x="1734" y="2845"/>
                      <a:pt x="1331" y="1685"/>
                      <a:pt x="859" y="766"/>
                    </a:cubicBezTo>
                    <a:cubicBezTo>
                      <a:pt x="582" y="225"/>
                      <a:pt x="368" y="0"/>
                      <a:pt x="225" y="0"/>
                    </a:cubicBezTo>
                    <a:close/>
                  </a:path>
                </a:pathLst>
              </a:custGeom>
              <a:solidFill>
                <a:srgbClr val="AD63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1" name="Google Shape;1841;p20"/>
              <p:cNvSpPr/>
              <p:nvPr/>
            </p:nvSpPr>
            <p:spPr>
              <a:xfrm>
                <a:off x="740355" y="1593776"/>
                <a:ext cx="269159" cy="485416"/>
              </a:xfrm>
              <a:custGeom>
                <a:rect b="b" l="l" r="r" t="t"/>
                <a:pathLst>
                  <a:path extrusionOk="0" h="2900" w="1608">
                    <a:moveTo>
                      <a:pt x="409" y="0"/>
                    </a:moveTo>
                    <a:cubicBezTo>
                      <a:pt x="298" y="0"/>
                      <a:pt x="205" y="118"/>
                      <a:pt x="139" y="399"/>
                    </a:cubicBezTo>
                    <a:cubicBezTo>
                      <a:pt x="0" y="974"/>
                      <a:pt x="91" y="2899"/>
                      <a:pt x="91" y="2899"/>
                    </a:cubicBezTo>
                    <a:lnTo>
                      <a:pt x="1607" y="2015"/>
                    </a:lnTo>
                    <a:cubicBezTo>
                      <a:pt x="1607" y="2015"/>
                      <a:pt x="1261" y="1034"/>
                      <a:pt x="925" y="506"/>
                    </a:cubicBezTo>
                    <a:cubicBezTo>
                      <a:pt x="732" y="203"/>
                      <a:pt x="555" y="0"/>
                      <a:pt x="409"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2" name="Google Shape;1842;p20"/>
              <p:cNvSpPr/>
              <p:nvPr/>
            </p:nvSpPr>
            <p:spPr>
              <a:xfrm>
                <a:off x="767304" y="1891558"/>
                <a:ext cx="212247" cy="125204"/>
              </a:xfrm>
              <a:custGeom>
                <a:rect b="b" l="l" r="r" t="t"/>
                <a:pathLst>
                  <a:path extrusionOk="0" h="748" w="1268">
                    <a:moveTo>
                      <a:pt x="1258" y="1"/>
                    </a:moveTo>
                    <a:cubicBezTo>
                      <a:pt x="1201" y="23"/>
                      <a:pt x="729" y="296"/>
                      <a:pt x="625" y="359"/>
                    </a:cubicBezTo>
                    <a:cubicBezTo>
                      <a:pt x="525" y="422"/>
                      <a:pt x="103" y="664"/>
                      <a:pt x="6" y="740"/>
                    </a:cubicBezTo>
                    <a:cubicBezTo>
                      <a:pt x="1" y="740"/>
                      <a:pt x="4" y="748"/>
                      <a:pt x="5" y="748"/>
                    </a:cubicBezTo>
                    <a:cubicBezTo>
                      <a:pt x="6" y="748"/>
                      <a:pt x="6" y="747"/>
                      <a:pt x="6" y="746"/>
                    </a:cubicBezTo>
                    <a:cubicBezTo>
                      <a:pt x="116" y="696"/>
                      <a:pt x="544" y="447"/>
                      <a:pt x="644" y="391"/>
                    </a:cubicBezTo>
                    <a:cubicBezTo>
                      <a:pt x="748" y="331"/>
                      <a:pt x="1217" y="51"/>
                      <a:pt x="1264" y="13"/>
                    </a:cubicBezTo>
                    <a:cubicBezTo>
                      <a:pt x="1267" y="4"/>
                      <a:pt x="1264" y="1"/>
                      <a:pt x="125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3" name="Google Shape;1843;p20"/>
              <p:cNvSpPr/>
              <p:nvPr/>
            </p:nvSpPr>
            <p:spPr>
              <a:xfrm>
                <a:off x="1305791" y="2088907"/>
                <a:ext cx="666035" cy="432690"/>
              </a:xfrm>
              <a:custGeom>
                <a:rect b="b" l="l" r="r" t="t"/>
                <a:pathLst>
                  <a:path extrusionOk="0" h="2585" w="3979">
                    <a:moveTo>
                      <a:pt x="2215" y="0"/>
                    </a:moveTo>
                    <a:cubicBezTo>
                      <a:pt x="1980" y="0"/>
                      <a:pt x="1549" y="131"/>
                      <a:pt x="1302" y="227"/>
                    </a:cubicBezTo>
                    <a:cubicBezTo>
                      <a:pt x="837" y="413"/>
                      <a:pt x="396" y="533"/>
                      <a:pt x="396" y="533"/>
                    </a:cubicBezTo>
                    <a:cubicBezTo>
                      <a:pt x="396" y="533"/>
                      <a:pt x="0" y="2442"/>
                      <a:pt x="72" y="2486"/>
                    </a:cubicBezTo>
                    <a:cubicBezTo>
                      <a:pt x="201" y="2552"/>
                      <a:pt x="345" y="2584"/>
                      <a:pt x="497" y="2584"/>
                    </a:cubicBezTo>
                    <a:cubicBezTo>
                      <a:pt x="915" y="2584"/>
                      <a:pt x="1390" y="2338"/>
                      <a:pt x="1746" y="1869"/>
                    </a:cubicBezTo>
                    <a:cubicBezTo>
                      <a:pt x="1746" y="1869"/>
                      <a:pt x="2321" y="2075"/>
                      <a:pt x="2702" y="2075"/>
                    </a:cubicBezTo>
                    <a:cubicBezTo>
                      <a:pt x="2850" y="2075"/>
                      <a:pt x="2969" y="2044"/>
                      <a:pt x="3013" y="1957"/>
                    </a:cubicBezTo>
                    <a:cubicBezTo>
                      <a:pt x="3080" y="1832"/>
                      <a:pt x="2899" y="1703"/>
                      <a:pt x="2680" y="1599"/>
                    </a:cubicBezTo>
                    <a:lnTo>
                      <a:pt x="2680" y="1599"/>
                    </a:lnTo>
                    <a:cubicBezTo>
                      <a:pt x="2868" y="1657"/>
                      <a:pt x="3065" y="1703"/>
                      <a:pt x="3211" y="1703"/>
                    </a:cubicBezTo>
                    <a:cubicBezTo>
                      <a:pt x="3310" y="1703"/>
                      <a:pt x="3385" y="1682"/>
                      <a:pt x="3416" y="1627"/>
                    </a:cubicBezTo>
                    <a:cubicBezTo>
                      <a:pt x="3488" y="1498"/>
                      <a:pt x="3364" y="1371"/>
                      <a:pt x="3179" y="1262"/>
                    </a:cubicBezTo>
                    <a:lnTo>
                      <a:pt x="3179" y="1262"/>
                    </a:lnTo>
                    <a:cubicBezTo>
                      <a:pt x="3309" y="1298"/>
                      <a:pt x="3435" y="1323"/>
                      <a:pt x="3537" y="1323"/>
                    </a:cubicBezTo>
                    <a:cubicBezTo>
                      <a:pt x="3652" y="1323"/>
                      <a:pt x="3738" y="1292"/>
                      <a:pt x="3768" y="1212"/>
                    </a:cubicBezTo>
                    <a:cubicBezTo>
                      <a:pt x="3858" y="980"/>
                      <a:pt x="3381" y="773"/>
                      <a:pt x="3033" y="656"/>
                    </a:cubicBezTo>
                    <a:lnTo>
                      <a:pt x="3033" y="656"/>
                    </a:lnTo>
                    <a:cubicBezTo>
                      <a:pt x="3232" y="708"/>
                      <a:pt x="3478" y="761"/>
                      <a:pt x="3660" y="761"/>
                    </a:cubicBezTo>
                    <a:cubicBezTo>
                      <a:pt x="3799" y="761"/>
                      <a:pt x="3900" y="731"/>
                      <a:pt x="3916" y="646"/>
                    </a:cubicBezTo>
                    <a:cubicBezTo>
                      <a:pt x="3979" y="306"/>
                      <a:pt x="2582" y="17"/>
                      <a:pt x="2246" y="1"/>
                    </a:cubicBezTo>
                    <a:cubicBezTo>
                      <a:pt x="2236" y="0"/>
                      <a:pt x="2226" y="0"/>
                      <a:pt x="2215" y="0"/>
                    </a:cubicBezTo>
                    <a:close/>
                  </a:path>
                </a:pathLst>
              </a:custGeom>
              <a:solidFill>
                <a:srgbClr val="AD63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4" name="Google Shape;1844;p20"/>
              <p:cNvSpPr/>
              <p:nvPr/>
            </p:nvSpPr>
            <p:spPr>
              <a:xfrm>
                <a:off x="1685761" y="2160047"/>
                <a:ext cx="228149" cy="86538"/>
              </a:xfrm>
              <a:custGeom>
                <a:rect b="b" l="l" r="r" t="t"/>
                <a:pathLst>
                  <a:path extrusionOk="0" h="517" w="1363">
                    <a:moveTo>
                      <a:pt x="10" y="1"/>
                    </a:moveTo>
                    <a:cubicBezTo>
                      <a:pt x="7" y="1"/>
                      <a:pt x="1" y="4"/>
                      <a:pt x="7" y="7"/>
                    </a:cubicBezTo>
                    <a:cubicBezTo>
                      <a:pt x="149" y="51"/>
                      <a:pt x="284" y="98"/>
                      <a:pt x="426" y="142"/>
                    </a:cubicBezTo>
                    <a:cubicBezTo>
                      <a:pt x="750" y="237"/>
                      <a:pt x="1064" y="362"/>
                      <a:pt x="1363" y="516"/>
                    </a:cubicBezTo>
                    <a:cubicBezTo>
                      <a:pt x="1206" y="409"/>
                      <a:pt x="1036" y="318"/>
                      <a:pt x="856" y="249"/>
                    </a:cubicBezTo>
                    <a:cubicBezTo>
                      <a:pt x="718" y="192"/>
                      <a:pt x="580" y="145"/>
                      <a:pt x="438" y="101"/>
                    </a:cubicBezTo>
                    <a:cubicBezTo>
                      <a:pt x="300" y="60"/>
                      <a:pt x="155" y="32"/>
                      <a:pt x="10"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5" name="Google Shape;1845;p20"/>
              <p:cNvSpPr/>
              <p:nvPr/>
            </p:nvSpPr>
            <p:spPr>
              <a:xfrm>
                <a:off x="1658979" y="2244243"/>
                <a:ext cx="180276" cy="56744"/>
              </a:xfrm>
              <a:custGeom>
                <a:rect b="b" l="l" r="r" t="t"/>
                <a:pathLst>
                  <a:path extrusionOk="0" h="339" w="1077">
                    <a:moveTo>
                      <a:pt x="4" y="1"/>
                    </a:moveTo>
                    <a:cubicBezTo>
                      <a:pt x="1" y="1"/>
                      <a:pt x="1" y="4"/>
                      <a:pt x="1" y="7"/>
                    </a:cubicBezTo>
                    <a:cubicBezTo>
                      <a:pt x="183" y="57"/>
                      <a:pt x="359" y="124"/>
                      <a:pt x="535" y="180"/>
                    </a:cubicBezTo>
                    <a:cubicBezTo>
                      <a:pt x="711" y="237"/>
                      <a:pt x="878" y="281"/>
                      <a:pt x="1057" y="337"/>
                    </a:cubicBezTo>
                    <a:cubicBezTo>
                      <a:pt x="1060" y="338"/>
                      <a:pt x="1063" y="338"/>
                      <a:pt x="1065" y="338"/>
                    </a:cubicBezTo>
                    <a:cubicBezTo>
                      <a:pt x="1075" y="338"/>
                      <a:pt x="1077" y="334"/>
                      <a:pt x="1067" y="331"/>
                    </a:cubicBezTo>
                    <a:cubicBezTo>
                      <a:pt x="891" y="265"/>
                      <a:pt x="727" y="193"/>
                      <a:pt x="548" y="142"/>
                    </a:cubicBezTo>
                    <a:cubicBezTo>
                      <a:pt x="372" y="89"/>
                      <a:pt x="186" y="48"/>
                      <a:pt x="4"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6" name="Google Shape;1846;p20"/>
              <p:cNvSpPr/>
              <p:nvPr/>
            </p:nvSpPr>
            <p:spPr>
              <a:xfrm>
                <a:off x="1622153" y="2313206"/>
                <a:ext cx="139936" cy="48207"/>
              </a:xfrm>
              <a:custGeom>
                <a:rect b="b" l="l" r="r" t="t"/>
                <a:pathLst>
                  <a:path extrusionOk="0" h="288" w="836">
                    <a:moveTo>
                      <a:pt x="7" y="0"/>
                    </a:moveTo>
                    <a:cubicBezTo>
                      <a:pt x="1" y="0"/>
                      <a:pt x="1" y="11"/>
                      <a:pt x="10" y="13"/>
                    </a:cubicBezTo>
                    <a:cubicBezTo>
                      <a:pt x="334" y="108"/>
                      <a:pt x="548" y="190"/>
                      <a:pt x="815" y="287"/>
                    </a:cubicBezTo>
                    <a:cubicBezTo>
                      <a:pt x="817" y="288"/>
                      <a:pt x="820" y="288"/>
                      <a:pt x="822" y="288"/>
                    </a:cubicBezTo>
                    <a:cubicBezTo>
                      <a:pt x="831" y="288"/>
                      <a:pt x="835" y="283"/>
                      <a:pt x="828" y="281"/>
                    </a:cubicBezTo>
                    <a:cubicBezTo>
                      <a:pt x="563" y="158"/>
                      <a:pt x="287" y="64"/>
                      <a:pt x="10" y="1"/>
                    </a:cubicBezTo>
                    <a:cubicBezTo>
                      <a:pt x="9" y="1"/>
                      <a:pt x="8" y="0"/>
                      <a:pt x="7"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1847" name="Google Shape;1847;p20"/>
          <p:cNvGrpSpPr/>
          <p:nvPr/>
        </p:nvGrpSpPr>
        <p:grpSpPr>
          <a:xfrm>
            <a:off x="2381025" y="851275"/>
            <a:ext cx="6725745" cy="4608493"/>
            <a:chOff x="2425875" y="851275"/>
            <a:chExt cx="6725745" cy="4608493"/>
          </a:xfrm>
        </p:grpSpPr>
        <p:sp>
          <p:nvSpPr>
            <p:cNvPr id="1848" name="Google Shape;1848;p20"/>
            <p:cNvSpPr/>
            <p:nvPr/>
          </p:nvSpPr>
          <p:spPr>
            <a:xfrm rot="10800000">
              <a:off x="2425875" y="851275"/>
              <a:ext cx="4555450" cy="3684575"/>
            </a:xfrm>
            <a:custGeom>
              <a:rect b="b" l="l" r="r" t="t"/>
              <a:pathLst>
                <a:path extrusionOk="0" h="147383" w="182218">
                  <a:moveTo>
                    <a:pt x="0" y="147383"/>
                  </a:moveTo>
                  <a:lnTo>
                    <a:pt x="0" y="0"/>
                  </a:lnTo>
                  <a:lnTo>
                    <a:pt x="182218" y="0"/>
                  </a:lnTo>
                </a:path>
              </a:pathLst>
            </a:custGeom>
            <a:noFill/>
            <a:ln cap="flat" cmpd="sng" w="9525">
              <a:solidFill>
                <a:schemeClr val="dk1"/>
              </a:solidFill>
              <a:prstDash val="solid"/>
              <a:round/>
              <a:headEnd len="sm" w="sm" type="none"/>
              <a:tailEnd len="sm" w="sm" type="none"/>
            </a:ln>
          </p:spPr>
        </p:sp>
        <p:grpSp>
          <p:nvGrpSpPr>
            <p:cNvPr id="1849" name="Google Shape;1849;p20"/>
            <p:cNvGrpSpPr/>
            <p:nvPr/>
          </p:nvGrpSpPr>
          <p:grpSpPr>
            <a:xfrm>
              <a:off x="6767093" y="1120019"/>
              <a:ext cx="2384527" cy="4339749"/>
              <a:chOff x="1987650" y="1120000"/>
              <a:chExt cx="2396750" cy="4361996"/>
            </a:xfrm>
          </p:grpSpPr>
          <p:sp>
            <p:nvSpPr>
              <p:cNvPr id="1850" name="Google Shape;1850;p20"/>
              <p:cNvSpPr/>
              <p:nvPr/>
            </p:nvSpPr>
            <p:spPr>
              <a:xfrm>
                <a:off x="2257994" y="1489491"/>
                <a:ext cx="73023" cy="72696"/>
              </a:xfrm>
              <a:custGeom>
                <a:rect b="b" l="l" r="r" t="t"/>
                <a:pathLst>
                  <a:path extrusionOk="0" h="448" w="450">
                    <a:moveTo>
                      <a:pt x="227" y="1"/>
                    </a:moveTo>
                    <a:cubicBezTo>
                      <a:pt x="101" y="1"/>
                      <a:pt x="0" y="98"/>
                      <a:pt x="0" y="224"/>
                    </a:cubicBezTo>
                    <a:cubicBezTo>
                      <a:pt x="0" y="347"/>
                      <a:pt x="101" y="447"/>
                      <a:pt x="227" y="447"/>
                    </a:cubicBezTo>
                    <a:cubicBezTo>
                      <a:pt x="349" y="447"/>
                      <a:pt x="450" y="350"/>
                      <a:pt x="450" y="224"/>
                    </a:cubicBezTo>
                    <a:cubicBezTo>
                      <a:pt x="450" y="98"/>
                      <a:pt x="349" y="1"/>
                      <a:pt x="227" y="1"/>
                    </a:cubicBezTo>
                    <a:close/>
                  </a:path>
                </a:pathLst>
              </a:custGeom>
              <a:solidFill>
                <a:srgbClr val="A6A6A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1" name="Google Shape;1851;p20"/>
              <p:cNvSpPr/>
              <p:nvPr/>
            </p:nvSpPr>
            <p:spPr>
              <a:xfrm>
                <a:off x="2349840" y="4686555"/>
                <a:ext cx="855501" cy="755193"/>
              </a:xfrm>
              <a:custGeom>
                <a:rect b="b" l="l" r="r" t="t"/>
                <a:pathLst>
                  <a:path extrusionOk="0" h="4654" w="5272">
                    <a:moveTo>
                      <a:pt x="2114" y="0"/>
                    </a:moveTo>
                    <a:lnTo>
                      <a:pt x="2133" y="2385"/>
                    </a:lnTo>
                    <a:lnTo>
                      <a:pt x="2133" y="2476"/>
                    </a:lnTo>
                    <a:lnTo>
                      <a:pt x="2224" y="2963"/>
                    </a:lnTo>
                    <a:lnTo>
                      <a:pt x="2224" y="3020"/>
                    </a:lnTo>
                    <a:cubicBezTo>
                      <a:pt x="2224" y="3020"/>
                      <a:pt x="482" y="3822"/>
                      <a:pt x="305" y="3970"/>
                    </a:cubicBezTo>
                    <a:cubicBezTo>
                      <a:pt x="126" y="4124"/>
                      <a:pt x="0" y="4583"/>
                      <a:pt x="161" y="4633"/>
                    </a:cubicBezTo>
                    <a:cubicBezTo>
                      <a:pt x="201" y="4647"/>
                      <a:pt x="524" y="4653"/>
                      <a:pt x="987" y="4653"/>
                    </a:cubicBezTo>
                    <a:cubicBezTo>
                      <a:pt x="2353" y="4653"/>
                      <a:pt x="4937" y="4598"/>
                      <a:pt x="5070" y="4514"/>
                    </a:cubicBezTo>
                    <a:cubicBezTo>
                      <a:pt x="5137" y="4470"/>
                      <a:pt x="5168" y="3806"/>
                      <a:pt x="5181" y="2995"/>
                    </a:cubicBezTo>
                    <a:lnTo>
                      <a:pt x="5181" y="2963"/>
                    </a:lnTo>
                    <a:lnTo>
                      <a:pt x="5272" y="2447"/>
                    </a:lnTo>
                    <a:lnTo>
                      <a:pt x="5272" y="2378"/>
                    </a:lnTo>
                    <a:cubicBezTo>
                      <a:pt x="5209" y="1211"/>
                      <a:pt x="5190" y="0"/>
                      <a:pt x="5190" y="0"/>
                    </a:cubicBezTo>
                    <a:close/>
                  </a:path>
                </a:pathLst>
              </a:custGeom>
              <a:solidFill>
                <a:srgbClr val="F7A9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2" name="Google Shape;1852;p20"/>
              <p:cNvSpPr/>
              <p:nvPr/>
            </p:nvSpPr>
            <p:spPr>
              <a:xfrm>
                <a:off x="2598440" y="5226593"/>
                <a:ext cx="3083" cy="2109"/>
              </a:xfrm>
              <a:custGeom>
                <a:rect b="b" l="l" r="r" t="t"/>
                <a:pathLst>
                  <a:path extrusionOk="0" h="13" w="19">
                    <a:moveTo>
                      <a:pt x="19" y="0"/>
                    </a:moveTo>
                    <a:lnTo>
                      <a:pt x="0" y="13"/>
                    </a:lnTo>
                    <a:cubicBezTo>
                      <a:pt x="13" y="10"/>
                      <a:pt x="16" y="3"/>
                      <a:pt x="19" y="0"/>
                    </a:cubicBezTo>
                    <a:close/>
                  </a:path>
                </a:pathLst>
              </a:custGeom>
              <a:solidFill>
                <a:srgbClr val="B1A0B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3" name="Google Shape;1853;p20"/>
              <p:cNvSpPr/>
              <p:nvPr/>
            </p:nvSpPr>
            <p:spPr>
              <a:xfrm>
                <a:off x="2347730" y="5215883"/>
                <a:ext cx="844953" cy="226525"/>
              </a:xfrm>
              <a:custGeom>
                <a:rect b="b" l="l" r="r" t="t"/>
                <a:pathLst>
                  <a:path extrusionOk="0" h="1396" w="5207">
                    <a:moveTo>
                      <a:pt x="5206" y="0"/>
                    </a:moveTo>
                    <a:lnTo>
                      <a:pt x="5206" y="0"/>
                    </a:lnTo>
                    <a:cubicBezTo>
                      <a:pt x="4507" y="149"/>
                      <a:pt x="2138" y="627"/>
                      <a:pt x="1303" y="627"/>
                    </a:cubicBezTo>
                    <a:cubicBezTo>
                      <a:pt x="1132" y="627"/>
                      <a:pt x="1025" y="607"/>
                      <a:pt x="1010" y="560"/>
                    </a:cubicBezTo>
                    <a:cubicBezTo>
                      <a:pt x="976" y="450"/>
                      <a:pt x="1256" y="261"/>
                      <a:pt x="1432" y="154"/>
                    </a:cubicBezTo>
                    <a:lnTo>
                      <a:pt x="1432" y="154"/>
                    </a:lnTo>
                    <a:cubicBezTo>
                      <a:pt x="948" y="387"/>
                      <a:pt x="413" y="645"/>
                      <a:pt x="322" y="723"/>
                    </a:cubicBezTo>
                    <a:cubicBezTo>
                      <a:pt x="139" y="862"/>
                      <a:pt x="1" y="1324"/>
                      <a:pt x="164" y="1378"/>
                    </a:cubicBezTo>
                    <a:cubicBezTo>
                      <a:pt x="204" y="1390"/>
                      <a:pt x="507" y="1396"/>
                      <a:pt x="946" y="1396"/>
                    </a:cubicBezTo>
                    <a:cubicBezTo>
                      <a:pt x="2305" y="1396"/>
                      <a:pt x="4964" y="1341"/>
                      <a:pt x="5099" y="1255"/>
                    </a:cubicBezTo>
                    <a:cubicBezTo>
                      <a:pt x="5159" y="1214"/>
                      <a:pt x="5190" y="686"/>
                      <a:pt x="5206"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4" name="Google Shape;1854;p20"/>
              <p:cNvSpPr/>
              <p:nvPr/>
            </p:nvSpPr>
            <p:spPr>
              <a:xfrm>
                <a:off x="2842334" y="5215883"/>
                <a:ext cx="348724" cy="222144"/>
              </a:xfrm>
              <a:custGeom>
                <a:rect b="b" l="l" r="r" t="t"/>
                <a:pathLst>
                  <a:path extrusionOk="0" h="1369" w="2149">
                    <a:moveTo>
                      <a:pt x="2149" y="0"/>
                    </a:moveTo>
                    <a:cubicBezTo>
                      <a:pt x="2032" y="22"/>
                      <a:pt x="1863" y="60"/>
                      <a:pt x="1658" y="101"/>
                    </a:cubicBezTo>
                    <a:lnTo>
                      <a:pt x="1" y="1368"/>
                    </a:lnTo>
                    <a:cubicBezTo>
                      <a:pt x="1032" y="1346"/>
                      <a:pt x="1969" y="1305"/>
                      <a:pt x="2045" y="1255"/>
                    </a:cubicBezTo>
                    <a:cubicBezTo>
                      <a:pt x="2102" y="1214"/>
                      <a:pt x="2133" y="683"/>
                      <a:pt x="214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5" name="Google Shape;1855;p20"/>
              <p:cNvSpPr/>
              <p:nvPr/>
            </p:nvSpPr>
            <p:spPr>
              <a:xfrm>
                <a:off x="2677466" y="2533219"/>
                <a:ext cx="667751" cy="2590763"/>
              </a:xfrm>
              <a:custGeom>
                <a:rect b="b" l="l" r="r" t="t"/>
                <a:pathLst>
                  <a:path extrusionOk="0" h="15966" w="4115">
                    <a:moveTo>
                      <a:pt x="1303" y="1"/>
                    </a:moveTo>
                    <a:cubicBezTo>
                      <a:pt x="1303" y="1"/>
                      <a:pt x="387" y="7144"/>
                      <a:pt x="240" y="8336"/>
                    </a:cubicBezTo>
                    <a:cubicBezTo>
                      <a:pt x="95" y="9525"/>
                      <a:pt x="1" y="15966"/>
                      <a:pt x="1" y="15966"/>
                    </a:cubicBezTo>
                    <a:lnTo>
                      <a:pt x="3240" y="15966"/>
                    </a:lnTo>
                    <a:cubicBezTo>
                      <a:pt x="3240" y="15966"/>
                      <a:pt x="3228" y="12251"/>
                      <a:pt x="3253" y="10188"/>
                    </a:cubicBezTo>
                    <a:cubicBezTo>
                      <a:pt x="3259" y="9238"/>
                      <a:pt x="3275" y="8502"/>
                      <a:pt x="3303" y="8370"/>
                    </a:cubicBezTo>
                    <a:cubicBezTo>
                      <a:pt x="3423" y="7776"/>
                      <a:pt x="4115" y="1"/>
                      <a:pt x="4115"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6" name="Google Shape;1856;p20"/>
              <p:cNvSpPr/>
              <p:nvPr/>
            </p:nvSpPr>
            <p:spPr>
              <a:xfrm>
                <a:off x="2700995" y="5029596"/>
                <a:ext cx="484546" cy="10710"/>
              </a:xfrm>
              <a:custGeom>
                <a:rect b="b" l="l" r="r" t="t"/>
                <a:pathLst>
                  <a:path extrusionOk="0" h="66" w="2986">
                    <a:moveTo>
                      <a:pt x="1752" y="0"/>
                    </a:moveTo>
                    <a:cubicBezTo>
                      <a:pt x="1351" y="0"/>
                      <a:pt x="983" y="3"/>
                      <a:pt x="875" y="3"/>
                    </a:cubicBezTo>
                    <a:cubicBezTo>
                      <a:pt x="368" y="9"/>
                      <a:pt x="516" y="13"/>
                      <a:pt x="10" y="25"/>
                    </a:cubicBezTo>
                    <a:cubicBezTo>
                      <a:pt x="7" y="25"/>
                      <a:pt x="7" y="28"/>
                      <a:pt x="3" y="28"/>
                    </a:cubicBezTo>
                    <a:cubicBezTo>
                      <a:pt x="0" y="32"/>
                      <a:pt x="3" y="41"/>
                      <a:pt x="10" y="41"/>
                    </a:cubicBezTo>
                    <a:cubicBezTo>
                      <a:pt x="516" y="50"/>
                      <a:pt x="368" y="57"/>
                      <a:pt x="875" y="60"/>
                    </a:cubicBezTo>
                    <a:cubicBezTo>
                      <a:pt x="994" y="61"/>
                      <a:pt x="1431" y="66"/>
                      <a:pt x="1879" y="66"/>
                    </a:cubicBezTo>
                    <a:cubicBezTo>
                      <a:pt x="2363" y="66"/>
                      <a:pt x="2861" y="61"/>
                      <a:pt x="2982" y="41"/>
                    </a:cubicBezTo>
                    <a:cubicBezTo>
                      <a:pt x="2985" y="41"/>
                      <a:pt x="2985" y="35"/>
                      <a:pt x="2985" y="35"/>
                    </a:cubicBezTo>
                    <a:cubicBezTo>
                      <a:pt x="2985" y="32"/>
                      <a:pt x="2985" y="28"/>
                      <a:pt x="2982" y="28"/>
                    </a:cubicBezTo>
                    <a:cubicBezTo>
                      <a:pt x="2850" y="5"/>
                      <a:pt x="2274" y="0"/>
                      <a:pt x="1752"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7" name="Google Shape;1857;p20"/>
              <p:cNvSpPr/>
              <p:nvPr/>
            </p:nvSpPr>
            <p:spPr>
              <a:xfrm>
                <a:off x="3099047" y="2595855"/>
                <a:ext cx="178337" cy="2386793"/>
              </a:xfrm>
              <a:custGeom>
                <a:rect b="b" l="l" r="r" t="t"/>
                <a:pathLst>
                  <a:path extrusionOk="0" h="14709" w="1099">
                    <a:moveTo>
                      <a:pt x="1092" y="1"/>
                    </a:moveTo>
                    <a:cubicBezTo>
                      <a:pt x="1089" y="1"/>
                      <a:pt x="1086" y="3"/>
                      <a:pt x="1086" y="8"/>
                    </a:cubicBezTo>
                    <a:cubicBezTo>
                      <a:pt x="982" y="1033"/>
                      <a:pt x="881" y="2062"/>
                      <a:pt x="768" y="3090"/>
                    </a:cubicBezTo>
                    <a:cubicBezTo>
                      <a:pt x="667" y="4006"/>
                      <a:pt x="557" y="4918"/>
                      <a:pt x="422" y="5830"/>
                    </a:cubicBezTo>
                    <a:cubicBezTo>
                      <a:pt x="293" y="6739"/>
                      <a:pt x="104" y="7648"/>
                      <a:pt x="60" y="8566"/>
                    </a:cubicBezTo>
                    <a:cubicBezTo>
                      <a:pt x="38" y="9019"/>
                      <a:pt x="38" y="9475"/>
                      <a:pt x="38" y="9931"/>
                    </a:cubicBezTo>
                    <a:lnTo>
                      <a:pt x="26" y="11343"/>
                    </a:lnTo>
                    <a:cubicBezTo>
                      <a:pt x="16" y="12274"/>
                      <a:pt x="13" y="13768"/>
                      <a:pt x="1" y="14693"/>
                    </a:cubicBezTo>
                    <a:cubicBezTo>
                      <a:pt x="1" y="14699"/>
                      <a:pt x="10" y="14709"/>
                      <a:pt x="16" y="14709"/>
                    </a:cubicBezTo>
                    <a:cubicBezTo>
                      <a:pt x="26" y="14709"/>
                      <a:pt x="32" y="14699"/>
                      <a:pt x="32" y="14693"/>
                    </a:cubicBezTo>
                    <a:cubicBezTo>
                      <a:pt x="45" y="13649"/>
                      <a:pt x="54" y="12042"/>
                      <a:pt x="63" y="11000"/>
                    </a:cubicBezTo>
                    <a:cubicBezTo>
                      <a:pt x="73" y="10532"/>
                      <a:pt x="76" y="10060"/>
                      <a:pt x="79" y="9591"/>
                    </a:cubicBezTo>
                    <a:cubicBezTo>
                      <a:pt x="89" y="9142"/>
                      <a:pt x="92" y="8695"/>
                      <a:pt x="126" y="8233"/>
                    </a:cubicBezTo>
                    <a:cubicBezTo>
                      <a:pt x="164" y="7773"/>
                      <a:pt x="236" y="7311"/>
                      <a:pt x="312" y="6855"/>
                    </a:cubicBezTo>
                    <a:cubicBezTo>
                      <a:pt x="387" y="6405"/>
                      <a:pt x="457" y="5952"/>
                      <a:pt x="520" y="5499"/>
                    </a:cubicBezTo>
                    <a:cubicBezTo>
                      <a:pt x="777" y="3675"/>
                      <a:pt x="944" y="1845"/>
                      <a:pt x="1098" y="8"/>
                    </a:cubicBezTo>
                    <a:cubicBezTo>
                      <a:pt x="1098" y="3"/>
                      <a:pt x="1095" y="1"/>
                      <a:pt x="109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8" name="Google Shape;1858;p20"/>
              <p:cNvSpPr/>
              <p:nvPr/>
            </p:nvSpPr>
            <p:spPr>
              <a:xfrm>
                <a:off x="2955599" y="2532732"/>
                <a:ext cx="500448" cy="1651234"/>
              </a:xfrm>
              <a:custGeom>
                <a:rect b="b" l="l" r="r" t="t"/>
                <a:pathLst>
                  <a:path extrusionOk="0" h="10176" w="3084">
                    <a:moveTo>
                      <a:pt x="1" y="1"/>
                    </a:moveTo>
                    <a:lnTo>
                      <a:pt x="1545" y="10175"/>
                    </a:lnTo>
                    <a:cubicBezTo>
                      <a:pt x="1555" y="9232"/>
                      <a:pt x="1570" y="8496"/>
                      <a:pt x="1599" y="8361"/>
                    </a:cubicBezTo>
                    <a:cubicBezTo>
                      <a:pt x="1712" y="7769"/>
                      <a:pt x="3083" y="1"/>
                      <a:pt x="3083" y="1"/>
                    </a:cubicBezTo>
                    <a:close/>
                  </a:path>
                </a:pathLst>
              </a:custGeom>
              <a:solidFill>
                <a:srgbClr val="263238">
                  <a:alpha val="584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9" name="Google Shape;1859;p20"/>
              <p:cNvSpPr/>
              <p:nvPr/>
            </p:nvSpPr>
            <p:spPr>
              <a:xfrm>
                <a:off x="3571095" y="4449153"/>
                <a:ext cx="758137" cy="1032833"/>
              </a:xfrm>
              <a:custGeom>
                <a:rect b="b" l="l" r="r" t="t"/>
                <a:pathLst>
                  <a:path extrusionOk="0" h="6365" w="4672">
                    <a:moveTo>
                      <a:pt x="2505" y="1"/>
                    </a:moveTo>
                    <a:lnTo>
                      <a:pt x="1" y="1470"/>
                    </a:lnTo>
                    <a:lnTo>
                      <a:pt x="1391" y="3948"/>
                    </a:lnTo>
                    <a:lnTo>
                      <a:pt x="1413" y="3989"/>
                    </a:lnTo>
                    <a:cubicBezTo>
                      <a:pt x="1413" y="3989"/>
                      <a:pt x="218" y="5502"/>
                      <a:pt x="124" y="5713"/>
                    </a:cubicBezTo>
                    <a:cubicBezTo>
                      <a:pt x="41" y="5917"/>
                      <a:pt x="116" y="6365"/>
                      <a:pt x="276" y="6365"/>
                    </a:cubicBezTo>
                    <a:cubicBezTo>
                      <a:pt x="280" y="6365"/>
                      <a:pt x="285" y="6365"/>
                      <a:pt x="290" y="6364"/>
                    </a:cubicBezTo>
                    <a:cubicBezTo>
                      <a:pt x="454" y="6339"/>
                      <a:pt x="4530" y="4209"/>
                      <a:pt x="4634" y="4033"/>
                    </a:cubicBezTo>
                    <a:cubicBezTo>
                      <a:pt x="4672" y="3967"/>
                      <a:pt x="4398" y="3354"/>
                      <a:pt x="4043" y="2627"/>
                    </a:cubicBezTo>
                    <a:lnTo>
                      <a:pt x="4033" y="2602"/>
                    </a:lnTo>
                    <a:cubicBezTo>
                      <a:pt x="3961" y="2454"/>
                      <a:pt x="2505" y="1"/>
                      <a:pt x="2505" y="1"/>
                    </a:cubicBezTo>
                    <a:close/>
                  </a:path>
                </a:pathLst>
              </a:custGeom>
              <a:solidFill>
                <a:srgbClr val="F7A9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0" name="Google Shape;1860;p20"/>
              <p:cNvSpPr/>
              <p:nvPr/>
            </p:nvSpPr>
            <p:spPr>
              <a:xfrm>
                <a:off x="3576612" y="4925418"/>
                <a:ext cx="752133" cy="556578"/>
              </a:xfrm>
              <a:custGeom>
                <a:rect b="b" l="l" r="r" t="t"/>
                <a:pathLst>
                  <a:path extrusionOk="0" h="3430" w="4635">
                    <a:moveTo>
                      <a:pt x="4160" y="0"/>
                    </a:moveTo>
                    <a:cubicBezTo>
                      <a:pt x="3603" y="419"/>
                      <a:pt x="1022" y="2356"/>
                      <a:pt x="597" y="2356"/>
                    </a:cubicBezTo>
                    <a:cubicBezTo>
                      <a:pt x="575" y="2356"/>
                      <a:pt x="559" y="2351"/>
                      <a:pt x="549" y="2340"/>
                    </a:cubicBezTo>
                    <a:cubicBezTo>
                      <a:pt x="505" y="2293"/>
                      <a:pt x="539" y="2183"/>
                      <a:pt x="596" y="2067"/>
                    </a:cubicBezTo>
                    <a:lnTo>
                      <a:pt x="596" y="2067"/>
                    </a:lnTo>
                    <a:cubicBezTo>
                      <a:pt x="417" y="2293"/>
                      <a:pt x="247" y="2529"/>
                      <a:pt x="90" y="2778"/>
                    </a:cubicBezTo>
                    <a:cubicBezTo>
                      <a:pt x="1" y="2976"/>
                      <a:pt x="84" y="3430"/>
                      <a:pt x="242" y="3430"/>
                    </a:cubicBezTo>
                    <a:cubicBezTo>
                      <a:pt x="247" y="3430"/>
                      <a:pt x="251" y="3430"/>
                      <a:pt x="256" y="3429"/>
                    </a:cubicBezTo>
                    <a:cubicBezTo>
                      <a:pt x="423" y="3404"/>
                      <a:pt x="4496" y="1274"/>
                      <a:pt x="4600" y="1098"/>
                    </a:cubicBezTo>
                    <a:cubicBezTo>
                      <a:pt x="4634" y="1038"/>
                      <a:pt x="4436" y="589"/>
                      <a:pt x="416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1" name="Google Shape;1861;p20"/>
              <p:cNvSpPr/>
              <p:nvPr/>
            </p:nvSpPr>
            <p:spPr>
              <a:xfrm>
                <a:off x="2888744" y="2533219"/>
                <a:ext cx="1330797" cy="2536728"/>
              </a:xfrm>
              <a:custGeom>
                <a:rect b="b" l="l" r="r" t="t"/>
                <a:pathLst>
                  <a:path extrusionOk="0" h="15633" w="8201">
                    <a:moveTo>
                      <a:pt x="1" y="1"/>
                    </a:moveTo>
                    <a:cubicBezTo>
                      <a:pt x="1" y="1"/>
                      <a:pt x="249" y="1687"/>
                      <a:pt x="677" y="2759"/>
                    </a:cubicBezTo>
                    <a:cubicBezTo>
                      <a:pt x="963" y="2860"/>
                      <a:pt x="1240" y="2989"/>
                      <a:pt x="1501" y="3137"/>
                    </a:cubicBezTo>
                    <a:cubicBezTo>
                      <a:pt x="1501" y="3137"/>
                      <a:pt x="1872" y="7974"/>
                      <a:pt x="1888" y="8578"/>
                    </a:cubicBezTo>
                    <a:cubicBezTo>
                      <a:pt x="1919" y="9767"/>
                      <a:pt x="5234" y="15633"/>
                      <a:pt x="5234" y="15633"/>
                    </a:cubicBezTo>
                    <a:lnTo>
                      <a:pt x="8200" y="13796"/>
                    </a:lnTo>
                    <a:cubicBezTo>
                      <a:pt x="8200" y="13796"/>
                      <a:pt x="4766" y="8883"/>
                      <a:pt x="4750" y="8446"/>
                    </a:cubicBezTo>
                    <a:cubicBezTo>
                      <a:pt x="4725" y="7795"/>
                      <a:pt x="4410" y="5115"/>
                      <a:pt x="4152" y="2948"/>
                    </a:cubicBezTo>
                    <a:cubicBezTo>
                      <a:pt x="4152" y="2948"/>
                      <a:pt x="4646" y="1775"/>
                      <a:pt x="371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2" name="Google Shape;1862;p20"/>
              <p:cNvSpPr/>
              <p:nvPr/>
            </p:nvSpPr>
            <p:spPr>
              <a:xfrm>
                <a:off x="3707890" y="4715115"/>
                <a:ext cx="416229" cy="250054"/>
              </a:xfrm>
              <a:custGeom>
                <a:rect b="b" l="l" r="r" t="t"/>
                <a:pathLst>
                  <a:path extrusionOk="0" h="1541" w="2565">
                    <a:moveTo>
                      <a:pt x="2555" y="1"/>
                    </a:moveTo>
                    <a:cubicBezTo>
                      <a:pt x="2341" y="86"/>
                      <a:pt x="951" y="932"/>
                      <a:pt x="740" y="1061"/>
                    </a:cubicBezTo>
                    <a:cubicBezTo>
                      <a:pt x="306" y="1328"/>
                      <a:pt x="432" y="1259"/>
                      <a:pt x="4" y="1526"/>
                    </a:cubicBezTo>
                    <a:cubicBezTo>
                      <a:pt x="1" y="1529"/>
                      <a:pt x="1" y="1532"/>
                      <a:pt x="4" y="1539"/>
                    </a:cubicBezTo>
                    <a:cubicBezTo>
                      <a:pt x="6" y="1539"/>
                      <a:pt x="8" y="1540"/>
                      <a:pt x="11" y="1540"/>
                    </a:cubicBezTo>
                    <a:cubicBezTo>
                      <a:pt x="13" y="1540"/>
                      <a:pt x="14" y="1540"/>
                      <a:pt x="17" y="1539"/>
                    </a:cubicBezTo>
                    <a:cubicBezTo>
                      <a:pt x="457" y="1290"/>
                      <a:pt x="334" y="1366"/>
                      <a:pt x="771" y="1108"/>
                    </a:cubicBezTo>
                    <a:cubicBezTo>
                      <a:pt x="982" y="982"/>
                      <a:pt x="2382" y="161"/>
                      <a:pt x="2564" y="7"/>
                    </a:cubicBezTo>
                    <a:lnTo>
                      <a:pt x="2564" y="4"/>
                    </a:lnTo>
                    <a:cubicBezTo>
                      <a:pt x="2561" y="1"/>
                      <a:pt x="2561" y="1"/>
                      <a:pt x="2555"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3" name="Google Shape;1863;p20"/>
              <p:cNvSpPr/>
              <p:nvPr/>
            </p:nvSpPr>
            <p:spPr>
              <a:xfrm>
                <a:off x="2971502" y="2972486"/>
                <a:ext cx="162922" cy="76753"/>
              </a:xfrm>
              <a:custGeom>
                <a:rect b="b" l="l" r="r" t="t"/>
                <a:pathLst>
                  <a:path extrusionOk="0" h="473" w="1004">
                    <a:moveTo>
                      <a:pt x="23" y="1"/>
                    </a:moveTo>
                    <a:cubicBezTo>
                      <a:pt x="19" y="1"/>
                      <a:pt x="14" y="3"/>
                      <a:pt x="10" y="5"/>
                    </a:cubicBezTo>
                    <a:cubicBezTo>
                      <a:pt x="0" y="14"/>
                      <a:pt x="0" y="30"/>
                      <a:pt x="10" y="36"/>
                    </a:cubicBezTo>
                    <a:cubicBezTo>
                      <a:pt x="327" y="194"/>
                      <a:pt x="658" y="329"/>
                      <a:pt x="985" y="470"/>
                    </a:cubicBezTo>
                    <a:cubicBezTo>
                      <a:pt x="987" y="472"/>
                      <a:pt x="990" y="473"/>
                      <a:pt x="992" y="473"/>
                    </a:cubicBezTo>
                    <a:cubicBezTo>
                      <a:pt x="996" y="473"/>
                      <a:pt x="999" y="471"/>
                      <a:pt x="1000" y="467"/>
                    </a:cubicBezTo>
                    <a:cubicBezTo>
                      <a:pt x="1004" y="458"/>
                      <a:pt x="1000" y="455"/>
                      <a:pt x="997" y="452"/>
                    </a:cubicBezTo>
                    <a:cubicBezTo>
                      <a:pt x="689" y="272"/>
                      <a:pt x="362" y="124"/>
                      <a:pt x="29" y="2"/>
                    </a:cubicBezTo>
                    <a:cubicBezTo>
                      <a:pt x="27" y="1"/>
                      <a:pt x="25" y="1"/>
                      <a:pt x="2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4" name="Google Shape;1864;p20"/>
              <p:cNvSpPr/>
              <p:nvPr/>
            </p:nvSpPr>
            <p:spPr>
              <a:xfrm>
                <a:off x="2953165" y="2607214"/>
                <a:ext cx="130305" cy="354717"/>
              </a:xfrm>
              <a:custGeom>
                <a:rect b="b" l="l" r="r" t="t"/>
                <a:pathLst>
                  <a:path extrusionOk="0" h="2186" w="803">
                    <a:moveTo>
                      <a:pt x="54" y="0"/>
                    </a:moveTo>
                    <a:cubicBezTo>
                      <a:pt x="49" y="0"/>
                      <a:pt x="44" y="2"/>
                      <a:pt x="44" y="7"/>
                    </a:cubicBezTo>
                    <a:cubicBezTo>
                      <a:pt x="0" y="488"/>
                      <a:pt x="19" y="966"/>
                      <a:pt x="98" y="1444"/>
                    </a:cubicBezTo>
                    <a:cubicBezTo>
                      <a:pt x="128" y="1607"/>
                      <a:pt x="298" y="2185"/>
                      <a:pt x="533" y="2185"/>
                    </a:cubicBezTo>
                    <a:cubicBezTo>
                      <a:pt x="540" y="2185"/>
                      <a:pt x="547" y="2185"/>
                      <a:pt x="554" y="2184"/>
                    </a:cubicBezTo>
                    <a:cubicBezTo>
                      <a:pt x="802" y="2146"/>
                      <a:pt x="679" y="1784"/>
                      <a:pt x="645" y="1542"/>
                    </a:cubicBezTo>
                    <a:cubicBezTo>
                      <a:pt x="579" y="1039"/>
                      <a:pt x="547" y="532"/>
                      <a:pt x="554" y="23"/>
                    </a:cubicBezTo>
                    <a:cubicBezTo>
                      <a:pt x="550" y="20"/>
                      <a:pt x="550" y="17"/>
                      <a:pt x="547" y="17"/>
                    </a:cubicBezTo>
                    <a:cubicBezTo>
                      <a:pt x="544" y="17"/>
                      <a:pt x="535" y="20"/>
                      <a:pt x="535" y="23"/>
                    </a:cubicBezTo>
                    <a:cubicBezTo>
                      <a:pt x="497" y="388"/>
                      <a:pt x="488" y="759"/>
                      <a:pt x="522" y="1124"/>
                    </a:cubicBezTo>
                    <a:cubicBezTo>
                      <a:pt x="538" y="1322"/>
                      <a:pt x="566" y="1514"/>
                      <a:pt x="598" y="1712"/>
                    </a:cubicBezTo>
                    <a:lnTo>
                      <a:pt x="601" y="1706"/>
                    </a:lnTo>
                    <a:cubicBezTo>
                      <a:pt x="626" y="1800"/>
                      <a:pt x="642" y="1901"/>
                      <a:pt x="642" y="1995"/>
                    </a:cubicBezTo>
                    <a:cubicBezTo>
                      <a:pt x="632" y="2067"/>
                      <a:pt x="610" y="2114"/>
                      <a:pt x="560" y="2127"/>
                    </a:cubicBezTo>
                    <a:cubicBezTo>
                      <a:pt x="550" y="2129"/>
                      <a:pt x="540" y="2130"/>
                      <a:pt x="530" y="2130"/>
                    </a:cubicBezTo>
                    <a:cubicBezTo>
                      <a:pt x="258" y="2130"/>
                      <a:pt x="135" y="1260"/>
                      <a:pt x="120" y="1099"/>
                    </a:cubicBezTo>
                    <a:cubicBezTo>
                      <a:pt x="88" y="737"/>
                      <a:pt x="63" y="397"/>
                      <a:pt x="63" y="7"/>
                    </a:cubicBezTo>
                    <a:cubicBezTo>
                      <a:pt x="63" y="2"/>
                      <a:pt x="58" y="0"/>
                      <a:pt x="54"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5" name="Google Shape;1865;p20"/>
              <p:cNvSpPr/>
              <p:nvPr/>
            </p:nvSpPr>
            <p:spPr>
              <a:xfrm>
                <a:off x="3031218" y="2953501"/>
                <a:ext cx="26126" cy="61824"/>
              </a:xfrm>
              <a:custGeom>
                <a:rect b="b" l="l" r="r" t="t"/>
                <a:pathLst>
                  <a:path extrusionOk="0" h="381" w="161">
                    <a:moveTo>
                      <a:pt x="35" y="0"/>
                    </a:moveTo>
                    <a:cubicBezTo>
                      <a:pt x="32" y="0"/>
                      <a:pt x="29" y="1"/>
                      <a:pt x="25" y="2"/>
                    </a:cubicBezTo>
                    <a:cubicBezTo>
                      <a:pt x="10" y="6"/>
                      <a:pt x="0" y="24"/>
                      <a:pt x="7" y="40"/>
                    </a:cubicBezTo>
                    <a:cubicBezTo>
                      <a:pt x="25" y="103"/>
                      <a:pt x="54" y="163"/>
                      <a:pt x="73" y="223"/>
                    </a:cubicBezTo>
                    <a:cubicBezTo>
                      <a:pt x="88" y="276"/>
                      <a:pt x="110" y="326"/>
                      <a:pt x="142" y="374"/>
                    </a:cubicBezTo>
                    <a:cubicBezTo>
                      <a:pt x="143" y="378"/>
                      <a:pt x="147" y="380"/>
                      <a:pt x="151" y="380"/>
                    </a:cubicBezTo>
                    <a:cubicBezTo>
                      <a:pt x="156" y="380"/>
                      <a:pt x="161" y="377"/>
                      <a:pt x="161" y="370"/>
                    </a:cubicBezTo>
                    <a:cubicBezTo>
                      <a:pt x="161" y="320"/>
                      <a:pt x="151" y="263"/>
                      <a:pt x="132" y="213"/>
                    </a:cubicBezTo>
                    <a:cubicBezTo>
                      <a:pt x="113" y="147"/>
                      <a:pt x="95" y="84"/>
                      <a:pt x="66" y="21"/>
                    </a:cubicBezTo>
                    <a:cubicBezTo>
                      <a:pt x="59" y="9"/>
                      <a:pt x="48" y="0"/>
                      <a:pt x="3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6" name="Google Shape;1866;p20"/>
              <p:cNvSpPr/>
              <p:nvPr/>
            </p:nvSpPr>
            <p:spPr>
              <a:xfrm>
                <a:off x="3422130" y="2574598"/>
                <a:ext cx="641788" cy="2114670"/>
              </a:xfrm>
              <a:custGeom>
                <a:rect b="b" l="l" r="r" t="t"/>
                <a:pathLst>
                  <a:path extrusionOk="0" h="13032" w="3955">
                    <a:moveTo>
                      <a:pt x="1" y="1"/>
                    </a:moveTo>
                    <a:cubicBezTo>
                      <a:pt x="111" y="196"/>
                      <a:pt x="202" y="403"/>
                      <a:pt x="280" y="614"/>
                    </a:cubicBezTo>
                    <a:cubicBezTo>
                      <a:pt x="353" y="825"/>
                      <a:pt x="409" y="1045"/>
                      <a:pt x="444" y="1265"/>
                    </a:cubicBezTo>
                    <a:cubicBezTo>
                      <a:pt x="463" y="1375"/>
                      <a:pt x="475" y="1491"/>
                      <a:pt x="485" y="1601"/>
                    </a:cubicBezTo>
                    <a:cubicBezTo>
                      <a:pt x="491" y="1712"/>
                      <a:pt x="501" y="1822"/>
                      <a:pt x="491" y="1935"/>
                    </a:cubicBezTo>
                    <a:cubicBezTo>
                      <a:pt x="488" y="2142"/>
                      <a:pt x="466" y="2537"/>
                      <a:pt x="463" y="2592"/>
                    </a:cubicBezTo>
                    <a:lnTo>
                      <a:pt x="463" y="2592"/>
                    </a:lnTo>
                    <a:cubicBezTo>
                      <a:pt x="478" y="2499"/>
                      <a:pt x="532" y="2137"/>
                      <a:pt x="535" y="1938"/>
                    </a:cubicBezTo>
                    <a:cubicBezTo>
                      <a:pt x="538" y="1825"/>
                      <a:pt x="535" y="1715"/>
                      <a:pt x="523" y="1601"/>
                    </a:cubicBezTo>
                    <a:cubicBezTo>
                      <a:pt x="510" y="1488"/>
                      <a:pt x="501" y="1372"/>
                      <a:pt x="475" y="1262"/>
                    </a:cubicBezTo>
                    <a:cubicBezTo>
                      <a:pt x="431" y="1038"/>
                      <a:pt x="375" y="821"/>
                      <a:pt x="296" y="611"/>
                    </a:cubicBezTo>
                    <a:cubicBezTo>
                      <a:pt x="218" y="397"/>
                      <a:pt x="117" y="192"/>
                      <a:pt x="1" y="1"/>
                    </a:cubicBezTo>
                    <a:close/>
                    <a:moveTo>
                      <a:pt x="463" y="2592"/>
                    </a:moveTo>
                    <a:cubicBezTo>
                      <a:pt x="462" y="2601"/>
                      <a:pt x="461" y="2607"/>
                      <a:pt x="460" y="2610"/>
                    </a:cubicBezTo>
                    <a:lnTo>
                      <a:pt x="460" y="2610"/>
                    </a:lnTo>
                    <a:cubicBezTo>
                      <a:pt x="460" y="2607"/>
                      <a:pt x="460" y="2605"/>
                      <a:pt x="460" y="2605"/>
                    </a:cubicBezTo>
                    <a:lnTo>
                      <a:pt x="460" y="2614"/>
                    </a:lnTo>
                    <a:cubicBezTo>
                      <a:pt x="460" y="2614"/>
                      <a:pt x="460" y="2613"/>
                      <a:pt x="460" y="2610"/>
                    </a:cubicBezTo>
                    <a:lnTo>
                      <a:pt x="460" y="2610"/>
                    </a:lnTo>
                    <a:cubicBezTo>
                      <a:pt x="461" y="2615"/>
                      <a:pt x="462" y="2623"/>
                      <a:pt x="463" y="2634"/>
                    </a:cubicBezTo>
                    <a:lnTo>
                      <a:pt x="463" y="2634"/>
                    </a:lnTo>
                    <a:lnTo>
                      <a:pt x="463" y="2598"/>
                    </a:lnTo>
                    <a:cubicBezTo>
                      <a:pt x="463" y="2598"/>
                      <a:pt x="463" y="2596"/>
                      <a:pt x="463" y="2592"/>
                    </a:cubicBezTo>
                    <a:close/>
                    <a:moveTo>
                      <a:pt x="463" y="2634"/>
                    </a:moveTo>
                    <a:lnTo>
                      <a:pt x="463" y="2696"/>
                    </a:lnTo>
                    <a:cubicBezTo>
                      <a:pt x="551" y="3605"/>
                      <a:pt x="636" y="4517"/>
                      <a:pt x="724" y="5426"/>
                    </a:cubicBezTo>
                    <a:cubicBezTo>
                      <a:pt x="806" y="6338"/>
                      <a:pt x="897" y="7247"/>
                      <a:pt x="991" y="8153"/>
                    </a:cubicBezTo>
                    <a:lnTo>
                      <a:pt x="998" y="8241"/>
                    </a:lnTo>
                    <a:lnTo>
                      <a:pt x="998" y="8373"/>
                    </a:lnTo>
                    <a:cubicBezTo>
                      <a:pt x="998" y="8373"/>
                      <a:pt x="972" y="8405"/>
                      <a:pt x="976" y="8420"/>
                    </a:cubicBezTo>
                    <a:cubicBezTo>
                      <a:pt x="1004" y="8480"/>
                      <a:pt x="1035" y="8537"/>
                      <a:pt x="1067" y="8587"/>
                    </a:cubicBezTo>
                    <a:cubicBezTo>
                      <a:pt x="1123" y="8688"/>
                      <a:pt x="1183" y="8788"/>
                      <a:pt x="1246" y="8889"/>
                    </a:cubicBezTo>
                    <a:lnTo>
                      <a:pt x="1623" y="9487"/>
                    </a:lnTo>
                    <a:cubicBezTo>
                      <a:pt x="1875" y="9886"/>
                      <a:pt x="2136" y="10282"/>
                      <a:pt x="2391" y="10675"/>
                    </a:cubicBezTo>
                    <a:cubicBezTo>
                      <a:pt x="2907" y="11465"/>
                      <a:pt x="3432" y="12248"/>
                      <a:pt x="3954" y="13031"/>
                    </a:cubicBezTo>
                    <a:lnTo>
                      <a:pt x="2441" y="10644"/>
                    </a:lnTo>
                    <a:lnTo>
                      <a:pt x="1686" y="9449"/>
                    </a:lnTo>
                    <a:lnTo>
                      <a:pt x="1312" y="8848"/>
                    </a:lnTo>
                    <a:cubicBezTo>
                      <a:pt x="1249" y="8744"/>
                      <a:pt x="1193" y="8647"/>
                      <a:pt x="1133" y="8543"/>
                    </a:cubicBezTo>
                    <a:cubicBezTo>
                      <a:pt x="1104" y="8493"/>
                      <a:pt x="1070" y="8439"/>
                      <a:pt x="1054" y="8395"/>
                    </a:cubicBezTo>
                    <a:cubicBezTo>
                      <a:pt x="1045" y="8392"/>
                      <a:pt x="1045" y="8376"/>
                      <a:pt x="1045" y="8361"/>
                    </a:cubicBezTo>
                    <a:lnTo>
                      <a:pt x="1042" y="8317"/>
                    </a:lnTo>
                    <a:lnTo>
                      <a:pt x="1035" y="8225"/>
                    </a:lnTo>
                    <a:cubicBezTo>
                      <a:pt x="941" y="7291"/>
                      <a:pt x="850" y="6351"/>
                      <a:pt x="755" y="5413"/>
                    </a:cubicBezTo>
                    <a:cubicBezTo>
                      <a:pt x="671" y="4545"/>
                      <a:pt x="489" y="2873"/>
                      <a:pt x="463" y="2634"/>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7" name="Google Shape;1867;p20"/>
              <p:cNvSpPr/>
              <p:nvPr/>
            </p:nvSpPr>
            <p:spPr>
              <a:xfrm>
                <a:off x="2796898" y="1310993"/>
                <a:ext cx="642275" cy="672112"/>
              </a:xfrm>
              <a:custGeom>
                <a:rect b="b" l="l" r="r" t="t"/>
                <a:pathLst>
                  <a:path extrusionOk="0" h="4142" w="3958">
                    <a:moveTo>
                      <a:pt x="1847" y="0"/>
                    </a:moveTo>
                    <a:cubicBezTo>
                      <a:pt x="1535" y="0"/>
                      <a:pt x="1274" y="138"/>
                      <a:pt x="1274" y="138"/>
                    </a:cubicBezTo>
                    <a:cubicBezTo>
                      <a:pt x="1183" y="157"/>
                      <a:pt x="803" y="157"/>
                      <a:pt x="586" y="532"/>
                    </a:cubicBezTo>
                    <a:cubicBezTo>
                      <a:pt x="381" y="887"/>
                      <a:pt x="406" y="1890"/>
                      <a:pt x="381" y="2114"/>
                    </a:cubicBezTo>
                    <a:cubicBezTo>
                      <a:pt x="359" y="2340"/>
                      <a:pt x="76" y="2403"/>
                      <a:pt x="35" y="2661"/>
                    </a:cubicBezTo>
                    <a:cubicBezTo>
                      <a:pt x="1" y="2884"/>
                      <a:pt x="170" y="2947"/>
                      <a:pt x="202" y="3104"/>
                    </a:cubicBezTo>
                    <a:cubicBezTo>
                      <a:pt x="227" y="3227"/>
                      <a:pt x="123" y="3428"/>
                      <a:pt x="255" y="3598"/>
                    </a:cubicBezTo>
                    <a:cubicBezTo>
                      <a:pt x="378" y="3749"/>
                      <a:pt x="554" y="3696"/>
                      <a:pt x="667" y="3733"/>
                    </a:cubicBezTo>
                    <a:cubicBezTo>
                      <a:pt x="784" y="3774"/>
                      <a:pt x="878" y="4016"/>
                      <a:pt x="1089" y="4064"/>
                    </a:cubicBezTo>
                    <a:cubicBezTo>
                      <a:pt x="1110" y="4068"/>
                      <a:pt x="1131" y="4071"/>
                      <a:pt x="1152" y="4071"/>
                    </a:cubicBezTo>
                    <a:cubicBezTo>
                      <a:pt x="1328" y="4071"/>
                      <a:pt x="1465" y="3905"/>
                      <a:pt x="1561" y="3897"/>
                    </a:cubicBezTo>
                    <a:cubicBezTo>
                      <a:pt x="1563" y="3897"/>
                      <a:pt x="1565" y="3897"/>
                      <a:pt x="1567" y="3897"/>
                    </a:cubicBezTo>
                    <a:cubicBezTo>
                      <a:pt x="1664" y="3897"/>
                      <a:pt x="1804" y="4142"/>
                      <a:pt x="2082" y="4142"/>
                    </a:cubicBezTo>
                    <a:cubicBezTo>
                      <a:pt x="2112" y="4142"/>
                      <a:pt x="2144" y="4139"/>
                      <a:pt x="2177" y="4133"/>
                    </a:cubicBezTo>
                    <a:cubicBezTo>
                      <a:pt x="2526" y="4064"/>
                      <a:pt x="2592" y="3759"/>
                      <a:pt x="2728" y="3683"/>
                    </a:cubicBezTo>
                    <a:cubicBezTo>
                      <a:pt x="2866" y="3608"/>
                      <a:pt x="3240" y="3667"/>
                      <a:pt x="3385" y="3472"/>
                    </a:cubicBezTo>
                    <a:cubicBezTo>
                      <a:pt x="3530" y="3274"/>
                      <a:pt x="3530" y="3032"/>
                      <a:pt x="3596" y="2931"/>
                    </a:cubicBezTo>
                    <a:cubicBezTo>
                      <a:pt x="3659" y="2834"/>
                      <a:pt x="3816" y="2831"/>
                      <a:pt x="3888" y="2617"/>
                    </a:cubicBezTo>
                    <a:cubicBezTo>
                      <a:pt x="3957" y="2403"/>
                      <a:pt x="3753" y="2296"/>
                      <a:pt x="3706" y="2120"/>
                    </a:cubicBezTo>
                    <a:cubicBezTo>
                      <a:pt x="3674" y="1997"/>
                      <a:pt x="3769" y="1871"/>
                      <a:pt x="3674" y="1689"/>
                    </a:cubicBezTo>
                    <a:cubicBezTo>
                      <a:pt x="3542" y="1444"/>
                      <a:pt x="3228" y="1532"/>
                      <a:pt x="3077" y="1280"/>
                    </a:cubicBezTo>
                    <a:cubicBezTo>
                      <a:pt x="2960" y="1085"/>
                      <a:pt x="2661" y="195"/>
                      <a:pt x="2092" y="31"/>
                    </a:cubicBezTo>
                    <a:cubicBezTo>
                      <a:pt x="2009" y="9"/>
                      <a:pt x="1927" y="0"/>
                      <a:pt x="1847"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8" name="Google Shape;1868;p20"/>
              <p:cNvSpPr/>
              <p:nvPr/>
            </p:nvSpPr>
            <p:spPr>
              <a:xfrm>
                <a:off x="2786675" y="1645758"/>
                <a:ext cx="135498" cy="273908"/>
              </a:xfrm>
              <a:custGeom>
                <a:rect b="b" l="l" r="r" t="t"/>
                <a:pathLst>
                  <a:path extrusionOk="0" h="1688" w="835">
                    <a:moveTo>
                      <a:pt x="447" y="0"/>
                    </a:moveTo>
                    <a:cubicBezTo>
                      <a:pt x="428" y="44"/>
                      <a:pt x="400" y="88"/>
                      <a:pt x="366" y="113"/>
                    </a:cubicBezTo>
                    <a:lnTo>
                      <a:pt x="255" y="217"/>
                    </a:lnTo>
                    <a:cubicBezTo>
                      <a:pt x="177" y="283"/>
                      <a:pt x="111" y="365"/>
                      <a:pt x="60" y="453"/>
                    </a:cubicBezTo>
                    <a:cubicBezTo>
                      <a:pt x="4" y="548"/>
                      <a:pt x="1" y="664"/>
                      <a:pt x="48" y="765"/>
                    </a:cubicBezTo>
                    <a:cubicBezTo>
                      <a:pt x="92" y="862"/>
                      <a:pt x="189" y="925"/>
                      <a:pt x="227" y="1000"/>
                    </a:cubicBezTo>
                    <a:cubicBezTo>
                      <a:pt x="243" y="1041"/>
                      <a:pt x="243" y="1085"/>
                      <a:pt x="227" y="1129"/>
                    </a:cubicBezTo>
                    <a:cubicBezTo>
                      <a:pt x="218" y="1177"/>
                      <a:pt x="205" y="1227"/>
                      <a:pt x="196" y="1277"/>
                    </a:cubicBezTo>
                    <a:cubicBezTo>
                      <a:pt x="174" y="1384"/>
                      <a:pt x="193" y="1494"/>
                      <a:pt x="252" y="1585"/>
                    </a:cubicBezTo>
                    <a:cubicBezTo>
                      <a:pt x="284" y="1626"/>
                      <a:pt x="331" y="1661"/>
                      <a:pt x="381" y="1674"/>
                    </a:cubicBezTo>
                    <a:cubicBezTo>
                      <a:pt x="415" y="1682"/>
                      <a:pt x="451" y="1687"/>
                      <a:pt x="487" y="1687"/>
                    </a:cubicBezTo>
                    <a:cubicBezTo>
                      <a:pt x="504" y="1687"/>
                      <a:pt x="522" y="1686"/>
                      <a:pt x="539" y="1683"/>
                    </a:cubicBezTo>
                    <a:cubicBezTo>
                      <a:pt x="589" y="1674"/>
                      <a:pt x="642" y="1664"/>
                      <a:pt x="690" y="1655"/>
                    </a:cubicBezTo>
                    <a:cubicBezTo>
                      <a:pt x="713" y="1650"/>
                      <a:pt x="737" y="1648"/>
                      <a:pt x="762" y="1648"/>
                    </a:cubicBezTo>
                    <a:cubicBezTo>
                      <a:pt x="786" y="1648"/>
                      <a:pt x="811" y="1650"/>
                      <a:pt x="834" y="1655"/>
                    </a:cubicBezTo>
                    <a:cubicBezTo>
                      <a:pt x="801" y="1641"/>
                      <a:pt x="767" y="1636"/>
                      <a:pt x="731" y="1636"/>
                    </a:cubicBezTo>
                    <a:cubicBezTo>
                      <a:pt x="715" y="1636"/>
                      <a:pt x="699" y="1637"/>
                      <a:pt x="683" y="1639"/>
                    </a:cubicBezTo>
                    <a:cubicBezTo>
                      <a:pt x="633" y="1642"/>
                      <a:pt x="586" y="1651"/>
                      <a:pt x="535" y="1651"/>
                    </a:cubicBezTo>
                    <a:cubicBezTo>
                      <a:pt x="525" y="1652"/>
                      <a:pt x="514" y="1653"/>
                      <a:pt x="504" y="1653"/>
                    </a:cubicBezTo>
                    <a:cubicBezTo>
                      <a:pt x="467" y="1653"/>
                      <a:pt x="430" y="1648"/>
                      <a:pt x="394" y="1636"/>
                    </a:cubicBezTo>
                    <a:cubicBezTo>
                      <a:pt x="350" y="1620"/>
                      <a:pt x="312" y="1592"/>
                      <a:pt x="287" y="1554"/>
                    </a:cubicBezTo>
                    <a:cubicBezTo>
                      <a:pt x="240" y="1475"/>
                      <a:pt x="224" y="1375"/>
                      <a:pt x="249" y="1287"/>
                    </a:cubicBezTo>
                    <a:cubicBezTo>
                      <a:pt x="255" y="1239"/>
                      <a:pt x="268" y="1192"/>
                      <a:pt x="281" y="1142"/>
                    </a:cubicBezTo>
                    <a:cubicBezTo>
                      <a:pt x="300" y="1088"/>
                      <a:pt x="300" y="1032"/>
                      <a:pt x="281" y="975"/>
                    </a:cubicBezTo>
                    <a:cubicBezTo>
                      <a:pt x="252" y="931"/>
                      <a:pt x="218" y="887"/>
                      <a:pt x="177" y="853"/>
                    </a:cubicBezTo>
                    <a:cubicBezTo>
                      <a:pt x="142" y="818"/>
                      <a:pt x="111" y="783"/>
                      <a:pt x="86" y="739"/>
                    </a:cubicBezTo>
                    <a:cubicBezTo>
                      <a:pt x="42" y="658"/>
                      <a:pt x="42" y="560"/>
                      <a:pt x="86" y="472"/>
                    </a:cubicBezTo>
                    <a:cubicBezTo>
                      <a:pt x="133" y="381"/>
                      <a:pt x="196" y="302"/>
                      <a:pt x="268" y="236"/>
                    </a:cubicBezTo>
                    <a:lnTo>
                      <a:pt x="369" y="126"/>
                    </a:lnTo>
                    <a:cubicBezTo>
                      <a:pt x="406" y="91"/>
                      <a:pt x="432" y="47"/>
                      <a:pt x="447"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9" name="Google Shape;1869;p20"/>
              <p:cNvSpPr/>
              <p:nvPr/>
            </p:nvSpPr>
            <p:spPr>
              <a:xfrm>
                <a:off x="3226106" y="1390506"/>
                <a:ext cx="185477" cy="264496"/>
              </a:xfrm>
              <a:custGeom>
                <a:rect b="b" l="l" r="r" t="t"/>
                <a:pathLst>
                  <a:path extrusionOk="0" h="1630" w="1143">
                    <a:moveTo>
                      <a:pt x="1" y="1"/>
                    </a:moveTo>
                    <a:lnTo>
                      <a:pt x="1" y="1"/>
                    </a:lnTo>
                    <a:cubicBezTo>
                      <a:pt x="48" y="79"/>
                      <a:pt x="89" y="158"/>
                      <a:pt x="123" y="240"/>
                    </a:cubicBezTo>
                    <a:lnTo>
                      <a:pt x="246" y="485"/>
                    </a:lnTo>
                    <a:cubicBezTo>
                      <a:pt x="284" y="567"/>
                      <a:pt x="331" y="645"/>
                      <a:pt x="381" y="721"/>
                    </a:cubicBezTo>
                    <a:cubicBezTo>
                      <a:pt x="410" y="759"/>
                      <a:pt x="438" y="800"/>
                      <a:pt x="473" y="831"/>
                    </a:cubicBezTo>
                    <a:cubicBezTo>
                      <a:pt x="488" y="847"/>
                      <a:pt x="513" y="862"/>
                      <a:pt x="535" y="869"/>
                    </a:cubicBezTo>
                    <a:cubicBezTo>
                      <a:pt x="561" y="878"/>
                      <a:pt x="583" y="884"/>
                      <a:pt x="601" y="894"/>
                    </a:cubicBezTo>
                    <a:cubicBezTo>
                      <a:pt x="693" y="922"/>
                      <a:pt x="774" y="941"/>
                      <a:pt x="859" y="973"/>
                    </a:cubicBezTo>
                    <a:cubicBezTo>
                      <a:pt x="938" y="1001"/>
                      <a:pt x="1007" y="1054"/>
                      <a:pt x="1058" y="1120"/>
                    </a:cubicBezTo>
                    <a:cubicBezTo>
                      <a:pt x="1083" y="1152"/>
                      <a:pt x="1098" y="1193"/>
                      <a:pt x="1102" y="1237"/>
                    </a:cubicBezTo>
                    <a:cubicBezTo>
                      <a:pt x="1105" y="1278"/>
                      <a:pt x="1098" y="1322"/>
                      <a:pt x="1086" y="1359"/>
                    </a:cubicBezTo>
                    <a:cubicBezTo>
                      <a:pt x="1054" y="1444"/>
                      <a:pt x="1048" y="1539"/>
                      <a:pt x="1058" y="1630"/>
                    </a:cubicBezTo>
                    <a:cubicBezTo>
                      <a:pt x="1058" y="1539"/>
                      <a:pt x="1073" y="1451"/>
                      <a:pt x="1114" y="1369"/>
                    </a:cubicBezTo>
                    <a:cubicBezTo>
                      <a:pt x="1133" y="1325"/>
                      <a:pt x="1142" y="1278"/>
                      <a:pt x="1142" y="1230"/>
                    </a:cubicBezTo>
                    <a:cubicBezTo>
                      <a:pt x="1136" y="1183"/>
                      <a:pt x="1120" y="1136"/>
                      <a:pt x="1098" y="1092"/>
                    </a:cubicBezTo>
                    <a:cubicBezTo>
                      <a:pt x="1042" y="1013"/>
                      <a:pt x="969" y="957"/>
                      <a:pt x="878" y="922"/>
                    </a:cubicBezTo>
                    <a:cubicBezTo>
                      <a:pt x="790" y="884"/>
                      <a:pt x="705" y="853"/>
                      <a:pt x="617" y="831"/>
                    </a:cubicBezTo>
                    <a:cubicBezTo>
                      <a:pt x="595" y="825"/>
                      <a:pt x="576" y="818"/>
                      <a:pt x="554" y="809"/>
                    </a:cubicBezTo>
                    <a:cubicBezTo>
                      <a:pt x="548" y="809"/>
                      <a:pt x="539" y="806"/>
                      <a:pt x="532" y="800"/>
                    </a:cubicBezTo>
                    <a:cubicBezTo>
                      <a:pt x="523" y="796"/>
                      <a:pt x="517" y="790"/>
                      <a:pt x="507" y="784"/>
                    </a:cubicBezTo>
                    <a:cubicBezTo>
                      <a:pt x="476" y="752"/>
                      <a:pt x="451" y="721"/>
                      <a:pt x="425" y="686"/>
                    </a:cubicBezTo>
                    <a:cubicBezTo>
                      <a:pt x="375" y="614"/>
                      <a:pt x="331" y="535"/>
                      <a:pt x="284" y="460"/>
                    </a:cubicBezTo>
                    <a:cubicBezTo>
                      <a:pt x="199" y="299"/>
                      <a:pt x="105" y="145"/>
                      <a:pt x="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0" name="Google Shape;1870;p20"/>
              <p:cNvSpPr/>
              <p:nvPr/>
            </p:nvSpPr>
            <p:spPr>
              <a:xfrm>
                <a:off x="3232759" y="1778983"/>
                <a:ext cx="160001" cy="136954"/>
              </a:xfrm>
              <a:custGeom>
                <a:rect b="b" l="l" r="r" t="t"/>
                <a:pathLst>
                  <a:path extrusionOk="0" h="844" w="986">
                    <a:moveTo>
                      <a:pt x="985" y="0"/>
                    </a:moveTo>
                    <a:cubicBezTo>
                      <a:pt x="966" y="25"/>
                      <a:pt x="950" y="57"/>
                      <a:pt x="947" y="88"/>
                    </a:cubicBezTo>
                    <a:lnTo>
                      <a:pt x="922" y="183"/>
                    </a:lnTo>
                    <a:cubicBezTo>
                      <a:pt x="910" y="245"/>
                      <a:pt x="900" y="308"/>
                      <a:pt x="884" y="371"/>
                    </a:cubicBezTo>
                    <a:cubicBezTo>
                      <a:pt x="869" y="434"/>
                      <a:pt x="853" y="494"/>
                      <a:pt x="828" y="551"/>
                    </a:cubicBezTo>
                    <a:cubicBezTo>
                      <a:pt x="806" y="607"/>
                      <a:pt x="774" y="657"/>
                      <a:pt x="730" y="702"/>
                    </a:cubicBezTo>
                    <a:cubicBezTo>
                      <a:pt x="636" y="763"/>
                      <a:pt x="531" y="794"/>
                      <a:pt x="424" y="794"/>
                    </a:cubicBezTo>
                    <a:cubicBezTo>
                      <a:pt x="410" y="794"/>
                      <a:pt x="395" y="794"/>
                      <a:pt x="381" y="793"/>
                    </a:cubicBezTo>
                    <a:lnTo>
                      <a:pt x="189" y="793"/>
                    </a:lnTo>
                    <a:cubicBezTo>
                      <a:pt x="120" y="793"/>
                      <a:pt x="54" y="812"/>
                      <a:pt x="1" y="843"/>
                    </a:cubicBezTo>
                    <a:cubicBezTo>
                      <a:pt x="49" y="824"/>
                      <a:pt x="97" y="816"/>
                      <a:pt x="145" y="816"/>
                    </a:cubicBezTo>
                    <a:cubicBezTo>
                      <a:pt x="160" y="816"/>
                      <a:pt x="174" y="816"/>
                      <a:pt x="189" y="818"/>
                    </a:cubicBezTo>
                    <a:cubicBezTo>
                      <a:pt x="252" y="824"/>
                      <a:pt x="315" y="834"/>
                      <a:pt x="381" y="834"/>
                    </a:cubicBezTo>
                    <a:cubicBezTo>
                      <a:pt x="407" y="837"/>
                      <a:pt x="434" y="839"/>
                      <a:pt x="460" y="839"/>
                    </a:cubicBezTo>
                    <a:cubicBezTo>
                      <a:pt x="567" y="839"/>
                      <a:pt x="674" y="809"/>
                      <a:pt x="765" y="746"/>
                    </a:cubicBezTo>
                    <a:cubicBezTo>
                      <a:pt x="818" y="698"/>
                      <a:pt x="853" y="639"/>
                      <a:pt x="875" y="573"/>
                    </a:cubicBezTo>
                    <a:cubicBezTo>
                      <a:pt x="900" y="510"/>
                      <a:pt x="916" y="447"/>
                      <a:pt x="922" y="378"/>
                    </a:cubicBezTo>
                    <a:cubicBezTo>
                      <a:pt x="935" y="315"/>
                      <a:pt x="938" y="249"/>
                      <a:pt x="947" y="186"/>
                    </a:cubicBezTo>
                    <a:cubicBezTo>
                      <a:pt x="947" y="123"/>
                      <a:pt x="963" y="60"/>
                      <a:pt x="98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1" name="Google Shape;1871;p20"/>
              <p:cNvSpPr/>
              <p:nvPr/>
            </p:nvSpPr>
            <p:spPr>
              <a:xfrm>
                <a:off x="2148948" y="1533142"/>
                <a:ext cx="1025887" cy="547166"/>
              </a:xfrm>
              <a:custGeom>
                <a:rect b="b" l="l" r="r" t="t"/>
                <a:pathLst>
                  <a:path extrusionOk="0" h="3372" w="6322">
                    <a:moveTo>
                      <a:pt x="1367" y="1"/>
                    </a:moveTo>
                    <a:cubicBezTo>
                      <a:pt x="964" y="1"/>
                      <a:pt x="1" y="1331"/>
                      <a:pt x="241" y="1628"/>
                    </a:cubicBezTo>
                    <a:cubicBezTo>
                      <a:pt x="1021" y="2572"/>
                      <a:pt x="1698" y="3207"/>
                      <a:pt x="2251" y="3343"/>
                    </a:cubicBezTo>
                    <a:cubicBezTo>
                      <a:pt x="2331" y="3363"/>
                      <a:pt x="2423" y="3372"/>
                      <a:pt x="2526" y="3372"/>
                    </a:cubicBezTo>
                    <a:cubicBezTo>
                      <a:pt x="3422" y="3372"/>
                      <a:pt x="5088" y="2674"/>
                      <a:pt x="5582" y="2408"/>
                    </a:cubicBezTo>
                    <a:cubicBezTo>
                      <a:pt x="6321" y="2012"/>
                      <a:pt x="6214" y="1710"/>
                      <a:pt x="5522" y="1676"/>
                    </a:cubicBezTo>
                    <a:cubicBezTo>
                      <a:pt x="5392" y="1669"/>
                      <a:pt x="5263" y="1666"/>
                      <a:pt x="5137" y="1666"/>
                    </a:cubicBezTo>
                    <a:cubicBezTo>
                      <a:pt x="4236" y="1666"/>
                      <a:pt x="3467" y="1819"/>
                      <a:pt x="3127" y="1819"/>
                    </a:cubicBezTo>
                    <a:cubicBezTo>
                      <a:pt x="3055" y="1819"/>
                      <a:pt x="3002" y="1812"/>
                      <a:pt x="2971" y="1795"/>
                    </a:cubicBezTo>
                    <a:cubicBezTo>
                      <a:pt x="2707" y="1654"/>
                      <a:pt x="1745" y="380"/>
                      <a:pt x="1477" y="53"/>
                    </a:cubicBezTo>
                    <a:cubicBezTo>
                      <a:pt x="1449" y="17"/>
                      <a:pt x="1411" y="1"/>
                      <a:pt x="1367" y="1"/>
                    </a:cubicBezTo>
                    <a:close/>
                  </a:path>
                </a:pathLst>
              </a:custGeom>
              <a:solidFill>
                <a:srgbClr val="F7A9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2" name="Google Shape;1872;p20"/>
              <p:cNvSpPr/>
              <p:nvPr/>
            </p:nvSpPr>
            <p:spPr>
              <a:xfrm>
                <a:off x="2532558" y="1791640"/>
                <a:ext cx="714648" cy="333460"/>
              </a:xfrm>
              <a:custGeom>
                <a:rect b="b" l="l" r="r" t="t"/>
                <a:pathLst>
                  <a:path extrusionOk="0" h="2055" w="4404">
                    <a:moveTo>
                      <a:pt x="3168" y="1"/>
                    </a:moveTo>
                    <a:cubicBezTo>
                      <a:pt x="2454" y="10"/>
                      <a:pt x="1746" y="54"/>
                      <a:pt x="1045" y="139"/>
                    </a:cubicBezTo>
                    <a:lnTo>
                      <a:pt x="0" y="2055"/>
                    </a:lnTo>
                    <a:cubicBezTo>
                      <a:pt x="2" y="2055"/>
                      <a:pt x="4" y="2055"/>
                      <a:pt x="7" y="2055"/>
                    </a:cubicBezTo>
                    <a:cubicBezTo>
                      <a:pt x="769" y="2055"/>
                      <a:pt x="2170" y="1471"/>
                      <a:pt x="3287" y="885"/>
                    </a:cubicBezTo>
                    <a:cubicBezTo>
                      <a:pt x="4404" y="296"/>
                      <a:pt x="4177" y="1"/>
                      <a:pt x="3168" y="1"/>
                    </a:cubicBezTo>
                    <a:close/>
                  </a:path>
                </a:pathLst>
              </a:custGeom>
              <a:solidFill>
                <a:srgbClr val="B1A0B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3" name="Google Shape;1873;p20"/>
              <p:cNvSpPr/>
              <p:nvPr/>
            </p:nvSpPr>
            <p:spPr>
              <a:xfrm>
                <a:off x="2532558" y="1791640"/>
                <a:ext cx="714648" cy="333460"/>
              </a:xfrm>
              <a:custGeom>
                <a:rect b="b" l="l" r="r" t="t"/>
                <a:pathLst>
                  <a:path extrusionOk="0" h="2055" w="4404">
                    <a:moveTo>
                      <a:pt x="3168" y="1"/>
                    </a:moveTo>
                    <a:cubicBezTo>
                      <a:pt x="2454" y="10"/>
                      <a:pt x="1746" y="54"/>
                      <a:pt x="1045" y="139"/>
                    </a:cubicBezTo>
                    <a:lnTo>
                      <a:pt x="0" y="2055"/>
                    </a:lnTo>
                    <a:cubicBezTo>
                      <a:pt x="2" y="2055"/>
                      <a:pt x="4" y="2055"/>
                      <a:pt x="7" y="2055"/>
                    </a:cubicBezTo>
                    <a:cubicBezTo>
                      <a:pt x="769" y="2055"/>
                      <a:pt x="2170" y="1471"/>
                      <a:pt x="3287" y="885"/>
                    </a:cubicBezTo>
                    <a:cubicBezTo>
                      <a:pt x="4404" y="296"/>
                      <a:pt x="4177" y="1"/>
                      <a:pt x="3168"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4" name="Google Shape;1874;p20"/>
              <p:cNvSpPr/>
              <p:nvPr/>
            </p:nvSpPr>
            <p:spPr>
              <a:xfrm>
                <a:off x="2580590" y="1824256"/>
                <a:ext cx="588562" cy="262711"/>
              </a:xfrm>
              <a:custGeom>
                <a:rect b="b" l="l" r="r" t="t"/>
                <a:pathLst>
                  <a:path extrusionOk="0" h="1619" w="3627">
                    <a:moveTo>
                      <a:pt x="3497" y="1"/>
                    </a:moveTo>
                    <a:cubicBezTo>
                      <a:pt x="3472" y="1"/>
                      <a:pt x="3446" y="9"/>
                      <a:pt x="3425" y="26"/>
                    </a:cubicBezTo>
                    <a:cubicBezTo>
                      <a:pt x="3375" y="64"/>
                      <a:pt x="3365" y="136"/>
                      <a:pt x="3406" y="187"/>
                    </a:cubicBezTo>
                    <a:cubicBezTo>
                      <a:pt x="3428" y="216"/>
                      <a:pt x="3461" y="231"/>
                      <a:pt x="3495" y="231"/>
                    </a:cubicBezTo>
                    <a:cubicBezTo>
                      <a:pt x="3520" y="231"/>
                      <a:pt x="3545" y="223"/>
                      <a:pt x="3567" y="206"/>
                    </a:cubicBezTo>
                    <a:cubicBezTo>
                      <a:pt x="3617" y="168"/>
                      <a:pt x="3626" y="95"/>
                      <a:pt x="3586" y="45"/>
                    </a:cubicBezTo>
                    <a:cubicBezTo>
                      <a:pt x="3564" y="16"/>
                      <a:pt x="3531" y="1"/>
                      <a:pt x="3497" y="1"/>
                    </a:cubicBezTo>
                    <a:close/>
                    <a:moveTo>
                      <a:pt x="2457" y="174"/>
                    </a:moveTo>
                    <a:cubicBezTo>
                      <a:pt x="2434" y="174"/>
                      <a:pt x="2410" y="181"/>
                      <a:pt x="2390" y="196"/>
                    </a:cubicBezTo>
                    <a:lnTo>
                      <a:pt x="2387" y="202"/>
                    </a:lnTo>
                    <a:lnTo>
                      <a:pt x="2390" y="202"/>
                    </a:lnTo>
                    <a:cubicBezTo>
                      <a:pt x="2340" y="240"/>
                      <a:pt x="2331" y="312"/>
                      <a:pt x="2372" y="363"/>
                    </a:cubicBezTo>
                    <a:cubicBezTo>
                      <a:pt x="2393" y="392"/>
                      <a:pt x="2427" y="407"/>
                      <a:pt x="2461" y="407"/>
                    </a:cubicBezTo>
                    <a:cubicBezTo>
                      <a:pt x="2485" y="407"/>
                      <a:pt x="2511" y="399"/>
                      <a:pt x="2532" y="382"/>
                    </a:cubicBezTo>
                    <a:cubicBezTo>
                      <a:pt x="2582" y="344"/>
                      <a:pt x="2592" y="272"/>
                      <a:pt x="2551" y="221"/>
                    </a:cubicBezTo>
                    <a:cubicBezTo>
                      <a:pt x="2528" y="191"/>
                      <a:pt x="2492" y="174"/>
                      <a:pt x="2457" y="174"/>
                    </a:cubicBezTo>
                    <a:close/>
                    <a:moveTo>
                      <a:pt x="444" y="476"/>
                    </a:moveTo>
                    <a:cubicBezTo>
                      <a:pt x="446" y="476"/>
                      <a:pt x="448" y="476"/>
                      <a:pt x="450" y="476"/>
                    </a:cubicBezTo>
                    <a:lnTo>
                      <a:pt x="450" y="476"/>
                    </a:lnTo>
                    <a:lnTo>
                      <a:pt x="450" y="476"/>
                    </a:lnTo>
                    <a:close/>
                    <a:moveTo>
                      <a:pt x="1499" y="291"/>
                    </a:moveTo>
                    <a:cubicBezTo>
                      <a:pt x="1476" y="291"/>
                      <a:pt x="1452" y="299"/>
                      <a:pt x="1431" y="316"/>
                    </a:cubicBezTo>
                    <a:lnTo>
                      <a:pt x="1425" y="325"/>
                    </a:lnTo>
                    <a:lnTo>
                      <a:pt x="1428" y="325"/>
                    </a:lnTo>
                    <a:cubicBezTo>
                      <a:pt x="1381" y="363"/>
                      <a:pt x="1371" y="432"/>
                      <a:pt x="1412" y="482"/>
                    </a:cubicBezTo>
                    <a:cubicBezTo>
                      <a:pt x="1433" y="508"/>
                      <a:pt x="1465" y="522"/>
                      <a:pt x="1497" y="522"/>
                    </a:cubicBezTo>
                    <a:cubicBezTo>
                      <a:pt x="1522" y="522"/>
                      <a:pt x="1548" y="513"/>
                      <a:pt x="1570" y="495"/>
                    </a:cubicBezTo>
                    <a:cubicBezTo>
                      <a:pt x="1617" y="457"/>
                      <a:pt x="1623" y="388"/>
                      <a:pt x="1588" y="338"/>
                    </a:cubicBezTo>
                    <a:cubicBezTo>
                      <a:pt x="1568" y="308"/>
                      <a:pt x="1534" y="291"/>
                      <a:pt x="1499" y="291"/>
                    </a:cubicBezTo>
                    <a:close/>
                    <a:moveTo>
                      <a:pt x="450" y="476"/>
                    </a:moveTo>
                    <a:lnTo>
                      <a:pt x="349" y="658"/>
                    </a:lnTo>
                    <a:lnTo>
                      <a:pt x="349" y="662"/>
                    </a:lnTo>
                    <a:cubicBezTo>
                      <a:pt x="373" y="691"/>
                      <a:pt x="406" y="706"/>
                      <a:pt x="440" y="706"/>
                    </a:cubicBezTo>
                    <a:cubicBezTo>
                      <a:pt x="465" y="706"/>
                      <a:pt x="490" y="698"/>
                      <a:pt x="513" y="680"/>
                    </a:cubicBezTo>
                    <a:cubicBezTo>
                      <a:pt x="563" y="643"/>
                      <a:pt x="569" y="570"/>
                      <a:pt x="532" y="520"/>
                    </a:cubicBezTo>
                    <a:cubicBezTo>
                      <a:pt x="514" y="493"/>
                      <a:pt x="485" y="478"/>
                      <a:pt x="450" y="476"/>
                    </a:cubicBezTo>
                    <a:close/>
                    <a:moveTo>
                      <a:pt x="2125" y="1093"/>
                    </a:moveTo>
                    <a:cubicBezTo>
                      <a:pt x="2101" y="1093"/>
                      <a:pt x="2077" y="1102"/>
                      <a:pt x="2057" y="1118"/>
                    </a:cubicBezTo>
                    <a:lnTo>
                      <a:pt x="2063" y="1118"/>
                    </a:lnTo>
                    <a:cubicBezTo>
                      <a:pt x="2054" y="1127"/>
                      <a:pt x="2044" y="1136"/>
                      <a:pt x="2038" y="1152"/>
                    </a:cubicBezTo>
                    <a:lnTo>
                      <a:pt x="2158" y="1099"/>
                    </a:lnTo>
                    <a:cubicBezTo>
                      <a:pt x="2147" y="1095"/>
                      <a:pt x="2136" y="1093"/>
                      <a:pt x="2125" y="1093"/>
                    </a:cubicBezTo>
                    <a:close/>
                    <a:moveTo>
                      <a:pt x="1091" y="1269"/>
                    </a:moveTo>
                    <a:cubicBezTo>
                      <a:pt x="1067" y="1269"/>
                      <a:pt x="1043" y="1276"/>
                      <a:pt x="1022" y="1291"/>
                    </a:cubicBezTo>
                    <a:lnTo>
                      <a:pt x="1019" y="1294"/>
                    </a:lnTo>
                    <a:lnTo>
                      <a:pt x="1022" y="1300"/>
                    </a:lnTo>
                    <a:cubicBezTo>
                      <a:pt x="975" y="1338"/>
                      <a:pt x="969" y="1410"/>
                      <a:pt x="1007" y="1457"/>
                    </a:cubicBezTo>
                    <a:cubicBezTo>
                      <a:pt x="1030" y="1484"/>
                      <a:pt x="1062" y="1498"/>
                      <a:pt x="1094" y="1498"/>
                    </a:cubicBezTo>
                    <a:cubicBezTo>
                      <a:pt x="1119" y="1498"/>
                      <a:pt x="1143" y="1489"/>
                      <a:pt x="1164" y="1473"/>
                    </a:cubicBezTo>
                    <a:cubicBezTo>
                      <a:pt x="1211" y="1432"/>
                      <a:pt x="1220" y="1363"/>
                      <a:pt x="1183" y="1316"/>
                    </a:cubicBezTo>
                    <a:cubicBezTo>
                      <a:pt x="1160" y="1284"/>
                      <a:pt x="1126" y="1269"/>
                      <a:pt x="1091" y="1269"/>
                    </a:cubicBezTo>
                    <a:close/>
                    <a:moveTo>
                      <a:pt x="129" y="1387"/>
                    </a:moveTo>
                    <a:cubicBezTo>
                      <a:pt x="105" y="1387"/>
                      <a:pt x="80" y="1395"/>
                      <a:pt x="60" y="1410"/>
                    </a:cubicBezTo>
                    <a:lnTo>
                      <a:pt x="57" y="1413"/>
                    </a:lnTo>
                    <a:lnTo>
                      <a:pt x="60" y="1413"/>
                    </a:lnTo>
                    <a:cubicBezTo>
                      <a:pt x="9" y="1451"/>
                      <a:pt x="0" y="1523"/>
                      <a:pt x="41" y="1574"/>
                    </a:cubicBezTo>
                    <a:cubicBezTo>
                      <a:pt x="63" y="1603"/>
                      <a:pt x="96" y="1618"/>
                      <a:pt x="130" y="1618"/>
                    </a:cubicBezTo>
                    <a:cubicBezTo>
                      <a:pt x="155" y="1618"/>
                      <a:pt x="180" y="1610"/>
                      <a:pt x="201" y="1593"/>
                    </a:cubicBezTo>
                    <a:cubicBezTo>
                      <a:pt x="252" y="1555"/>
                      <a:pt x="261" y="1482"/>
                      <a:pt x="220" y="1432"/>
                    </a:cubicBezTo>
                    <a:cubicBezTo>
                      <a:pt x="198" y="1403"/>
                      <a:pt x="164" y="1387"/>
                      <a:pt x="129" y="1387"/>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5" name="Google Shape;1875;p20"/>
              <p:cNvSpPr/>
              <p:nvPr/>
            </p:nvSpPr>
            <p:spPr>
              <a:xfrm>
                <a:off x="2592274" y="1835453"/>
                <a:ext cx="148317" cy="258979"/>
              </a:xfrm>
              <a:custGeom>
                <a:rect b="b" l="l" r="r" t="t"/>
                <a:pathLst>
                  <a:path extrusionOk="0" h="1596" w="914">
                    <a:moveTo>
                      <a:pt x="899" y="0"/>
                    </a:moveTo>
                    <a:cubicBezTo>
                      <a:pt x="897" y="0"/>
                      <a:pt x="895" y="1"/>
                      <a:pt x="894" y="1"/>
                    </a:cubicBezTo>
                    <a:lnTo>
                      <a:pt x="447" y="794"/>
                    </a:lnTo>
                    <a:cubicBezTo>
                      <a:pt x="299" y="1055"/>
                      <a:pt x="151" y="1322"/>
                      <a:pt x="0" y="1583"/>
                    </a:cubicBezTo>
                    <a:cubicBezTo>
                      <a:pt x="0" y="1590"/>
                      <a:pt x="4" y="1595"/>
                      <a:pt x="7" y="1595"/>
                    </a:cubicBezTo>
                    <a:cubicBezTo>
                      <a:pt x="8" y="1595"/>
                      <a:pt x="9" y="1595"/>
                      <a:pt x="10" y="1593"/>
                    </a:cubicBezTo>
                    <a:cubicBezTo>
                      <a:pt x="92" y="1461"/>
                      <a:pt x="183" y="1335"/>
                      <a:pt x="261" y="1203"/>
                    </a:cubicBezTo>
                    <a:cubicBezTo>
                      <a:pt x="340" y="1074"/>
                      <a:pt x="416" y="939"/>
                      <a:pt x="491" y="810"/>
                    </a:cubicBezTo>
                    <a:cubicBezTo>
                      <a:pt x="639" y="545"/>
                      <a:pt x="777" y="275"/>
                      <a:pt x="906" y="8"/>
                    </a:cubicBezTo>
                    <a:cubicBezTo>
                      <a:pt x="914" y="5"/>
                      <a:pt x="907" y="0"/>
                      <a:pt x="899"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6" name="Google Shape;1876;p20"/>
              <p:cNvSpPr/>
              <p:nvPr/>
            </p:nvSpPr>
            <p:spPr>
              <a:xfrm>
                <a:off x="2532558" y="1818739"/>
                <a:ext cx="669699" cy="306361"/>
              </a:xfrm>
              <a:custGeom>
                <a:rect b="b" l="l" r="r" t="t"/>
                <a:pathLst>
                  <a:path extrusionOk="0" h="1888" w="4127">
                    <a:moveTo>
                      <a:pt x="3985" y="0"/>
                    </a:moveTo>
                    <a:lnTo>
                      <a:pt x="2938" y="158"/>
                    </a:lnTo>
                    <a:lnTo>
                      <a:pt x="0" y="1888"/>
                    </a:lnTo>
                    <a:cubicBezTo>
                      <a:pt x="4" y="1888"/>
                      <a:pt x="9" y="1888"/>
                      <a:pt x="13" y="1888"/>
                    </a:cubicBezTo>
                    <a:cubicBezTo>
                      <a:pt x="776" y="1888"/>
                      <a:pt x="2170" y="1306"/>
                      <a:pt x="3284" y="718"/>
                    </a:cubicBezTo>
                    <a:cubicBezTo>
                      <a:pt x="3926" y="381"/>
                      <a:pt x="4127" y="142"/>
                      <a:pt x="3985" y="0"/>
                    </a:cubicBezTo>
                    <a:close/>
                  </a:path>
                </a:pathLst>
              </a:custGeom>
              <a:solidFill>
                <a:srgbClr val="423542">
                  <a:alpha val="3922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7" name="Google Shape;1877;p20"/>
              <p:cNvSpPr/>
              <p:nvPr/>
            </p:nvSpPr>
            <p:spPr>
              <a:xfrm>
                <a:off x="2048664" y="1120000"/>
                <a:ext cx="350346" cy="696777"/>
              </a:xfrm>
              <a:custGeom>
                <a:rect b="b" l="l" r="r" t="t"/>
                <a:pathLst>
                  <a:path extrusionOk="0" h="4294" w="2159">
                    <a:moveTo>
                      <a:pt x="666" y="0"/>
                    </a:moveTo>
                    <a:cubicBezTo>
                      <a:pt x="656" y="0"/>
                      <a:pt x="645" y="1"/>
                      <a:pt x="633" y="4"/>
                    </a:cubicBezTo>
                    <a:cubicBezTo>
                      <a:pt x="491" y="35"/>
                      <a:pt x="542" y="331"/>
                      <a:pt x="542" y="331"/>
                    </a:cubicBezTo>
                    <a:cubicBezTo>
                      <a:pt x="542" y="331"/>
                      <a:pt x="461" y="164"/>
                      <a:pt x="359" y="164"/>
                    </a:cubicBezTo>
                    <a:cubicBezTo>
                      <a:pt x="351" y="164"/>
                      <a:pt x="343" y="165"/>
                      <a:pt x="334" y="167"/>
                    </a:cubicBezTo>
                    <a:cubicBezTo>
                      <a:pt x="79" y="246"/>
                      <a:pt x="183" y="944"/>
                      <a:pt x="205" y="1243"/>
                    </a:cubicBezTo>
                    <a:cubicBezTo>
                      <a:pt x="212" y="1354"/>
                      <a:pt x="247" y="1592"/>
                      <a:pt x="287" y="1847"/>
                    </a:cubicBezTo>
                    <a:lnTo>
                      <a:pt x="287" y="1847"/>
                    </a:lnTo>
                    <a:cubicBezTo>
                      <a:pt x="173" y="1861"/>
                      <a:pt x="82" y="1970"/>
                      <a:pt x="48" y="2316"/>
                    </a:cubicBezTo>
                    <a:cubicBezTo>
                      <a:pt x="1" y="2737"/>
                      <a:pt x="26" y="3448"/>
                      <a:pt x="117" y="3674"/>
                    </a:cubicBezTo>
                    <a:cubicBezTo>
                      <a:pt x="183" y="3847"/>
                      <a:pt x="803" y="4209"/>
                      <a:pt x="976" y="4294"/>
                    </a:cubicBezTo>
                    <a:lnTo>
                      <a:pt x="2158" y="2687"/>
                    </a:lnTo>
                    <a:cubicBezTo>
                      <a:pt x="2158" y="2687"/>
                      <a:pt x="2017" y="2441"/>
                      <a:pt x="1891" y="2246"/>
                    </a:cubicBezTo>
                    <a:cubicBezTo>
                      <a:pt x="1765" y="2045"/>
                      <a:pt x="1554" y="284"/>
                      <a:pt x="1218" y="284"/>
                    </a:cubicBezTo>
                    <a:cubicBezTo>
                      <a:pt x="1203" y="284"/>
                      <a:pt x="1190" y="288"/>
                      <a:pt x="1179" y="294"/>
                    </a:cubicBezTo>
                    <a:lnTo>
                      <a:pt x="1179" y="294"/>
                    </a:lnTo>
                    <a:cubicBezTo>
                      <a:pt x="1132" y="146"/>
                      <a:pt x="1068" y="38"/>
                      <a:pt x="979" y="32"/>
                    </a:cubicBezTo>
                    <a:cubicBezTo>
                      <a:pt x="977" y="32"/>
                      <a:pt x="974" y="32"/>
                      <a:pt x="972" y="32"/>
                    </a:cubicBezTo>
                    <a:cubicBezTo>
                      <a:pt x="850" y="32"/>
                      <a:pt x="866" y="205"/>
                      <a:pt x="866" y="205"/>
                    </a:cubicBezTo>
                    <a:cubicBezTo>
                      <a:pt x="866" y="205"/>
                      <a:pt x="811" y="0"/>
                      <a:pt x="666" y="0"/>
                    </a:cubicBezTo>
                    <a:close/>
                  </a:path>
                </a:pathLst>
              </a:custGeom>
              <a:solidFill>
                <a:srgbClr val="F7A9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8" name="Google Shape;1878;p20"/>
              <p:cNvSpPr/>
              <p:nvPr/>
            </p:nvSpPr>
            <p:spPr>
              <a:xfrm>
                <a:off x="2093613" y="1418903"/>
                <a:ext cx="49655" cy="150909"/>
              </a:xfrm>
              <a:custGeom>
                <a:rect b="b" l="l" r="r" t="t"/>
                <a:pathLst>
                  <a:path extrusionOk="0" h="930" w="306">
                    <a:moveTo>
                      <a:pt x="45" y="1"/>
                    </a:moveTo>
                    <a:cubicBezTo>
                      <a:pt x="30" y="1"/>
                      <a:pt x="15" y="3"/>
                      <a:pt x="0" y="8"/>
                    </a:cubicBezTo>
                    <a:cubicBezTo>
                      <a:pt x="45" y="8"/>
                      <a:pt x="85" y="24"/>
                      <a:pt x="111" y="58"/>
                    </a:cubicBezTo>
                    <a:cubicBezTo>
                      <a:pt x="136" y="90"/>
                      <a:pt x="155" y="128"/>
                      <a:pt x="167" y="168"/>
                    </a:cubicBezTo>
                    <a:cubicBezTo>
                      <a:pt x="189" y="250"/>
                      <a:pt x="211" y="332"/>
                      <a:pt x="218" y="417"/>
                    </a:cubicBezTo>
                    <a:cubicBezTo>
                      <a:pt x="243" y="584"/>
                      <a:pt x="252" y="757"/>
                      <a:pt x="280" y="930"/>
                    </a:cubicBezTo>
                    <a:cubicBezTo>
                      <a:pt x="306" y="757"/>
                      <a:pt x="306" y="580"/>
                      <a:pt x="280" y="407"/>
                    </a:cubicBezTo>
                    <a:cubicBezTo>
                      <a:pt x="268" y="323"/>
                      <a:pt x="246" y="235"/>
                      <a:pt x="211" y="153"/>
                    </a:cubicBezTo>
                    <a:cubicBezTo>
                      <a:pt x="195" y="109"/>
                      <a:pt x="167" y="71"/>
                      <a:pt x="133" y="40"/>
                    </a:cubicBezTo>
                    <a:cubicBezTo>
                      <a:pt x="111" y="13"/>
                      <a:pt x="78" y="1"/>
                      <a:pt x="4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9" name="Google Shape;1879;p20"/>
              <p:cNvSpPr/>
              <p:nvPr/>
            </p:nvSpPr>
            <p:spPr>
              <a:xfrm>
                <a:off x="2135479" y="1174199"/>
                <a:ext cx="45112" cy="238371"/>
              </a:xfrm>
              <a:custGeom>
                <a:rect b="b" l="l" r="r" t="t"/>
                <a:pathLst>
                  <a:path extrusionOk="0" h="1469" w="278">
                    <a:moveTo>
                      <a:pt x="0" y="0"/>
                    </a:moveTo>
                    <a:lnTo>
                      <a:pt x="0" y="0"/>
                    </a:lnTo>
                    <a:cubicBezTo>
                      <a:pt x="16" y="123"/>
                      <a:pt x="38" y="249"/>
                      <a:pt x="63" y="371"/>
                    </a:cubicBezTo>
                    <a:lnTo>
                      <a:pt x="132" y="736"/>
                    </a:lnTo>
                    <a:lnTo>
                      <a:pt x="208" y="1101"/>
                    </a:lnTo>
                    <a:cubicBezTo>
                      <a:pt x="230" y="1224"/>
                      <a:pt x="258" y="1346"/>
                      <a:pt x="277" y="1469"/>
                    </a:cubicBezTo>
                    <a:cubicBezTo>
                      <a:pt x="277" y="1343"/>
                      <a:pt x="268" y="1217"/>
                      <a:pt x="252" y="1095"/>
                    </a:cubicBezTo>
                    <a:cubicBezTo>
                      <a:pt x="236" y="969"/>
                      <a:pt x="214" y="846"/>
                      <a:pt x="192" y="723"/>
                    </a:cubicBezTo>
                    <a:cubicBezTo>
                      <a:pt x="167" y="604"/>
                      <a:pt x="142" y="481"/>
                      <a:pt x="110" y="359"/>
                    </a:cubicBezTo>
                    <a:cubicBezTo>
                      <a:pt x="70" y="242"/>
                      <a:pt x="38" y="120"/>
                      <a:pt x="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0" name="Google Shape;1880;p20"/>
              <p:cNvSpPr/>
              <p:nvPr/>
            </p:nvSpPr>
            <p:spPr>
              <a:xfrm>
                <a:off x="2187568" y="1154239"/>
                <a:ext cx="45599" cy="217601"/>
              </a:xfrm>
              <a:custGeom>
                <a:rect b="b" l="l" r="r" t="t"/>
                <a:pathLst>
                  <a:path extrusionOk="0" h="1341" w="281">
                    <a:moveTo>
                      <a:pt x="0" y="0"/>
                    </a:moveTo>
                    <a:cubicBezTo>
                      <a:pt x="29" y="117"/>
                      <a:pt x="57" y="221"/>
                      <a:pt x="82" y="337"/>
                    </a:cubicBezTo>
                    <a:cubicBezTo>
                      <a:pt x="107" y="447"/>
                      <a:pt x="135" y="557"/>
                      <a:pt x="154" y="670"/>
                    </a:cubicBezTo>
                    <a:cubicBezTo>
                      <a:pt x="173" y="780"/>
                      <a:pt x="198" y="894"/>
                      <a:pt x="217" y="1004"/>
                    </a:cubicBezTo>
                    <a:cubicBezTo>
                      <a:pt x="239" y="1114"/>
                      <a:pt x="255" y="1224"/>
                      <a:pt x="277" y="1340"/>
                    </a:cubicBezTo>
                    <a:cubicBezTo>
                      <a:pt x="280" y="1224"/>
                      <a:pt x="280" y="1108"/>
                      <a:pt x="268" y="994"/>
                    </a:cubicBezTo>
                    <a:cubicBezTo>
                      <a:pt x="255" y="878"/>
                      <a:pt x="239" y="765"/>
                      <a:pt x="217" y="655"/>
                    </a:cubicBezTo>
                    <a:cubicBezTo>
                      <a:pt x="192" y="541"/>
                      <a:pt x="161" y="431"/>
                      <a:pt x="126" y="321"/>
                    </a:cubicBezTo>
                    <a:cubicBezTo>
                      <a:pt x="91" y="211"/>
                      <a:pt x="51" y="104"/>
                      <a:pt x="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1" name="Google Shape;1881;p20"/>
              <p:cNvSpPr/>
              <p:nvPr/>
            </p:nvSpPr>
            <p:spPr>
              <a:xfrm>
                <a:off x="2240631" y="1174199"/>
                <a:ext cx="40893" cy="174600"/>
              </a:xfrm>
              <a:custGeom>
                <a:rect b="b" l="l" r="r" t="t"/>
                <a:pathLst>
                  <a:path extrusionOk="0" h="1076" w="252">
                    <a:moveTo>
                      <a:pt x="0" y="0"/>
                    </a:moveTo>
                    <a:lnTo>
                      <a:pt x="0" y="0"/>
                    </a:lnTo>
                    <a:cubicBezTo>
                      <a:pt x="44" y="182"/>
                      <a:pt x="92" y="359"/>
                      <a:pt x="129" y="541"/>
                    </a:cubicBezTo>
                    <a:cubicBezTo>
                      <a:pt x="173" y="717"/>
                      <a:pt x="211" y="893"/>
                      <a:pt x="249" y="1076"/>
                    </a:cubicBezTo>
                    <a:cubicBezTo>
                      <a:pt x="252" y="890"/>
                      <a:pt x="233" y="705"/>
                      <a:pt x="189" y="525"/>
                    </a:cubicBezTo>
                    <a:cubicBezTo>
                      <a:pt x="148" y="343"/>
                      <a:pt x="85" y="167"/>
                      <a:pt x="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2" name="Google Shape;1882;p20"/>
              <p:cNvSpPr/>
              <p:nvPr/>
            </p:nvSpPr>
            <p:spPr>
              <a:xfrm>
                <a:off x="2840873" y="1775575"/>
                <a:ext cx="665642" cy="773691"/>
              </a:xfrm>
              <a:custGeom>
                <a:rect b="b" l="l" r="r" t="t"/>
                <a:pathLst>
                  <a:path extrusionOk="0" h="4768" w="4102">
                    <a:moveTo>
                      <a:pt x="1622" y="1"/>
                    </a:moveTo>
                    <a:cubicBezTo>
                      <a:pt x="1422" y="1"/>
                      <a:pt x="1237" y="100"/>
                      <a:pt x="1073" y="257"/>
                    </a:cubicBezTo>
                    <a:cubicBezTo>
                      <a:pt x="1003" y="326"/>
                      <a:pt x="261" y="1411"/>
                      <a:pt x="57" y="1971"/>
                    </a:cubicBezTo>
                    <a:cubicBezTo>
                      <a:pt x="50" y="1981"/>
                      <a:pt x="44" y="1993"/>
                      <a:pt x="44" y="1999"/>
                    </a:cubicBezTo>
                    <a:lnTo>
                      <a:pt x="32" y="2031"/>
                    </a:lnTo>
                    <a:cubicBezTo>
                      <a:pt x="28" y="2047"/>
                      <a:pt x="19" y="2062"/>
                      <a:pt x="19" y="2078"/>
                    </a:cubicBezTo>
                    <a:cubicBezTo>
                      <a:pt x="13" y="2110"/>
                      <a:pt x="3" y="2135"/>
                      <a:pt x="0" y="2157"/>
                    </a:cubicBezTo>
                    <a:lnTo>
                      <a:pt x="0" y="2188"/>
                    </a:lnTo>
                    <a:cubicBezTo>
                      <a:pt x="3" y="2374"/>
                      <a:pt x="47" y="2550"/>
                      <a:pt x="138" y="2710"/>
                    </a:cubicBezTo>
                    <a:cubicBezTo>
                      <a:pt x="189" y="2805"/>
                      <a:pt x="271" y="2978"/>
                      <a:pt x="271" y="2978"/>
                    </a:cubicBezTo>
                    <a:lnTo>
                      <a:pt x="271" y="3028"/>
                    </a:lnTo>
                    <a:cubicBezTo>
                      <a:pt x="271" y="3028"/>
                      <a:pt x="315" y="3044"/>
                      <a:pt x="271" y="3053"/>
                    </a:cubicBezTo>
                    <a:lnTo>
                      <a:pt x="271" y="4670"/>
                    </a:lnTo>
                    <a:lnTo>
                      <a:pt x="1051" y="4670"/>
                    </a:lnTo>
                    <a:lnTo>
                      <a:pt x="4101" y="4767"/>
                    </a:lnTo>
                    <a:cubicBezTo>
                      <a:pt x="4101" y="4767"/>
                      <a:pt x="4054" y="4588"/>
                      <a:pt x="3963" y="4308"/>
                    </a:cubicBezTo>
                    <a:cubicBezTo>
                      <a:pt x="3960" y="4289"/>
                      <a:pt x="3951" y="4264"/>
                      <a:pt x="3944" y="4242"/>
                    </a:cubicBezTo>
                    <a:cubicBezTo>
                      <a:pt x="3633" y="3204"/>
                      <a:pt x="2919" y="940"/>
                      <a:pt x="2199" y="270"/>
                    </a:cubicBezTo>
                    <a:cubicBezTo>
                      <a:pt x="1996" y="81"/>
                      <a:pt x="1803" y="1"/>
                      <a:pt x="1622"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3" name="Google Shape;1883;p20"/>
              <p:cNvSpPr/>
              <p:nvPr/>
            </p:nvSpPr>
            <p:spPr>
              <a:xfrm>
                <a:off x="2841360" y="1826366"/>
                <a:ext cx="644222" cy="651342"/>
              </a:xfrm>
              <a:custGeom>
                <a:rect b="b" l="l" r="r" t="t"/>
                <a:pathLst>
                  <a:path extrusionOk="0" h="4014" w="3970">
                    <a:moveTo>
                      <a:pt x="1204" y="0"/>
                    </a:moveTo>
                    <a:cubicBezTo>
                      <a:pt x="1144" y="0"/>
                      <a:pt x="1095" y="41"/>
                      <a:pt x="1092" y="101"/>
                    </a:cubicBezTo>
                    <a:cubicBezTo>
                      <a:pt x="1085" y="164"/>
                      <a:pt x="1129" y="221"/>
                      <a:pt x="1192" y="224"/>
                    </a:cubicBezTo>
                    <a:cubicBezTo>
                      <a:pt x="1195" y="224"/>
                      <a:pt x="1197" y="224"/>
                      <a:pt x="1199" y="224"/>
                    </a:cubicBezTo>
                    <a:cubicBezTo>
                      <a:pt x="1259" y="224"/>
                      <a:pt x="1306" y="184"/>
                      <a:pt x="1315" y="123"/>
                    </a:cubicBezTo>
                    <a:cubicBezTo>
                      <a:pt x="1318" y="64"/>
                      <a:pt x="1274" y="7"/>
                      <a:pt x="1211" y="1"/>
                    </a:cubicBezTo>
                    <a:cubicBezTo>
                      <a:pt x="1209" y="1"/>
                      <a:pt x="1207" y="0"/>
                      <a:pt x="1204" y="0"/>
                    </a:cubicBezTo>
                    <a:close/>
                    <a:moveTo>
                      <a:pt x="2216" y="101"/>
                    </a:moveTo>
                    <a:cubicBezTo>
                      <a:pt x="2158" y="101"/>
                      <a:pt x="2107" y="146"/>
                      <a:pt x="2104" y="205"/>
                    </a:cubicBezTo>
                    <a:cubicBezTo>
                      <a:pt x="2101" y="243"/>
                      <a:pt x="2117" y="281"/>
                      <a:pt x="2148" y="303"/>
                    </a:cubicBezTo>
                    <a:cubicBezTo>
                      <a:pt x="2164" y="318"/>
                      <a:pt x="2186" y="328"/>
                      <a:pt x="2208" y="328"/>
                    </a:cubicBezTo>
                    <a:cubicBezTo>
                      <a:pt x="2212" y="328"/>
                      <a:pt x="2216" y="328"/>
                      <a:pt x="2219" y="328"/>
                    </a:cubicBezTo>
                    <a:cubicBezTo>
                      <a:pt x="2277" y="328"/>
                      <a:pt x="2325" y="283"/>
                      <a:pt x="2328" y="224"/>
                    </a:cubicBezTo>
                    <a:cubicBezTo>
                      <a:pt x="2334" y="161"/>
                      <a:pt x="2290" y="108"/>
                      <a:pt x="2227" y="101"/>
                    </a:cubicBezTo>
                    <a:cubicBezTo>
                      <a:pt x="2223" y="101"/>
                      <a:pt x="2220" y="101"/>
                      <a:pt x="2216" y="101"/>
                    </a:cubicBezTo>
                    <a:close/>
                    <a:moveTo>
                      <a:pt x="1615" y="973"/>
                    </a:moveTo>
                    <a:lnTo>
                      <a:pt x="1615" y="973"/>
                    </a:lnTo>
                    <a:cubicBezTo>
                      <a:pt x="1615" y="973"/>
                      <a:pt x="1614" y="974"/>
                      <a:pt x="1614" y="976"/>
                    </a:cubicBezTo>
                    <a:cubicBezTo>
                      <a:pt x="1615" y="974"/>
                      <a:pt x="1615" y="973"/>
                      <a:pt x="1615" y="973"/>
                    </a:cubicBezTo>
                    <a:close/>
                    <a:moveTo>
                      <a:pt x="629" y="870"/>
                    </a:moveTo>
                    <a:cubicBezTo>
                      <a:pt x="629" y="870"/>
                      <a:pt x="628" y="870"/>
                      <a:pt x="626" y="872"/>
                    </a:cubicBezTo>
                    <a:cubicBezTo>
                      <a:pt x="622" y="872"/>
                      <a:pt x="619" y="871"/>
                      <a:pt x="615" y="871"/>
                    </a:cubicBezTo>
                    <a:cubicBezTo>
                      <a:pt x="557" y="871"/>
                      <a:pt x="509" y="917"/>
                      <a:pt x="500" y="976"/>
                    </a:cubicBezTo>
                    <a:cubicBezTo>
                      <a:pt x="494" y="1039"/>
                      <a:pt x="541" y="1092"/>
                      <a:pt x="604" y="1101"/>
                    </a:cubicBezTo>
                    <a:cubicBezTo>
                      <a:pt x="608" y="1102"/>
                      <a:pt x="612" y="1102"/>
                      <a:pt x="615" y="1102"/>
                    </a:cubicBezTo>
                    <a:cubicBezTo>
                      <a:pt x="673" y="1102"/>
                      <a:pt x="721" y="1057"/>
                      <a:pt x="730" y="998"/>
                    </a:cubicBezTo>
                    <a:cubicBezTo>
                      <a:pt x="736" y="935"/>
                      <a:pt x="692" y="881"/>
                      <a:pt x="629" y="872"/>
                    </a:cubicBezTo>
                    <a:cubicBezTo>
                      <a:pt x="629" y="870"/>
                      <a:pt x="629" y="870"/>
                      <a:pt x="629" y="870"/>
                    </a:cubicBezTo>
                    <a:close/>
                    <a:moveTo>
                      <a:pt x="1598" y="974"/>
                    </a:moveTo>
                    <a:cubicBezTo>
                      <a:pt x="1541" y="974"/>
                      <a:pt x="1494" y="1019"/>
                      <a:pt x="1488" y="1076"/>
                    </a:cubicBezTo>
                    <a:cubicBezTo>
                      <a:pt x="1478" y="1139"/>
                      <a:pt x="1526" y="1196"/>
                      <a:pt x="1589" y="1202"/>
                    </a:cubicBezTo>
                    <a:cubicBezTo>
                      <a:pt x="1594" y="1203"/>
                      <a:pt x="1599" y="1203"/>
                      <a:pt x="1605" y="1203"/>
                    </a:cubicBezTo>
                    <a:cubicBezTo>
                      <a:pt x="1661" y="1203"/>
                      <a:pt x="1709" y="1159"/>
                      <a:pt x="1714" y="1101"/>
                    </a:cubicBezTo>
                    <a:cubicBezTo>
                      <a:pt x="1724" y="1032"/>
                      <a:pt x="1680" y="979"/>
                      <a:pt x="1614" y="976"/>
                    </a:cubicBezTo>
                    <a:cubicBezTo>
                      <a:pt x="1608" y="975"/>
                      <a:pt x="1603" y="974"/>
                      <a:pt x="1598" y="974"/>
                    </a:cubicBezTo>
                    <a:close/>
                    <a:moveTo>
                      <a:pt x="2626" y="1069"/>
                    </a:moveTo>
                    <a:cubicBezTo>
                      <a:pt x="2570" y="1069"/>
                      <a:pt x="2525" y="1113"/>
                      <a:pt x="2516" y="1171"/>
                    </a:cubicBezTo>
                    <a:cubicBezTo>
                      <a:pt x="2510" y="1234"/>
                      <a:pt x="2557" y="1290"/>
                      <a:pt x="2620" y="1296"/>
                    </a:cubicBezTo>
                    <a:cubicBezTo>
                      <a:pt x="2626" y="1297"/>
                      <a:pt x="2631" y="1298"/>
                      <a:pt x="2636" y="1298"/>
                    </a:cubicBezTo>
                    <a:cubicBezTo>
                      <a:pt x="2692" y="1298"/>
                      <a:pt x="2737" y="1253"/>
                      <a:pt x="2746" y="1196"/>
                    </a:cubicBezTo>
                    <a:cubicBezTo>
                      <a:pt x="2749" y="1130"/>
                      <a:pt x="2705" y="1073"/>
                      <a:pt x="2642" y="1070"/>
                    </a:cubicBezTo>
                    <a:cubicBezTo>
                      <a:pt x="2637" y="1069"/>
                      <a:pt x="2631" y="1069"/>
                      <a:pt x="2626" y="1069"/>
                    </a:cubicBezTo>
                    <a:close/>
                    <a:moveTo>
                      <a:pt x="60" y="1652"/>
                    </a:moveTo>
                    <a:cubicBezTo>
                      <a:pt x="60" y="1658"/>
                      <a:pt x="54" y="1671"/>
                      <a:pt x="54" y="1680"/>
                    </a:cubicBezTo>
                    <a:lnTo>
                      <a:pt x="41" y="1712"/>
                    </a:lnTo>
                    <a:cubicBezTo>
                      <a:pt x="38" y="1727"/>
                      <a:pt x="29" y="1740"/>
                      <a:pt x="29" y="1759"/>
                    </a:cubicBezTo>
                    <a:cubicBezTo>
                      <a:pt x="22" y="1784"/>
                      <a:pt x="16" y="1812"/>
                      <a:pt x="0" y="1837"/>
                    </a:cubicBezTo>
                    <a:lnTo>
                      <a:pt x="0" y="1869"/>
                    </a:lnTo>
                    <a:cubicBezTo>
                      <a:pt x="3" y="1869"/>
                      <a:pt x="5" y="1869"/>
                      <a:pt x="7" y="1869"/>
                    </a:cubicBezTo>
                    <a:cubicBezTo>
                      <a:pt x="79" y="1869"/>
                      <a:pt x="126" y="1823"/>
                      <a:pt x="132" y="1765"/>
                    </a:cubicBezTo>
                    <a:cubicBezTo>
                      <a:pt x="132" y="1718"/>
                      <a:pt x="104" y="1671"/>
                      <a:pt x="88" y="1652"/>
                    </a:cubicBezTo>
                    <a:close/>
                    <a:moveTo>
                      <a:pt x="1070" y="1740"/>
                    </a:moveTo>
                    <a:cubicBezTo>
                      <a:pt x="1009" y="1740"/>
                      <a:pt x="956" y="1783"/>
                      <a:pt x="953" y="1844"/>
                    </a:cubicBezTo>
                    <a:cubicBezTo>
                      <a:pt x="947" y="1907"/>
                      <a:pt x="991" y="1963"/>
                      <a:pt x="1054" y="1966"/>
                    </a:cubicBezTo>
                    <a:cubicBezTo>
                      <a:pt x="1056" y="1967"/>
                      <a:pt x="1058" y="1967"/>
                      <a:pt x="1060" y="1967"/>
                    </a:cubicBezTo>
                    <a:cubicBezTo>
                      <a:pt x="1121" y="1967"/>
                      <a:pt x="1174" y="1923"/>
                      <a:pt x="1177" y="1863"/>
                    </a:cubicBezTo>
                    <a:cubicBezTo>
                      <a:pt x="1186" y="1806"/>
                      <a:pt x="1139" y="1749"/>
                      <a:pt x="1076" y="1740"/>
                    </a:cubicBezTo>
                    <a:cubicBezTo>
                      <a:pt x="1074" y="1740"/>
                      <a:pt x="1072" y="1740"/>
                      <a:pt x="1070" y="1740"/>
                    </a:cubicBezTo>
                    <a:close/>
                    <a:moveTo>
                      <a:pt x="2045" y="1841"/>
                    </a:moveTo>
                    <a:cubicBezTo>
                      <a:pt x="1991" y="1841"/>
                      <a:pt x="1944" y="1885"/>
                      <a:pt x="1935" y="1941"/>
                    </a:cubicBezTo>
                    <a:cubicBezTo>
                      <a:pt x="1931" y="1982"/>
                      <a:pt x="1947" y="2017"/>
                      <a:pt x="1975" y="2042"/>
                    </a:cubicBezTo>
                    <a:cubicBezTo>
                      <a:pt x="1991" y="2054"/>
                      <a:pt x="2013" y="2064"/>
                      <a:pt x="2038" y="2067"/>
                    </a:cubicBezTo>
                    <a:cubicBezTo>
                      <a:pt x="2101" y="2067"/>
                      <a:pt x="2152" y="2017"/>
                      <a:pt x="2152" y="1954"/>
                    </a:cubicBezTo>
                    <a:cubicBezTo>
                      <a:pt x="2155" y="1897"/>
                      <a:pt x="2117" y="1853"/>
                      <a:pt x="2060" y="1841"/>
                    </a:cubicBezTo>
                    <a:close/>
                    <a:moveTo>
                      <a:pt x="3037" y="1941"/>
                    </a:moveTo>
                    <a:cubicBezTo>
                      <a:pt x="2979" y="1941"/>
                      <a:pt x="2931" y="1986"/>
                      <a:pt x="2922" y="2045"/>
                    </a:cubicBezTo>
                    <a:cubicBezTo>
                      <a:pt x="2916" y="2108"/>
                      <a:pt x="2963" y="2161"/>
                      <a:pt x="3026" y="2171"/>
                    </a:cubicBezTo>
                    <a:cubicBezTo>
                      <a:pt x="3030" y="2171"/>
                      <a:pt x="3033" y="2171"/>
                      <a:pt x="3037" y="2171"/>
                    </a:cubicBezTo>
                    <a:cubicBezTo>
                      <a:pt x="3095" y="2171"/>
                      <a:pt x="3143" y="2126"/>
                      <a:pt x="3152" y="2067"/>
                    </a:cubicBezTo>
                    <a:cubicBezTo>
                      <a:pt x="3155" y="2004"/>
                      <a:pt x="3111" y="1951"/>
                      <a:pt x="3048" y="1941"/>
                    </a:cubicBezTo>
                    <a:cubicBezTo>
                      <a:pt x="3044" y="1941"/>
                      <a:pt x="3040" y="1941"/>
                      <a:pt x="3037" y="1941"/>
                    </a:cubicBezTo>
                    <a:close/>
                    <a:moveTo>
                      <a:pt x="429" y="2611"/>
                    </a:moveTo>
                    <a:cubicBezTo>
                      <a:pt x="371" y="2611"/>
                      <a:pt x="327" y="2653"/>
                      <a:pt x="318" y="2709"/>
                    </a:cubicBezTo>
                    <a:lnTo>
                      <a:pt x="318" y="2734"/>
                    </a:lnTo>
                    <a:cubicBezTo>
                      <a:pt x="324" y="2787"/>
                      <a:pt x="365" y="2828"/>
                      <a:pt x="422" y="2831"/>
                    </a:cubicBezTo>
                    <a:cubicBezTo>
                      <a:pt x="425" y="2832"/>
                      <a:pt x="429" y="2832"/>
                      <a:pt x="433" y="2832"/>
                    </a:cubicBezTo>
                    <a:cubicBezTo>
                      <a:pt x="491" y="2832"/>
                      <a:pt x="542" y="2787"/>
                      <a:pt x="548" y="2728"/>
                    </a:cubicBezTo>
                    <a:cubicBezTo>
                      <a:pt x="548" y="2674"/>
                      <a:pt x="500" y="2617"/>
                      <a:pt x="441" y="2611"/>
                    </a:cubicBezTo>
                    <a:cubicBezTo>
                      <a:pt x="437" y="2611"/>
                      <a:pt x="433" y="2611"/>
                      <a:pt x="429" y="2611"/>
                    </a:cubicBezTo>
                    <a:close/>
                    <a:moveTo>
                      <a:pt x="1445" y="2711"/>
                    </a:moveTo>
                    <a:cubicBezTo>
                      <a:pt x="1387" y="2711"/>
                      <a:pt x="1337" y="2757"/>
                      <a:pt x="1331" y="2816"/>
                    </a:cubicBezTo>
                    <a:cubicBezTo>
                      <a:pt x="1321" y="2879"/>
                      <a:pt x="1368" y="2932"/>
                      <a:pt x="1431" y="2941"/>
                    </a:cubicBezTo>
                    <a:cubicBezTo>
                      <a:pt x="1435" y="2942"/>
                      <a:pt x="1439" y="2942"/>
                      <a:pt x="1443" y="2942"/>
                    </a:cubicBezTo>
                    <a:cubicBezTo>
                      <a:pt x="1501" y="2942"/>
                      <a:pt x="1551" y="2897"/>
                      <a:pt x="1557" y="2838"/>
                    </a:cubicBezTo>
                    <a:cubicBezTo>
                      <a:pt x="1567" y="2772"/>
                      <a:pt x="1519" y="2718"/>
                      <a:pt x="1456" y="2712"/>
                    </a:cubicBezTo>
                    <a:cubicBezTo>
                      <a:pt x="1453" y="2711"/>
                      <a:pt x="1449" y="2711"/>
                      <a:pt x="1445" y="2711"/>
                    </a:cubicBezTo>
                    <a:close/>
                    <a:moveTo>
                      <a:pt x="2446" y="2810"/>
                    </a:moveTo>
                    <a:cubicBezTo>
                      <a:pt x="2393" y="2810"/>
                      <a:pt x="2348" y="2848"/>
                      <a:pt x="2337" y="2901"/>
                    </a:cubicBezTo>
                    <a:cubicBezTo>
                      <a:pt x="2325" y="2963"/>
                      <a:pt x="2369" y="3023"/>
                      <a:pt x="2428" y="3036"/>
                    </a:cubicBezTo>
                    <a:lnTo>
                      <a:pt x="2447" y="3036"/>
                    </a:lnTo>
                    <a:cubicBezTo>
                      <a:pt x="2510" y="3036"/>
                      <a:pt x="2560" y="2985"/>
                      <a:pt x="2560" y="2919"/>
                    </a:cubicBezTo>
                    <a:cubicBezTo>
                      <a:pt x="2564" y="2869"/>
                      <a:pt x="2526" y="2822"/>
                      <a:pt x="2469" y="2812"/>
                    </a:cubicBezTo>
                    <a:cubicBezTo>
                      <a:pt x="2462" y="2811"/>
                      <a:pt x="2454" y="2810"/>
                      <a:pt x="2446" y="2810"/>
                    </a:cubicBezTo>
                    <a:close/>
                    <a:moveTo>
                      <a:pt x="3476" y="2912"/>
                    </a:moveTo>
                    <a:cubicBezTo>
                      <a:pt x="3418" y="2912"/>
                      <a:pt x="3371" y="2952"/>
                      <a:pt x="3362" y="3011"/>
                    </a:cubicBezTo>
                    <a:lnTo>
                      <a:pt x="3362" y="3017"/>
                    </a:lnTo>
                    <a:cubicBezTo>
                      <a:pt x="3356" y="3080"/>
                      <a:pt x="3403" y="3133"/>
                      <a:pt x="3466" y="3136"/>
                    </a:cubicBezTo>
                    <a:cubicBezTo>
                      <a:pt x="3472" y="3137"/>
                      <a:pt x="3477" y="3138"/>
                      <a:pt x="3482" y="3138"/>
                    </a:cubicBezTo>
                    <a:cubicBezTo>
                      <a:pt x="3538" y="3138"/>
                      <a:pt x="3583" y="3093"/>
                      <a:pt x="3586" y="3036"/>
                    </a:cubicBezTo>
                    <a:cubicBezTo>
                      <a:pt x="3595" y="2976"/>
                      <a:pt x="3551" y="2919"/>
                      <a:pt x="3488" y="2913"/>
                    </a:cubicBezTo>
                    <a:cubicBezTo>
                      <a:pt x="3484" y="2913"/>
                      <a:pt x="3480" y="2912"/>
                      <a:pt x="3476" y="2912"/>
                    </a:cubicBezTo>
                    <a:close/>
                    <a:moveTo>
                      <a:pt x="859" y="3482"/>
                    </a:moveTo>
                    <a:cubicBezTo>
                      <a:pt x="799" y="3482"/>
                      <a:pt x="749" y="3525"/>
                      <a:pt x="746" y="3586"/>
                    </a:cubicBezTo>
                    <a:cubicBezTo>
                      <a:pt x="739" y="3649"/>
                      <a:pt x="783" y="3703"/>
                      <a:pt x="846" y="3709"/>
                    </a:cubicBezTo>
                    <a:cubicBezTo>
                      <a:pt x="848" y="3709"/>
                      <a:pt x="851" y="3709"/>
                      <a:pt x="853" y="3709"/>
                    </a:cubicBezTo>
                    <a:cubicBezTo>
                      <a:pt x="913" y="3709"/>
                      <a:pt x="966" y="3666"/>
                      <a:pt x="969" y="3605"/>
                    </a:cubicBezTo>
                    <a:cubicBezTo>
                      <a:pt x="975" y="3545"/>
                      <a:pt x="928" y="3492"/>
                      <a:pt x="865" y="3482"/>
                    </a:cubicBezTo>
                    <a:cubicBezTo>
                      <a:pt x="863" y="3482"/>
                      <a:pt x="861" y="3482"/>
                      <a:pt x="859" y="3482"/>
                    </a:cubicBezTo>
                    <a:close/>
                    <a:moveTo>
                      <a:pt x="1868" y="3585"/>
                    </a:moveTo>
                    <a:cubicBezTo>
                      <a:pt x="1812" y="3585"/>
                      <a:pt x="1767" y="3629"/>
                      <a:pt x="1758" y="3687"/>
                    </a:cubicBezTo>
                    <a:cubicBezTo>
                      <a:pt x="1752" y="3750"/>
                      <a:pt x="1799" y="3806"/>
                      <a:pt x="1862" y="3813"/>
                    </a:cubicBezTo>
                    <a:cubicBezTo>
                      <a:pt x="1868" y="3813"/>
                      <a:pt x="1873" y="3814"/>
                      <a:pt x="1878" y="3814"/>
                    </a:cubicBezTo>
                    <a:cubicBezTo>
                      <a:pt x="1934" y="3814"/>
                      <a:pt x="1979" y="3770"/>
                      <a:pt x="1988" y="3712"/>
                    </a:cubicBezTo>
                    <a:cubicBezTo>
                      <a:pt x="1991" y="3646"/>
                      <a:pt x="1944" y="3589"/>
                      <a:pt x="1884" y="3586"/>
                    </a:cubicBezTo>
                    <a:cubicBezTo>
                      <a:pt x="1879" y="3585"/>
                      <a:pt x="1873" y="3585"/>
                      <a:pt x="1868" y="3585"/>
                    </a:cubicBezTo>
                    <a:close/>
                    <a:moveTo>
                      <a:pt x="2900" y="3684"/>
                    </a:moveTo>
                    <a:cubicBezTo>
                      <a:pt x="2834" y="3684"/>
                      <a:pt x="2784" y="3731"/>
                      <a:pt x="2781" y="3794"/>
                    </a:cubicBezTo>
                    <a:cubicBezTo>
                      <a:pt x="2781" y="3850"/>
                      <a:pt x="2822" y="3901"/>
                      <a:pt x="2875" y="3907"/>
                    </a:cubicBezTo>
                    <a:cubicBezTo>
                      <a:pt x="2938" y="3907"/>
                      <a:pt x="2988" y="3860"/>
                      <a:pt x="2991" y="3797"/>
                    </a:cubicBezTo>
                    <a:cubicBezTo>
                      <a:pt x="2994" y="3743"/>
                      <a:pt x="2954" y="3696"/>
                      <a:pt x="2900" y="3684"/>
                    </a:cubicBezTo>
                    <a:close/>
                    <a:moveTo>
                      <a:pt x="3904" y="3784"/>
                    </a:moveTo>
                    <a:cubicBezTo>
                      <a:pt x="3843" y="3784"/>
                      <a:pt x="3790" y="3830"/>
                      <a:pt x="3787" y="3891"/>
                    </a:cubicBezTo>
                    <a:cubicBezTo>
                      <a:pt x="3784" y="3954"/>
                      <a:pt x="3831" y="4011"/>
                      <a:pt x="3894" y="4014"/>
                    </a:cubicBezTo>
                    <a:cubicBezTo>
                      <a:pt x="3922" y="4014"/>
                      <a:pt x="3948" y="4011"/>
                      <a:pt x="3970" y="3995"/>
                    </a:cubicBezTo>
                    <a:cubicBezTo>
                      <a:pt x="3960" y="3967"/>
                      <a:pt x="3954" y="3948"/>
                      <a:pt x="3948" y="3923"/>
                    </a:cubicBezTo>
                    <a:cubicBezTo>
                      <a:pt x="3938" y="3879"/>
                      <a:pt x="3922" y="3835"/>
                      <a:pt x="3910" y="3784"/>
                    </a:cubicBezTo>
                    <a:cubicBezTo>
                      <a:pt x="3908" y="3784"/>
                      <a:pt x="3906" y="3784"/>
                      <a:pt x="3904" y="3784"/>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4" name="Google Shape;1884;p20"/>
              <p:cNvSpPr/>
              <p:nvPr/>
            </p:nvSpPr>
            <p:spPr>
              <a:xfrm>
                <a:off x="2996167" y="2228798"/>
                <a:ext cx="184179" cy="61662"/>
              </a:xfrm>
              <a:custGeom>
                <a:rect b="b" l="l" r="r" t="t"/>
                <a:pathLst>
                  <a:path extrusionOk="0" h="380" w="1135">
                    <a:moveTo>
                      <a:pt x="15" y="2"/>
                    </a:moveTo>
                    <a:lnTo>
                      <a:pt x="922" y="299"/>
                    </a:lnTo>
                    <a:lnTo>
                      <a:pt x="922" y="299"/>
                    </a:lnTo>
                    <a:cubicBezTo>
                      <a:pt x="899" y="289"/>
                      <a:pt x="875" y="279"/>
                      <a:pt x="852" y="270"/>
                    </a:cubicBezTo>
                    <a:cubicBezTo>
                      <a:pt x="767" y="226"/>
                      <a:pt x="675" y="191"/>
                      <a:pt x="584" y="153"/>
                    </a:cubicBezTo>
                    <a:cubicBezTo>
                      <a:pt x="399" y="90"/>
                      <a:pt x="207" y="40"/>
                      <a:pt x="15" y="2"/>
                    </a:cubicBezTo>
                    <a:close/>
                    <a:moveTo>
                      <a:pt x="922" y="299"/>
                    </a:moveTo>
                    <a:cubicBezTo>
                      <a:pt x="944" y="307"/>
                      <a:pt x="966" y="316"/>
                      <a:pt x="987" y="323"/>
                    </a:cubicBezTo>
                    <a:cubicBezTo>
                      <a:pt x="1034" y="342"/>
                      <a:pt x="1084" y="358"/>
                      <a:pt x="1132" y="367"/>
                    </a:cubicBezTo>
                    <a:lnTo>
                      <a:pt x="922" y="299"/>
                    </a:lnTo>
                    <a:close/>
                    <a:moveTo>
                      <a:pt x="8" y="1"/>
                    </a:moveTo>
                    <a:cubicBezTo>
                      <a:pt x="2" y="1"/>
                      <a:pt x="0" y="13"/>
                      <a:pt x="6" y="18"/>
                    </a:cubicBezTo>
                    <a:cubicBezTo>
                      <a:pt x="201" y="75"/>
                      <a:pt x="389" y="144"/>
                      <a:pt x="578" y="213"/>
                    </a:cubicBezTo>
                    <a:cubicBezTo>
                      <a:pt x="672" y="248"/>
                      <a:pt x="767" y="288"/>
                      <a:pt x="855" y="320"/>
                    </a:cubicBezTo>
                    <a:cubicBezTo>
                      <a:pt x="899" y="336"/>
                      <a:pt x="943" y="348"/>
                      <a:pt x="990" y="358"/>
                    </a:cubicBezTo>
                    <a:cubicBezTo>
                      <a:pt x="1037" y="370"/>
                      <a:pt x="1087" y="373"/>
                      <a:pt x="1135" y="380"/>
                    </a:cubicBezTo>
                    <a:lnTo>
                      <a:pt x="12" y="2"/>
                    </a:lnTo>
                    <a:cubicBezTo>
                      <a:pt x="10" y="1"/>
                      <a:pt x="9" y="1"/>
                      <a:pt x="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5" name="Google Shape;1885;p20"/>
              <p:cNvSpPr/>
              <p:nvPr/>
            </p:nvSpPr>
            <p:spPr>
              <a:xfrm>
                <a:off x="2915356" y="2248920"/>
                <a:ext cx="158378" cy="22231"/>
              </a:xfrm>
              <a:custGeom>
                <a:rect b="b" l="l" r="r" t="t"/>
                <a:pathLst>
                  <a:path extrusionOk="0" h="137" w="976">
                    <a:moveTo>
                      <a:pt x="10" y="1"/>
                    </a:moveTo>
                    <a:cubicBezTo>
                      <a:pt x="0" y="1"/>
                      <a:pt x="0" y="13"/>
                      <a:pt x="3" y="20"/>
                    </a:cubicBezTo>
                    <a:cubicBezTo>
                      <a:pt x="167" y="35"/>
                      <a:pt x="327" y="58"/>
                      <a:pt x="488" y="76"/>
                    </a:cubicBezTo>
                    <a:lnTo>
                      <a:pt x="727" y="108"/>
                    </a:lnTo>
                    <a:lnTo>
                      <a:pt x="850" y="124"/>
                    </a:lnTo>
                    <a:cubicBezTo>
                      <a:pt x="890" y="130"/>
                      <a:pt x="934" y="130"/>
                      <a:pt x="972" y="136"/>
                    </a:cubicBezTo>
                    <a:cubicBezTo>
                      <a:pt x="972" y="136"/>
                      <a:pt x="975" y="130"/>
                      <a:pt x="972" y="130"/>
                    </a:cubicBezTo>
                    <a:cubicBezTo>
                      <a:pt x="934" y="117"/>
                      <a:pt x="894" y="105"/>
                      <a:pt x="850" y="92"/>
                    </a:cubicBezTo>
                    <a:lnTo>
                      <a:pt x="736" y="70"/>
                    </a:lnTo>
                    <a:cubicBezTo>
                      <a:pt x="658" y="54"/>
                      <a:pt x="579" y="42"/>
                      <a:pt x="497" y="29"/>
                    </a:cubicBezTo>
                    <a:cubicBezTo>
                      <a:pt x="337" y="10"/>
                      <a:pt x="170" y="1"/>
                      <a:pt x="10"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6" name="Google Shape;1886;p20"/>
              <p:cNvSpPr/>
              <p:nvPr/>
            </p:nvSpPr>
            <p:spPr>
              <a:xfrm>
                <a:off x="2863754" y="1875372"/>
                <a:ext cx="386046" cy="657508"/>
              </a:xfrm>
              <a:custGeom>
                <a:rect b="b" l="l" r="r" t="t"/>
                <a:pathLst>
                  <a:path extrusionOk="0" h="4052" w="2379">
                    <a:moveTo>
                      <a:pt x="1963" y="0"/>
                    </a:moveTo>
                    <a:cubicBezTo>
                      <a:pt x="1535" y="0"/>
                      <a:pt x="611" y="1222"/>
                      <a:pt x="1" y="2092"/>
                    </a:cubicBezTo>
                    <a:cubicBezTo>
                      <a:pt x="51" y="2187"/>
                      <a:pt x="111" y="2278"/>
                      <a:pt x="130" y="2360"/>
                    </a:cubicBezTo>
                    <a:lnTo>
                      <a:pt x="130" y="2410"/>
                    </a:lnTo>
                    <a:cubicBezTo>
                      <a:pt x="177" y="2419"/>
                      <a:pt x="177" y="2426"/>
                      <a:pt x="130" y="2435"/>
                    </a:cubicBezTo>
                    <a:lnTo>
                      <a:pt x="130" y="4052"/>
                    </a:lnTo>
                    <a:lnTo>
                      <a:pt x="1388" y="4052"/>
                    </a:lnTo>
                    <a:cubicBezTo>
                      <a:pt x="1614" y="3567"/>
                      <a:pt x="2378" y="460"/>
                      <a:pt x="2061" y="29"/>
                    </a:cubicBezTo>
                    <a:cubicBezTo>
                      <a:pt x="2048" y="13"/>
                      <a:pt x="2023" y="4"/>
                      <a:pt x="2001" y="4"/>
                    </a:cubicBezTo>
                    <a:cubicBezTo>
                      <a:pt x="1989" y="1"/>
                      <a:pt x="1976" y="0"/>
                      <a:pt x="1963" y="0"/>
                    </a:cubicBezTo>
                    <a:close/>
                  </a:path>
                </a:pathLst>
              </a:custGeom>
              <a:solidFill>
                <a:srgbClr val="423542">
                  <a:alpha val="3922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7" name="Google Shape;1887;p20"/>
              <p:cNvSpPr/>
              <p:nvPr/>
            </p:nvSpPr>
            <p:spPr>
              <a:xfrm>
                <a:off x="2971015" y="1597239"/>
                <a:ext cx="167952" cy="304252"/>
              </a:xfrm>
              <a:custGeom>
                <a:rect b="b" l="l" r="r" t="t"/>
                <a:pathLst>
                  <a:path extrusionOk="0" h="1875" w="1035">
                    <a:moveTo>
                      <a:pt x="805" y="0"/>
                    </a:moveTo>
                    <a:lnTo>
                      <a:pt x="705" y="73"/>
                    </a:lnTo>
                    <a:lnTo>
                      <a:pt x="0" y="607"/>
                    </a:lnTo>
                    <a:lnTo>
                      <a:pt x="192" y="1224"/>
                    </a:lnTo>
                    <a:lnTo>
                      <a:pt x="205" y="1271"/>
                    </a:lnTo>
                    <a:cubicBezTo>
                      <a:pt x="205" y="1271"/>
                      <a:pt x="249" y="1875"/>
                      <a:pt x="362" y="1875"/>
                    </a:cubicBezTo>
                    <a:cubicBezTo>
                      <a:pt x="705" y="1866"/>
                      <a:pt x="1022" y="1350"/>
                      <a:pt x="1035" y="1274"/>
                    </a:cubicBezTo>
                    <a:cubicBezTo>
                      <a:pt x="1025" y="1086"/>
                      <a:pt x="1003" y="894"/>
                      <a:pt x="969" y="708"/>
                    </a:cubicBezTo>
                    <a:cubicBezTo>
                      <a:pt x="963" y="680"/>
                      <a:pt x="956" y="658"/>
                      <a:pt x="953" y="629"/>
                    </a:cubicBezTo>
                    <a:cubicBezTo>
                      <a:pt x="947" y="604"/>
                      <a:pt x="944" y="585"/>
                      <a:pt x="937" y="554"/>
                    </a:cubicBezTo>
                    <a:cubicBezTo>
                      <a:pt x="928" y="523"/>
                      <a:pt x="922" y="488"/>
                      <a:pt x="912" y="457"/>
                    </a:cubicBezTo>
                    <a:cubicBezTo>
                      <a:pt x="912" y="444"/>
                      <a:pt x="909" y="434"/>
                      <a:pt x="906" y="422"/>
                    </a:cubicBezTo>
                    <a:cubicBezTo>
                      <a:pt x="900" y="409"/>
                      <a:pt x="897" y="400"/>
                      <a:pt x="897" y="390"/>
                    </a:cubicBezTo>
                    <a:cubicBezTo>
                      <a:pt x="846" y="173"/>
                      <a:pt x="805" y="0"/>
                      <a:pt x="805" y="0"/>
                    </a:cubicBezTo>
                    <a:close/>
                  </a:path>
                </a:pathLst>
              </a:custGeom>
              <a:solidFill>
                <a:srgbClr val="F7A9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8" name="Google Shape;1888;p20"/>
              <p:cNvSpPr/>
              <p:nvPr/>
            </p:nvSpPr>
            <p:spPr>
              <a:xfrm>
                <a:off x="2971502" y="1597239"/>
                <a:ext cx="145072" cy="198615"/>
              </a:xfrm>
              <a:custGeom>
                <a:rect b="b" l="l" r="r" t="t"/>
                <a:pathLst>
                  <a:path extrusionOk="0" h="1224" w="894">
                    <a:moveTo>
                      <a:pt x="809" y="0"/>
                    </a:moveTo>
                    <a:cubicBezTo>
                      <a:pt x="808" y="0"/>
                      <a:pt x="808" y="1"/>
                      <a:pt x="808" y="1"/>
                    </a:cubicBezTo>
                    <a:lnTo>
                      <a:pt x="808" y="1"/>
                    </a:lnTo>
                    <a:lnTo>
                      <a:pt x="809" y="0"/>
                    </a:lnTo>
                    <a:close/>
                    <a:moveTo>
                      <a:pt x="808" y="1"/>
                    </a:moveTo>
                    <a:lnTo>
                      <a:pt x="705" y="73"/>
                    </a:lnTo>
                    <a:lnTo>
                      <a:pt x="0" y="607"/>
                    </a:lnTo>
                    <a:lnTo>
                      <a:pt x="195" y="1224"/>
                    </a:lnTo>
                    <a:cubicBezTo>
                      <a:pt x="535" y="1064"/>
                      <a:pt x="796" y="755"/>
                      <a:pt x="894" y="390"/>
                    </a:cubicBezTo>
                    <a:cubicBezTo>
                      <a:pt x="844" y="181"/>
                      <a:pt x="804" y="8"/>
                      <a:pt x="808" y="1"/>
                    </a:cubicBezTo>
                    <a:close/>
                  </a:path>
                </a:pathLst>
              </a:custGeom>
              <a:solidFill>
                <a:srgbClr val="263238">
                  <a:alpha val="584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9" name="Google Shape;1889;p20"/>
              <p:cNvSpPr/>
              <p:nvPr/>
            </p:nvSpPr>
            <p:spPr>
              <a:xfrm>
                <a:off x="2784728" y="1325760"/>
                <a:ext cx="407304" cy="430333"/>
              </a:xfrm>
              <a:custGeom>
                <a:rect b="b" l="l" r="r" t="t"/>
                <a:pathLst>
                  <a:path extrusionOk="0" h="2652" w="2510">
                    <a:moveTo>
                      <a:pt x="1299" y="0"/>
                    </a:moveTo>
                    <a:cubicBezTo>
                      <a:pt x="863" y="0"/>
                      <a:pt x="396" y="283"/>
                      <a:pt x="217" y="1205"/>
                    </a:cubicBezTo>
                    <a:cubicBezTo>
                      <a:pt x="0" y="2321"/>
                      <a:pt x="642" y="2579"/>
                      <a:pt x="881" y="2626"/>
                    </a:cubicBezTo>
                    <a:cubicBezTo>
                      <a:pt x="935" y="2637"/>
                      <a:pt x="1021" y="2651"/>
                      <a:pt x="1126" y="2651"/>
                    </a:cubicBezTo>
                    <a:cubicBezTo>
                      <a:pt x="1444" y="2651"/>
                      <a:pt x="1931" y="2515"/>
                      <a:pt x="2180" y="1699"/>
                    </a:cubicBezTo>
                    <a:cubicBezTo>
                      <a:pt x="2510" y="614"/>
                      <a:pt x="2060" y="157"/>
                      <a:pt x="1570" y="35"/>
                    </a:cubicBezTo>
                    <a:cubicBezTo>
                      <a:pt x="1483" y="13"/>
                      <a:pt x="1392" y="0"/>
                      <a:pt x="1299" y="0"/>
                    </a:cubicBezTo>
                    <a:close/>
                  </a:path>
                </a:pathLst>
              </a:custGeom>
              <a:solidFill>
                <a:srgbClr val="F7A9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0" name="Google Shape;1890;p20"/>
              <p:cNvSpPr/>
              <p:nvPr/>
            </p:nvSpPr>
            <p:spPr>
              <a:xfrm>
                <a:off x="2844930" y="1477808"/>
                <a:ext cx="34239" cy="17687"/>
              </a:xfrm>
              <a:custGeom>
                <a:rect b="b" l="l" r="r" t="t"/>
                <a:pathLst>
                  <a:path extrusionOk="0" h="109" w="211">
                    <a:moveTo>
                      <a:pt x="122" y="0"/>
                    </a:moveTo>
                    <a:cubicBezTo>
                      <a:pt x="119" y="0"/>
                      <a:pt x="116" y="0"/>
                      <a:pt x="113" y="0"/>
                    </a:cubicBezTo>
                    <a:cubicBezTo>
                      <a:pt x="79" y="0"/>
                      <a:pt x="41" y="13"/>
                      <a:pt x="16" y="38"/>
                    </a:cubicBezTo>
                    <a:cubicBezTo>
                      <a:pt x="0" y="54"/>
                      <a:pt x="0" y="79"/>
                      <a:pt x="16" y="95"/>
                    </a:cubicBezTo>
                    <a:cubicBezTo>
                      <a:pt x="22" y="104"/>
                      <a:pt x="32" y="107"/>
                      <a:pt x="38" y="107"/>
                    </a:cubicBezTo>
                    <a:lnTo>
                      <a:pt x="117" y="107"/>
                    </a:lnTo>
                    <a:cubicBezTo>
                      <a:pt x="121" y="108"/>
                      <a:pt x="126" y="108"/>
                      <a:pt x="131" y="108"/>
                    </a:cubicBezTo>
                    <a:cubicBezTo>
                      <a:pt x="154" y="108"/>
                      <a:pt x="177" y="102"/>
                      <a:pt x="195" y="89"/>
                    </a:cubicBezTo>
                    <a:cubicBezTo>
                      <a:pt x="208" y="76"/>
                      <a:pt x="211" y="57"/>
                      <a:pt x="205" y="41"/>
                    </a:cubicBezTo>
                    <a:cubicBezTo>
                      <a:pt x="185" y="15"/>
                      <a:pt x="154" y="0"/>
                      <a:pt x="12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1" name="Google Shape;1891;p20"/>
              <p:cNvSpPr/>
              <p:nvPr/>
            </p:nvSpPr>
            <p:spPr>
              <a:xfrm>
                <a:off x="2952029" y="1494197"/>
                <a:ext cx="34402" cy="22880"/>
              </a:xfrm>
              <a:custGeom>
                <a:rect b="b" l="l" r="r" t="t"/>
                <a:pathLst>
                  <a:path extrusionOk="0" h="141" w="212">
                    <a:moveTo>
                      <a:pt x="78" y="1"/>
                    </a:moveTo>
                    <a:cubicBezTo>
                      <a:pt x="57" y="1"/>
                      <a:pt x="36" y="7"/>
                      <a:pt x="16" y="19"/>
                    </a:cubicBezTo>
                    <a:cubicBezTo>
                      <a:pt x="4" y="32"/>
                      <a:pt x="1" y="50"/>
                      <a:pt x="7" y="66"/>
                    </a:cubicBezTo>
                    <a:cubicBezTo>
                      <a:pt x="23" y="85"/>
                      <a:pt x="48" y="101"/>
                      <a:pt x="73" y="110"/>
                    </a:cubicBezTo>
                    <a:cubicBezTo>
                      <a:pt x="98" y="116"/>
                      <a:pt x="127" y="129"/>
                      <a:pt x="149" y="135"/>
                    </a:cubicBezTo>
                    <a:cubicBezTo>
                      <a:pt x="153" y="139"/>
                      <a:pt x="158" y="140"/>
                      <a:pt x="163" y="140"/>
                    </a:cubicBezTo>
                    <a:cubicBezTo>
                      <a:pt x="168" y="140"/>
                      <a:pt x="174" y="139"/>
                      <a:pt x="180" y="135"/>
                    </a:cubicBezTo>
                    <a:cubicBezTo>
                      <a:pt x="205" y="126"/>
                      <a:pt x="211" y="98"/>
                      <a:pt x="199" y="79"/>
                    </a:cubicBezTo>
                    <a:cubicBezTo>
                      <a:pt x="180" y="47"/>
                      <a:pt x="152" y="22"/>
                      <a:pt x="117" y="10"/>
                    </a:cubicBezTo>
                    <a:cubicBezTo>
                      <a:pt x="105" y="3"/>
                      <a:pt x="92" y="1"/>
                      <a:pt x="7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2" name="Google Shape;1892;p20"/>
              <p:cNvSpPr/>
              <p:nvPr/>
            </p:nvSpPr>
            <p:spPr>
              <a:xfrm>
                <a:off x="2932719" y="1555860"/>
                <a:ext cx="13306" cy="34401"/>
              </a:xfrm>
              <a:custGeom>
                <a:rect b="b" l="l" r="r" t="t"/>
                <a:pathLst>
                  <a:path extrusionOk="0" h="212" w="82">
                    <a:moveTo>
                      <a:pt x="41" y="1"/>
                    </a:moveTo>
                    <a:lnTo>
                      <a:pt x="41" y="1"/>
                    </a:lnTo>
                    <a:cubicBezTo>
                      <a:pt x="13" y="70"/>
                      <a:pt x="0" y="189"/>
                      <a:pt x="82" y="211"/>
                    </a:cubicBezTo>
                    <a:cubicBezTo>
                      <a:pt x="19" y="174"/>
                      <a:pt x="29" y="82"/>
                      <a:pt x="44" y="7"/>
                    </a:cubicBezTo>
                    <a:cubicBezTo>
                      <a:pt x="44" y="4"/>
                      <a:pt x="41" y="1"/>
                      <a:pt x="4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3" name="Google Shape;1893;p20"/>
              <p:cNvSpPr/>
              <p:nvPr/>
            </p:nvSpPr>
            <p:spPr>
              <a:xfrm>
                <a:off x="2930123" y="1545150"/>
                <a:ext cx="42515" cy="40080"/>
              </a:xfrm>
              <a:custGeom>
                <a:rect b="b" l="l" r="r" t="t"/>
                <a:pathLst>
                  <a:path extrusionOk="0" h="247" w="262">
                    <a:moveTo>
                      <a:pt x="134" y="0"/>
                    </a:moveTo>
                    <a:cubicBezTo>
                      <a:pt x="33" y="0"/>
                      <a:pt x="0" y="237"/>
                      <a:pt x="111" y="246"/>
                    </a:cubicBezTo>
                    <a:cubicBezTo>
                      <a:pt x="114" y="246"/>
                      <a:pt x="117" y="246"/>
                      <a:pt x="119" y="246"/>
                    </a:cubicBezTo>
                    <a:cubicBezTo>
                      <a:pt x="232" y="246"/>
                      <a:pt x="262" y="13"/>
                      <a:pt x="142" y="1"/>
                    </a:cubicBezTo>
                    <a:cubicBezTo>
                      <a:pt x="139" y="0"/>
                      <a:pt x="137" y="0"/>
                      <a:pt x="134"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4" name="Google Shape;1894;p20"/>
              <p:cNvSpPr/>
              <p:nvPr/>
            </p:nvSpPr>
            <p:spPr>
              <a:xfrm>
                <a:off x="2957222" y="1548071"/>
                <a:ext cx="26126" cy="17687"/>
              </a:xfrm>
              <a:custGeom>
                <a:rect b="b" l="l" r="r" t="t"/>
                <a:pathLst>
                  <a:path extrusionOk="0" h="109" w="161">
                    <a:moveTo>
                      <a:pt x="15" y="1"/>
                    </a:moveTo>
                    <a:cubicBezTo>
                      <a:pt x="8" y="1"/>
                      <a:pt x="3" y="8"/>
                      <a:pt x="0" y="8"/>
                    </a:cubicBezTo>
                    <a:cubicBezTo>
                      <a:pt x="3" y="61"/>
                      <a:pt x="25" y="108"/>
                      <a:pt x="79" y="108"/>
                    </a:cubicBezTo>
                    <a:cubicBezTo>
                      <a:pt x="129" y="108"/>
                      <a:pt x="151" y="64"/>
                      <a:pt x="161" y="17"/>
                    </a:cubicBezTo>
                    <a:lnTo>
                      <a:pt x="161" y="17"/>
                    </a:lnTo>
                    <a:cubicBezTo>
                      <a:pt x="139" y="33"/>
                      <a:pt x="118" y="54"/>
                      <a:pt x="94" y="54"/>
                    </a:cubicBezTo>
                    <a:cubicBezTo>
                      <a:pt x="90" y="54"/>
                      <a:pt x="86" y="53"/>
                      <a:pt x="82" y="52"/>
                    </a:cubicBezTo>
                    <a:cubicBezTo>
                      <a:pt x="54" y="46"/>
                      <a:pt x="38" y="17"/>
                      <a:pt x="19" y="2"/>
                    </a:cubicBezTo>
                    <a:cubicBezTo>
                      <a:pt x="18" y="1"/>
                      <a:pt x="16" y="1"/>
                      <a:pt x="1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5" name="Google Shape;1895;p20"/>
              <p:cNvSpPr/>
              <p:nvPr/>
            </p:nvSpPr>
            <p:spPr>
              <a:xfrm>
                <a:off x="2853044" y="1542554"/>
                <a:ext cx="18499" cy="30831"/>
              </a:xfrm>
              <a:custGeom>
                <a:rect b="b" l="l" r="r" t="t"/>
                <a:pathLst>
                  <a:path extrusionOk="0" h="190" w="114">
                    <a:moveTo>
                      <a:pt x="114" y="1"/>
                    </a:moveTo>
                    <a:cubicBezTo>
                      <a:pt x="114" y="1"/>
                      <a:pt x="108" y="1"/>
                      <a:pt x="108" y="7"/>
                    </a:cubicBezTo>
                    <a:cubicBezTo>
                      <a:pt x="98" y="83"/>
                      <a:pt x="76" y="174"/>
                      <a:pt x="1" y="190"/>
                    </a:cubicBezTo>
                    <a:cubicBezTo>
                      <a:pt x="82" y="190"/>
                      <a:pt x="114" y="73"/>
                      <a:pt x="11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6" name="Google Shape;1896;p20"/>
              <p:cNvSpPr/>
              <p:nvPr/>
            </p:nvSpPr>
            <p:spPr>
              <a:xfrm>
                <a:off x="2835681" y="1527463"/>
                <a:ext cx="42191" cy="40242"/>
              </a:xfrm>
              <a:custGeom>
                <a:rect b="b" l="l" r="r" t="t"/>
                <a:pathLst>
                  <a:path extrusionOk="0" h="248" w="260">
                    <a:moveTo>
                      <a:pt x="142" y="0"/>
                    </a:moveTo>
                    <a:cubicBezTo>
                      <a:pt x="34" y="0"/>
                      <a:pt x="1" y="221"/>
                      <a:pt x="108" y="245"/>
                    </a:cubicBezTo>
                    <a:cubicBezTo>
                      <a:pt x="114" y="246"/>
                      <a:pt x="119" y="247"/>
                      <a:pt x="125" y="247"/>
                    </a:cubicBezTo>
                    <a:cubicBezTo>
                      <a:pt x="222" y="247"/>
                      <a:pt x="259" y="24"/>
                      <a:pt x="161" y="3"/>
                    </a:cubicBezTo>
                    <a:cubicBezTo>
                      <a:pt x="154" y="1"/>
                      <a:pt x="148" y="0"/>
                      <a:pt x="14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7" name="Google Shape;1897;p20"/>
              <p:cNvSpPr/>
              <p:nvPr/>
            </p:nvSpPr>
            <p:spPr>
              <a:xfrm>
                <a:off x="2830164" y="1528274"/>
                <a:ext cx="24990" cy="19148"/>
              </a:xfrm>
              <a:custGeom>
                <a:rect b="b" l="l" r="r" t="t"/>
                <a:pathLst>
                  <a:path extrusionOk="0" h="118" w="154">
                    <a:moveTo>
                      <a:pt x="13" y="1"/>
                    </a:moveTo>
                    <a:cubicBezTo>
                      <a:pt x="0" y="48"/>
                      <a:pt x="13" y="98"/>
                      <a:pt x="50" y="114"/>
                    </a:cubicBezTo>
                    <a:cubicBezTo>
                      <a:pt x="57" y="117"/>
                      <a:pt x="64" y="118"/>
                      <a:pt x="71" y="118"/>
                    </a:cubicBezTo>
                    <a:cubicBezTo>
                      <a:pt x="103" y="118"/>
                      <a:pt x="132" y="88"/>
                      <a:pt x="148" y="51"/>
                    </a:cubicBezTo>
                    <a:cubicBezTo>
                      <a:pt x="154" y="48"/>
                      <a:pt x="149" y="35"/>
                      <a:pt x="143" y="35"/>
                    </a:cubicBezTo>
                    <a:cubicBezTo>
                      <a:pt x="143" y="35"/>
                      <a:pt x="142" y="35"/>
                      <a:pt x="142" y="35"/>
                    </a:cubicBezTo>
                    <a:cubicBezTo>
                      <a:pt x="118" y="44"/>
                      <a:pt x="97" y="64"/>
                      <a:pt x="74" y="64"/>
                    </a:cubicBezTo>
                    <a:cubicBezTo>
                      <a:pt x="73" y="64"/>
                      <a:pt x="71" y="64"/>
                      <a:pt x="69" y="64"/>
                    </a:cubicBezTo>
                    <a:cubicBezTo>
                      <a:pt x="47" y="61"/>
                      <a:pt x="28" y="32"/>
                      <a:pt x="1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8" name="Google Shape;1898;p20"/>
              <p:cNvSpPr/>
              <p:nvPr/>
            </p:nvSpPr>
            <p:spPr>
              <a:xfrm>
                <a:off x="2901076" y="1657766"/>
                <a:ext cx="25639" cy="10547"/>
              </a:xfrm>
              <a:custGeom>
                <a:rect b="b" l="l" r="r" t="t"/>
                <a:pathLst>
                  <a:path extrusionOk="0" h="65" w="158">
                    <a:moveTo>
                      <a:pt x="151" y="0"/>
                    </a:moveTo>
                    <a:cubicBezTo>
                      <a:pt x="149" y="0"/>
                      <a:pt x="148" y="1"/>
                      <a:pt x="148" y="2"/>
                    </a:cubicBezTo>
                    <a:cubicBezTo>
                      <a:pt x="129" y="17"/>
                      <a:pt x="110" y="39"/>
                      <a:pt x="79" y="39"/>
                    </a:cubicBezTo>
                    <a:cubicBezTo>
                      <a:pt x="51" y="36"/>
                      <a:pt x="22" y="24"/>
                      <a:pt x="0" y="14"/>
                    </a:cubicBezTo>
                    <a:lnTo>
                      <a:pt x="0" y="14"/>
                    </a:lnTo>
                    <a:cubicBezTo>
                      <a:pt x="19" y="46"/>
                      <a:pt x="51" y="65"/>
                      <a:pt x="88" y="65"/>
                    </a:cubicBezTo>
                    <a:cubicBezTo>
                      <a:pt x="120" y="61"/>
                      <a:pt x="148" y="36"/>
                      <a:pt x="157" y="2"/>
                    </a:cubicBezTo>
                    <a:cubicBezTo>
                      <a:pt x="157" y="2"/>
                      <a:pt x="153" y="0"/>
                      <a:pt x="15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9" name="Google Shape;1899;p20"/>
              <p:cNvSpPr/>
              <p:nvPr/>
            </p:nvSpPr>
            <p:spPr>
              <a:xfrm>
                <a:off x="2858723" y="1484298"/>
                <a:ext cx="63286" cy="151233"/>
              </a:xfrm>
              <a:custGeom>
                <a:rect b="b" l="l" r="r" t="t"/>
                <a:pathLst>
                  <a:path extrusionOk="0" h="932" w="390">
                    <a:moveTo>
                      <a:pt x="289" y="0"/>
                    </a:moveTo>
                    <a:cubicBezTo>
                      <a:pt x="287" y="0"/>
                      <a:pt x="286" y="1"/>
                      <a:pt x="286" y="1"/>
                    </a:cubicBezTo>
                    <a:cubicBezTo>
                      <a:pt x="170" y="237"/>
                      <a:pt x="76" y="479"/>
                      <a:pt x="3" y="731"/>
                    </a:cubicBezTo>
                    <a:cubicBezTo>
                      <a:pt x="1" y="747"/>
                      <a:pt x="21" y="753"/>
                      <a:pt x="47" y="753"/>
                    </a:cubicBezTo>
                    <a:cubicBezTo>
                      <a:pt x="81" y="753"/>
                      <a:pt x="123" y="744"/>
                      <a:pt x="135" y="740"/>
                    </a:cubicBezTo>
                    <a:lnTo>
                      <a:pt x="135" y="740"/>
                    </a:lnTo>
                    <a:cubicBezTo>
                      <a:pt x="135" y="741"/>
                      <a:pt x="98" y="851"/>
                      <a:pt x="91" y="904"/>
                    </a:cubicBezTo>
                    <a:cubicBezTo>
                      <a:pt x="91" y="910"/>
                      <a:pt x="104" y="917"/>
                      <a:pt x="123" y="917"/>
                    </a:cubicBezTo>
                    <a:cubicBezTo>
                      <a:pt x="152" y="927"/>
                      <a:pt x="181" y="931"/>
                      <a:pt x="211" y="931"/>
                    </a:cubicBezTo>
                    <a:cubicBezTo>
                      <a:pt x="275" y="931"/>
                      <a:pt x="338" y="908"/>
                      <a:pt x="387" y="863"/>
                    </a:cubicBezTo>
                    <a:cubicBezTo>
                      <a:pt x="390" y="858"/>
                      <a:pt x="388" y="853"/>
                      <a:pt x="382" y="853"/>
                    </a:cubicBezTo>
                    <a:cubicBezTo>
                      <a:pt x="381" y="853"/>
                      <a:pt x="379" y="853"/>
                      <a:pt x="378" y="854"/>
                    </a:cubicBezTo>
                    <a:cubicBezTo>
                      <a:pt x="326" y="877"/>
                      <a:pt x="269" y="889"/>
                      <a:pt x="213" y="889"/>
                    </a:cubicBezTo>
                    <a:cubicBezTo>
                      <a:pt x="187" y="889"/>
                      <a:pt x="161" y="887"/>
                      <a:pt x="135" y="882"/>
                    </a:cubicBezTo>
                    <a:cubicBezTo>
                      <a:pt x="135" y="866"/>
                      <a:pt x="201" y="693"/>
                      <a:pt x="192" y="690"/>
                    </a:cubicBezTo>
                    <a:cubicBezTo>
                      <a:pt x="180" y="688"/>
                      <a:pt x="168" y="688"/>
                      <a:pt x="155" y="688"/>
                    </a:cubicBezTo>
                    <a:cubicBezTo>
                      <a:pt x="126" y="688"/>
                      <a:pt x="95" y="692"/>
                      <a:pt x="66" y="696"/>
                    </a:cubicBezTo>
                    <a:cubicBezTo>
                      <a:pt x="135" y="461"/>
                      <a:pt x="236" y="240"/>
                      <a:pt x="299" y="8"/>
                    </a:cubicBezTo>
                    <a:cubicBezTo>
                      <a:pt x="299" y="3"/>
                      <a:pt x="292" y="0"/>
                      <a:pt x="28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0" name="Google Shape;1900;p20"/>
              <p:cNvSpPr/>
              <p:nvPr/>
            </p:nvSpPr>
            <p:spPr>
              <a:xfrm>
                <a:off x="2837790" y="1315212"/>
                <a:ext cx="353267" cy="289810"/>
              </a:xfrm>
              <a:custGeom>
                <a:rect b="b" l="l" r="r" t="t"/>
                <a:pathLst>
                  <a:path extrusionOk="0" h="1786" w="2177">
                    <a:moveTo>
                      <a:pt x="917" y="1"/>
                    </a:moveTo>
                    <a:cubicBezTo>
                      <a:pt x="176" y="1"/>
                      <a:pt x="0" y="870"/>
                      <a:pt x="0" y="870"/>
                    </a:cubicBezTo>
                    <a:cubicBezTo>
                      <a:pt x="98" y="801"/>
                      <a:pt x="268" y="512"/>
                      <a:pt x="268" y="512"/>
                    </a:cubicBezTo>
                    <a:cubicBezTo>
                      <a:pt x="337" y="669"/>
                      <a:pt x="463" y="798"/>
                      <a:pt x="617" y="877"/>
                    </a:cubicBezTo>
                    <a:cubicBezTo>
                      <a:pt x="547" y="748"/>
                      <a:pt x="500" y="609"/>
                      <a:pt x="472" y="468"/>
                    </a:cubicBezTo>
                    <a:lnTo>
                      <a:pt x="472" y="468"/>
                    </a:lnTo>
                    <a:cubicBezTo>
                      <a:pt x="648" y="1059"/>
                      <a:pt x="1277" y="1238"/>
                      <a:pt x="1277" y="1238"/>
                    </a:cubicBezTo>
                    <a:cubicBezTo>
                      <a:pt x="1208" y="1094"/>
                      <a:pt x="1177" y="933"/>
                      <a:pt x="1195" y="776"/>
                    </a:cubicBezTo>
                    <a:lnTo>
                      <a:pt x="1195" y="776"/>
                    </a:lnTo>
                    <a:cubicBezTo>
                      <a:pt x="1224" y="1323"/>
                      <a:pt x="1589" y="1386"/>
                      <a:pt x="1589" y="1386"/>
                    </a:cubicBezTo>
                    <a:cubicBezTo>
                      <a:pt x="1589" y="1386"/>
                      <a:pt x="1563" y="1767"/>
                      <a:pt x="1746" y="1786"/>
                    </a:cubicBezTo>
                    <a:cubicBezTo>
                      <a:pt x="1746" y="1786"/>
                      <a:pt x="2177" y="1326"/>
                      <a:pt x="2035" y="773"/>
                    </a:cubicBezTo>
                    <a:cubicBezTo>
                      <a:pt x="1894" y="213"/>
                      <a:pt x="1249" y="53"/>
                      <a:pt x="1249" y="53"/>
                    </a:cubicBezTo>
                    <a:cubicBezTo>
                      <a:pt x="1127" y="17"/>
                      <a:pt x="1017" y="1"/>
                      <a:pt x="91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1" name="Google Shape;1901;p20"/>
              <p:cNvSpPr/>
              <p:nvPr/>
            </p:nvSpPr>
            <p:spPr>
              <a:xfrm>
                <a:off x="3085741" y="1560079"/>
                <a:ext cx="109858" cy="109531"/>
              </a:xfrm>
              <a:custGeom>
                <a:rect b="b" l="l" r="r" t="t"/>
                <a:pathLst>
                  <a:path extrusionOk="0" h="675" w="677">
                    <a:moveTo>
                      <a:pt x="459" y="0"/>
                    </a:moveTo>
                    <a:cubicBezTo>
                      <a:pt x="303" y="0"/>
                      <a:pt x="92" y="242"/>
                      <a:pt x="92" y="242"/>
                    </a:cubicBezTo>
                    <a:lnTo>
                      <a:pt x="1" y="538"/>
                    </a:lnTo>
                    <a:cubicBezTo>
                      <a:pt x="10" y="560"/>
                      <a:pt x="20" y="585"/>
                      <a:pt x="35" y="604"/>
                    </a:cubicBezTo>
                    <a:cubicBezTo>
                      <a:pt x="48" y="619"/>
                      <a:pt x="61" y="629"/>
                      <a:pt x="76" y="641"/>
                    </a:cubicBezTo>
                    <a:cubicBezTo>
                      <a:pt x="102" y="662"/>
                      <a:pt x="137" y="675"/>
                      <a:pt x="170" y="675"/>
                    </a:cubicBezTo>
                    <a:cubicBezTo>
                      <a:pt x="176" y="675"/>
                      <a:pt x="183" y="674"/>
                      <a:pt x="190" y="673"/>
                    </a:cubicBezTo>
                    <a:cubicBezTo>
                      <a:pt x="208" y="673"/>
                      <a:pt x="230" y="670"/>
                      <a:pt x="246" y="667"/>
                    </a:cubicBezTo>
                    <a:cubicBezTo>
                      <a:pt x="441" y="616"/>
                      <a:pt x="677" y="123"/>
                      <a:pt x="529" y="22"/>
                    </a:cubicBezTo>
                    <a:cubicBezTo>
                      <a:pt x="508" y="7"/>
                      <a:pt x="484" y="0"/>
                      <a:pt x="459" y="0"/>
                    </a:cubicBezTo>
                    <a:close/>
                  </a:path>
                </a:pathLst>
              </a:custGeom>
              <a:solidFill>
                <a:srgbClr val="F7A9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2" name="Google Shape;1902;p20"/>
              <p:cNvSpPr/>
              <p:nvPr/>
            </p:nvSpPr>
            <p:spPr>
              <a:xfrm>
                <a:off x="3101968" y="1585556"/>
                <a:ext cx="59554" cy="66205"/>
              </a:xfrm>
              <a:custGeom>
                <a:rect b="b" l="l" r="r" t="t"/>
                <a:pathLst>
                  <a:path extrusionOk="0" h="408" w="367">
                    <a:moveTo>
                      <a:pt x="356" y="0"/>
                    </a:moveTo>
                    <a:cubicBezTo>
                      <a:pt x="169" y="0"/>
                      <a:pt x="14" y="221"/>
                      <a:pt x="5" y="390"/>
                    </a:cubicBezTo>
                    <a:cubicBezTo>
                      <a:pt x="0" y="399"/>
                      <a:pt x="10" y="408"/>
                      <a:pt x="18" y="408"/>
                    </a:cubicBezTo>
                    <a:cubicBezTo>
                      <a:pt x="22" y="408"/>
                      <a:pt x="25" y="406"/>
                      <a:pt x="27" y="403"/>
                    </a:cubicBezTo>
                    <a:cubicBezTo>
                      <a:pt x="52" y="368"/>
                      <a:pt x="74" y="337"/>
                      <a:pt x="102" y="305"/>
                    </a:cubicBezTo>
                    <a:cubicBezTo>
                      <a:pt x="125" y="279"/>
                      <a:pt x="156" y="267"/>
                      <a:pt x="198" y="267"/>
                    </a:cubicBezTo>
                    <a:cubicBezTo>
                      <a:pt x="221" y="267"/>
                      <a:pt x="246" y="270"/>
                      <a:pt x="275" y="277"/>
                    </a:cubicBezTo>
                    <a:lnTo>
                      <a:pt x="275" y="271"/>
                    </a:lnTo>
                    <a:cubicBezTo>
                      <a:pt x="231" y="264"/>
                      <a:pt x="228" y="261"/>
                      <a:pt x="225" y="258"/>
                    </a:cubicBezTo>
                    <a:cubicBezTo>
                      <a:pt x="206" y="244"/>
                      <a:pt x="183" y="237"/>
                      <a:pt x="160" y="237"/>
                    </a:cubicBezTo>
                    <a:cubicBezTo>
                      <a:pt x="127" y="237"/>
                      <a:pt x="94" y="252"/>
                      <a:pt x="74" y="280"/>
                    </a:cubicBezTo>
                    <a:cubicBezTo>
                      <a:pt x="124" y="154"/>
                      <a:pt x="228" y="54"/>
                      <a:pt x="366" y="6"/>
                    </a:cubicBezTo>
                    <a:lnTo>
                      <a:pt x="360" y="6"/>
                    </a:lnTo>
                    <a:lnTo>
                      <a:pt x="360" y="0"/>
                    </a:lnTo>
                    <a:cubicBezTo>
                      <a:pt x="359" y="0"/>
                      <a:pt x="357" y="0"/>
                      <a:pt x="35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3" name="Google Shape;1903;p20"/>
              <p:cNvSpPr/>
              <p:nvPr/>
            </p:nvSpPr>
            <p:spPr>
              <a:xfrm>
                <a:off x="3106674" y="1648517"/>
                <a:ext cx="19148" cy="17525"/>
              </a:xfrm>
              <a:custGeom>
                <a:rect b="b" l="l" r="r" t="t"/>
                <a:pathLst>
                  <a:path extrusionOk="0" h="108" w="118">
                    <a:moveTo>
                      <a:pt x="64" y="1"/>
                    </a:moveTo>
                    <a:cubicBezTo>
                      <a:pt x="39" y="1"/>
                      <a:pt x="16" y="16"/>
                      <a:pt x="10" y="40"/>
                    </a:cubicBezTo>
                    <a:cubicBezTo>
                      <a:pt x="1" y="65"/>
                      <a:pt x="16" y="96"/>
                      <a:pt x="45" y="106"/>
                    </a:cubicBezTo>
                    <a:cubicBezTo>
                      <a:pt x="49" y="107"/>
                      <a:pt x="53" y="107"/>
                      <a:pt x="57" y="107"/>
                    </a:cubicBezTo>
                    <a:cubicBezTo>
                      <a:pt x="81" y="107"/>
                      <a:pt x="102" y="93"/>
                      <a:pt x="108" y="71"/>
                    </a:cubicBezTo>
                    <a:cubicBezTo>
                      <a:pt x="117" y="43"/>
                      <a:pt x="101" y="15"/>
                      <a:pt x="76" y="2"/>
                    </a:cubicBezTo>
                    <a:cubicBezTo>
                      <a:pt x="72" y="1"/>
                      <a:pt x="68" y="1"/>
                      <a:pt x="64"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4" name="Google Shape;1904;p20"/>
              <p:cNvSpPr/>
              <p:nvPr/>
            </p:nvSpPr>
            <p:spPr>
              <a:xfrm>
                <a:off x="3129717" y="1640890"/>
                <a:ext cx="14442" cy="12495"/>
              </a:xfrm>
              <a:custGeom>
                <a:rect b="b" l="l" r="r" t="t"/>
                <a:pathLst>
                  <a:path extrusionOk="0" h="77" w="89">
                    <a:moveTo>
                      <a:pt x="46" y="0"/>
                    </a:moveTo>
                    <a:cubicBezTo>
                      <a:pt x="29" y="0"/>
                      <a:pt x="15" y="12"/>
                      <a:pt x="10" y="27"/>
                    </a:cubicBezTo>
                    <a:cubicBezTo>
                      <a:pt x="0" y="46"/>
                      <a:pt x="13" y="65"/>
                      <a:pt x="32" y="74"/>
                    </a:cubicBezTo>
                    <a:cubicBezTo>
                      <a:pt x="36" y="76"/>
                      <a:pt x="41" y="76"/>
                      <a:pt x="45" y="76"/>
                    </a:cubicBezTo>
                    <a:cubicBezTo>
                      <a:pt x="61" y="76"/>
                      <a:pt x="74" y="67"/>
                      <a:pt x="79" y="49"/>
                    </a:cubicBezTo>
                    <a:cubicBezTo>
                      <a:pt x="88" y="30"/>
                      <a:pt x="76" y="11"/>
                      <a:pt x="57" y="2"/>
                    </a:cubicBezTo>
                    <a:cubicBezTo>
                      <a:pt x="53" y="1"/>
                      <a:pt x="49" y="0"/>
                      <a:pt x="46"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5" name="Google Shape;1905;p20"/>
              <p:cNvSpPr/>
              <p:nvPr/>
            </p:nvSpPr>
            <p:spPr>
              <a:xfrm>
                <a:off x="2287203" y="1842268"/>
                <a:ext cx="923493" cy="718845"/>
              </a:xfrm>
              <a:custGeom>
                <a:rect b="b" l="l" r="r" t="t"/>
                <a:pathLst>
                  <a:path extrusionOk="0" h="4430" w="5691">
                    <a:moveTo>
                      <a:pt x="5489" y="0"/>
                    </a:moveTo>
                    <a:cubicBezTo>
                      <a:pt x="5377" y="0"/>
                      <a:pt x="5192" y="126"/>
                      <a:pt x="4909" y="453"/>
                    </a:cubicBezTo>
                    <a:cubicBezTo>
                      <a:pt x="3896" y="1636"/>
                      <a:pt x="3588" y="2151"/>
                      <a:pt x="3349" y="2312"/>
                    </a:cubicBezTo>
                    <a:cubicBezTo>
                      <a:pt x="3300" y="2344"/>
                      <a:pt x="2989" y="2356"/>
                      <a:pt x="2592" y="2356"/>
                    </a:cubicBezTo>
                    <a:cubicBezTo>
                      <a:pt x="1868" y="2356"/>
                      <a:pt x="861" y="2318"/>
                      <a:pt x="647" y="2299"/>
                    </a:cubicBezTo>
                    <a:cubicBezTo>
                      <a:pt x="646" y="2299"/>
                      <a:pt x="644" y="2299"/>
                      <a:pt x="643" y="2299"/>
                    </a:cubicBezTo>
                    <a:cubicBezTo>
                      <a:pt x="373" y="2299"/>
                      <a:pt x="1" y="4234"/>
                      <a:pt x="239" y="4325"/>
                    </a:cubicBezTo>
                    <a:cubicBezTo>
                      <a:pt x="427" y="4394"/>
                      <a:pt x="812" y="4430"/>
                      <a:pt x="1275" y="4430"/>
                    </a:cubicBezTo>
                    <a:cubicBezTo>
                      <a:pt x="2190" y="4430"/>
                      <a:pt x="3411" y="4288"/>
                      <a:pt x="4025" y="3973"/>
                    </a:cubicBezTo>
                    <a:cubicBezTo>
                      <a:pt x="4642" y="3652"/>
                      <a:pt x="4994" y="2321"/>
                      <a:pt x="5523" y="790"/>
                    </a:cubicBezTo>
                    <a:cubicBezTo>
                      <a:pt x="5654" y="409"/>
                      <a:pt x="5691" y="0"/>
                      <a:pt x="5489" y="0"/>
                    </a:cubicBezTo>
                    <a:close/>
                  </a:path>
                </a:pathLst>
              </a:custGeom>
              <a:solidFill>
                <a:srgbClr val="F7A9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6" name="Google Shape;1906;p20"/>
              <p:cNvSpPr/>
              <p:nvPr/>
            </p:nvSpPr>
            <p:spPr>
              <a:xfrm>
                <a:off x="1987650" y="1902633"/>
                <a:ext cx="517974" cy="648096"/>
              </a:xfrm>
              <a:custGeom>
                <a:rect b="b" l="l" r="r" t="t"/>
                <a:pathLst>
                  <a:path extrusionOk="0" h="3994" w="3192">
                    <a:moveTo>
                      <a:pt x="490" y="0"/>
                    </a:moveTo>
                    <a:cubicBezTo>
                      <a:pt x="392" y="0"/>
                      <a:pt x="320" y="25"/>
                      <a:pt x="289" y="84"/>
                    </a:cubicBezTo>
                    <a:cubicBezTo>
                      <a:pt x="194" y="266"/>
                      <a:pt x="649" y="503"/>
                      <a:pt x="987" y="650"/>
                    </a:cubicBezTo>
                    <a:lnTo>
                      <a:pt x="987" y="650"/>
                    </a:lnTo>
                    <a:cubicBezTo>
                      <a:pt x="777" y="575"/>
                      <a:pt x="511" y="497"/>
                      <a:pt x="315" y="497"/>
                    </a:cubicBezTo>
                    <a:cubicBezTo>
                      <a:pt x="181" y="497"/>
                      <a:pt x="79" y="534"/>
                      <a:pt x="50" y="631"/>
                    </a:cubicBezTo>
                    <a:cubicBezTo>
                      <a:pt x="1" y="789"/>
                      <a:pt x="221" y="932"/>
                      <a:pt x="493" y="1044"/>
                    </a:cubicBezTo>
                    <a:lnTo>
                      <a:pt x="493" y="1044"/>
                    </a:lnTo>
                    <a:cubicBezTo>
                      <a:pt x="440" y="1037"/>
                      <a:pt x="389" y="1033"/>
                      <a:pt x="341" y="1033"/>
                    </a:cubicBezTo>
                    <a:cubicBezTo>
                      <a:pt x="196" y="1033"/>
                      <a:pt x="88" y="1073"/>
                      <a:pt x="72" y="1185"/>
                    </a:cubicBezTo>
                    <a:cubicBezTo>
                      <a:pt x="47" y="1343"/>
                      <a:pt x="368" y="1509"/>
                      <a:pt x="686" y="1633"/>
                    </a:cubicBezTo>
                    <a:lnTo>
                      <a:pt x="686" y="1633"/>
                    </a:lnTo>
                    <a:cubicBezTo>
                      <a:pt x="584" y="1609"/>
                      <a:pt x="484" y="1593"/>
                      <a:pt x="401" y="1593"/>
                    </a:cubicBezTo>
                    <a:cubicBezTo>
                      <a:pt x="285" y="1593"/>
                      <a:pt x="201" y="1624"/>
                      <a:pt x="185" y="1707"/>
                    </a:cubicBezTo>
                    <a:cubicBezTo>
                      <a:pt x="119" y="2053"/>
                      <a:pt x="1264" y="2440"/>
                      <a:pt x="1264" y="2440"/>
                    </a:cubicBezTo>
                    <a:cubicBezTo>
                      <a:pt x="1245" y="3261"/>
                      <a:pt x="1673" y="3890"/>
                      <a:pt x="2214" y="3994"/>
                    </a:cubicBezTo>
                    <a:cubicBezTo>
                      <a:pt x="2214" y="3994"/>
                      <a:pt x="2214" y="3994"/>
                      <a:pt x="2215" y="3994"/>
                    </a:cubicBezTo>
                    <a:cubicBezTo>
                      <a:pt x="2319" y="3994"/>
                      <a:pt x="3192" y="2223"/>
                      <a:pt x="3192" y="2223"/>
                    </a:cubicBezTo>
                    <a:cubicBezTo>
                      <a:pt x="3192" y="2223"/>
                      <a:pt x="2912" y="1846"/>
                      <a:pt x="2651" y="1405"/>
                    </a:cubicBezTo>
                    <a:cubicBezTo>
                      <a:pt x="2509" y="1157"/>
                      <a:pt x="2226" y="757"/>
                      <a:pt x="2037" y="622"/>
                    </a:cubicBezTo>
                    <a:cubicBezTo>
                      <a:pt x="1813" y="461"/>
                      <a:pt x="911" y="0"/>
                      <a:pt x="490" y="0"/>
                    </a:cubicBezTo>
                    <a:close/>
                  </a:path>
                </a:pathLst>
              </a:custGeom>
              <a:solidFill>
                <a:srgbClr val="F7A9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7" name="Google Shape;1907;p20"/>
              <p:cNvSpPr/>
              <p:nvPr/>
            </p:nvSpPr>
            <p:spPr>
              <a:xfrm>
                <a:off x="2041037" y="1983120"/>
                <a:ext cx="230914" cy="73669"/>
              </a:xfrm>
              <a:custGeom>
                <a:rect b="b" l="l" r="r" t="t"/>
                <a:pathLst>
                  <a:path extrusionOk="0" h="454" w="1423">
                    <a:moveTo>
                      <a:pt x="1" y="0"/>
                    </a:moveTo>
                    <a:cubicBezTo>
                      <a:pt x="337" y="66"/>
                      <a:pt x="667" y="167"/>
                      <a:pt x="985" y="296"/>
                    </a:cubicBezTo>
                    <a:cubicBezTo>
                      <a:pt x="1123" y="349"/>
                      <a:pt x="1268" y="397"/>
                      <a:pt x="1406" y="453"/>
                    </a:cubicBezTo>
                    <a:cubicBezTo>
                      <a:pt x="1422" y="453"/>
                      <a:pt x="1422" y="450"/>
                      <a:pt x="1419" y="447"/>
                    </a:cubicBezTo>
                    <a:cubicBezTo>
                      <a:pt x="1284" y="378"/>
                      <a:pt x="1152" y="308"/>
                      <a:pt x="1007" y="252"/>
                    </a:cubicBezTo>
                    <a:cubicBezTo>
                      <a:pt x="865" y="198"/>
                      <a:pt x="724" y="145"/>
                      <a:pt x="576" y="107"/>
                    </a:cubicBezTo>
                    <a:cubicBezTo>
                      <a:pt x="387" y="47"/>
                      <a:pt x="196" y="13"/>
                      <a:pt x="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8" name="Google Shape;1908;p20"/>
              <p:cNvSpPr/>
              <p:nvPr/>
            </p:nvSpPr>
            <p:spPr>
              <a:xfrm>
                <a:off x="2065540" y="2070908"/>
                <a:ext cx="175579" cy="67666"/>
              </a:xfrm>
              <a:custGeom>
                <a:rect b="b" l="l" r="r" t="t"/>
                <a:pathLst>
                  <a:path extrusionOk="0" h="417" w="1082">
                    <a:moveTo>
                      <a:pt x="4" y="1"/>
                    </a:moveTo>
                    <a:lnTo>
                      <a:pt x="4" y="1"/>
                    </a:lnTo>
                    <a:cubicBezTo>
                      <a:pt x="0" y="1"/>
                      <a:pt x="4" y="5"/>
                      <a:pt x="13" y="10"/>
                    </a:cubicBezTo>
                    <a:cubicBezTo>
                      <a:pt x="196" y="79"/>
                      <a:pt x="356" y="148"/>
                      <a:pt x="535" y="214"/>
                    </a:cubicBezTo>
                    <a:cubicBezTo>
                      <a:pt x="718" y="283"/>
                      <a:pt x="894" y="340"/>
                      <a:pt x="1076" y="415"/>
                    </a:cubicBezTo>
                    <a:cubicBezTo>
                      <a:pt x="1077" y="416"/>
                      <a:pt x="1078" y="417"/>
                      <a:pt x="1079" y="417"/>
                    </a:cubicBezTo>
                    <a:cubicBezTo>
                      <a:pt x="1081" y="417"/>
                      <a:pt x="1081" y="415"/>
                      <a:pt x="1079" y="415"/>
                    </a:cubicBezTo>
                    <a:cubicBezTo>
                      <a:pt x="897" y="337"/>
                      <a:pt x="733" y="255"/>
                      <a:pt x="551" y="183"/>
                    </a:cubicBezTo>
                    <a:cubicBezTo>
                      <a:pt x="372" y="113"/>
                      <a:pt x="199" y="63"/>
                      <a:pt x="13" y="3"/>
                    </a:cubicBezTo>
                    <a:cubicBezTo>
                      <a:pt x="8" y="2"/>
                      <a:pt x="5" y="1"/>
                      <a:pt x="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9" name="Google Shape;1909;p20"/>
              <p:cNvSpPr/>
              <p:nvPr/>
            </p:nvSpPr>
            <p:spPr>
              <a:xfrm>
                <a:off x="2090043" y="2166324"/>
                <a:ext cx="137932" cy="49167"/>
              </a:xfrm>
              <a:custGeom>
                <a:rect b="b" l="l" r="r" t="t"/>
                <a:pathLst>
                  <a:path extrusionOk="0" h="303" w="850">
                    <a:moveTo>
                      <a:pt x="13" y="0"/>
                    </a:moveTo>
                    <a:cubicBezTo>
                      <a:pt x="0" y="0"/>
                      <a:pt x="0" y="10"/>
                      <a:pt x="13" y="13"/>
                    </a:cubicBezTo>
                    <a:cubicBezTo>
                      <a:pt x="290" y="101"/>
                      <a:pt x="507" y="177"/>
                      <a:pt x="834" y="302"/>
                    </a:cubicBezTo>
                    <a:cubicBezTo>
                      <a:pt x="847" y="302"/>
                      <a:pt x="850" y="296"/>
                      <a:pt x="847" y="296"/>
                    </a:cubicBezTo>
                    <a:cubicBezTo>
                      <a:pt x="579" y="170"/>
                      <a:pt x="299" y="70"/>
                      <a:pt x="1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0" name="Google Shape;1910;p20"/>
              <p:cNvSpPr/>
              <p:nvPr/>
            </p:nvSpPr>
            <p:spPr>
              <a:xfrm>
                <a:off x="2854017" y="1826204"/>
                <a:ext cx="367547" cy="682173"/>
              </a:xfrm>
              <a:custGeom>
                <a:rect b="b" l="l" r="r" t="t"/>
                <a:pathLst>
                  <a:path extrusionOk="0" h="4204" w="2265">
                    <a:moveTo>
                      <a:pt x="2029" y="1"/>
                    </a:moveTo>
                    <a:cubicBezTo>
                      <a:pt x="1881" y="1"/>
                      <a:pt x="1644" y="175"/>
                      <a:pt x="1347" y="492"/>
                    </a:cubicBezTo>
                    <a:cubicBezTo>
                      <a:pt x="866" y="1014"/>
                      <a:pt x="419" y="1565"/>
                      <a:pt x="1" y="2134"/>
                    </a:cubicBezTo>
                    <a:lnTo>
                      <a:pt x="690" y="4204"/>
                    </a:lnTo>
                    <a:cubicBezTo>
                      <a:pt x="1209" y="3653"/>
                      <a:pt x="1740" y="2225"/>
                      <a:pt x="2074" y="1008"/>
                    </a:cubicBezTo>
                    <a:cubicBezTo>
                      <a:pt x="2264" y="311"/>
                      <a:pt x="2226" y="1"/>
                      <a:pt x="2029"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1" name="Google Shape;1911;p20"/>
              <p:cNvSpPr/>
              <p:nvPr/>
            </p:nvSpPr>
            <p:spPr>
              <a:xfrm>
                <a:off x="2943429" y="1908475"/>
                <a:ext cx="242111" cy="454187"/>
              </a:xfrm>
              <a:custGeom>
                <a:rect b="b" l="l" r="r" t="t"/>
                <a:pathLst>
                  <a:path extrusionOk="0" h="2799" w="1492">
                    <a:moveTo>
                      <a:pt x="1365" y="1"/>
                    </a:moveTo>
                    <a:cubicBezTo>
                      <a:pt x="1350" y="1"/>
                      <a:pt x="1334" y="4"/>
                      <a:pt x="1318" y="10"/>
                    </a:cubicBezTo>
                    <a:cubicBezTo>
                      <a:pt x="1258" y="36"/>
                      <a:pt x="1236" y="99"/>
                      <a:pt x="1258" y="158"/>
                    </a:cubicBezTo>
                    <a:cubicBezTo>
                      <a:pt x="1279" y="203"/>
                      <a:pt x="1320" y="226"/>
                      <a:pt x="1364" y="226"/>
                    </a:cubicBezTo>
                    <a:cubicBezTo>
                      <a:pt x="1379" y="226"/>
                      <a:pt x="1394" y="224"/>
                      <a:pt x="1409" y="218"/>
                    </a:cubicBezTo>
                    <a:cubicBezTo>
                      <a:pt x="1469" y="190"/>
                      <a:pt x="1491" y="127"/>
                      <a:pt x="1469" y="67"/>
                    </a:cubicBezTo>
                    <a:cubicBezTo>
                      <a:pt x="1448" y="25"/>
                      <a:pt x="1409" y="1"/>
                      <a:pt x="1365" y="1"/>
                    </a:cubicBezTo>
                    <a:close/>
                    <a:moveTo>
                      <a:pt x="715" y="877"/>
                    </a:moveTo>
                    <a:cubicBezTo>
                      <a:pt x="701" y="877"/>
                      <a:pt x="687" y="880"/>
                      <a:pt x="673" y="885"/>
                    </a:cubicBezTo>
                    <a:cubicBezTo>
                      <a:pt x="614" y="910"/>
                      <a:pt x="592" y="976"/>
                      <a:pt x="614" y="1036"/>
                    </a:cubicBezTo>
                    <a:cubicBezTo>
                      <a:pt x="632" y="1076"/>
                      <a:pt x="674" y="1102"/>
                      <a:pt x="719" y="1102"/>
                    </a:cubicBezTo>
                    <a:cubicBezTo>
                      <a:pt x="734" y="1102"/>
                      <a:pt x="750" y="1099"/>
                      <a:pt x="765" y="1092"/>
                    </a:cubicBezTo>
                    <a:cubicBezTo>
                      <a:pt x="818" y="1070"/>
                      <a:pt x="846" y="1004"/>
                      <a:pt x="824" y="945"/>
                    </a:cubicBezTo>
                    <a:cubicBezTo>
                      <a:pt x="805" y="904"/>
                      <a:pt x="762" y="877"/>
                      <a:pt x="715" y="877"/>
                    </a:cubicBezTo>
                    <a:close/>
                    <a:moveTo>
                      <a:pt x="135" y="1636"/>
                    </a:moveTo>
                    <a:cubicBezTo>
                      <a:pt x="120" y="1636"/>
                      <a:pt x="104" y="1639"/>
                      <a:pt x="88" y="1646"/>
                    </a:cubicBezTo>
                    <a:cubicBezTo>
                      <a:pt x="29" y="1668"/>
                      <a:pt x="0" y="1734"/>
                      <a:pt x="29" y="1794"/>
                    </a:cubicBezTo>
                    <a:cubicBezTo>
                      <a:pt x="47" y="1838"/>
                      <a:pt x="88" y="1865"/>
                      <a:pt x="131" y="1865"/>
                    </a:cubicBezTo>
                    <a:cubicBezTo>
                      <a:pt x="147" y="1865"/>
                      <a:pt x="164" y="1861"/>
                      <a:pt x="180" y="1854"/>
                    </a:cubicBezTo>
                    <a:cubicBezTo>
                      <a:pt x="236" y="1828"/>
                      <a:pt x="264" y="1762"/>
                      <a:pt x="236" y="1703"/>
                    </a:cubicBezTo>
                    <a:cubicBezTo>
                      <a:pt x="218" y="1661"/>
                      <a:pt x="179" y="1636"/>
                      <a:pt x="135" y="1636"/>
                    </a:cubicBezTo>
                    <a:close/>
                    <a:moveTo>
                      <a:pt x="1117" y="1772"/>
                    </a:moveTo>
                    <a:lnTo>
                      <a:pt x="1117" y="1772"/>
                    </a:lnTo>
                    <a:cubicBezTo>
                      <a:pt x="1107" y="1775"/>
                      <a:pt x="1095" y="1775"/>
                      <a:pt x="1082" y="1781"/>
                    </a:cubicBezTo>
                    <a:cubicBezTo>
                      <a:pt x="1029" y="1806"/>
                      <a:pt x="1000" y="1872"/>
                      <a:pt x="1022" y="1929"/>
                    </a:cubicBezTo>
                    <a:cubicBezTo>
                      <a:pt x="1029" y="1938"/>
                      <a:pt x="1038" y="1954"/>
                      <a:pt x="1048" y="1964"/>
                    </a:cubicBezTo>
                    <a:cubicBezTo>
                      <a:pt x="1070" y="1901"/>
                      <a:pt x="1095" y="1835"/>
                      <a:pt x="1117" y="1772"/>
                    </a:cubicBezTo>
                    <a:close/>
                    <a:moveTo>
                      <a:pt x="581" y="2572"/>
                    </a:moveTo>
                    <a:cubicBezTo>
                      <a:pt x="566" y="2572"/>
                      <a:pt x="550" y="2575"/>
                      <a:pt x="535" y="2580"/>
                    </a:cubicBezTo>
                    <a:cubicBezTo>
                      <a:pt x="478" y="2605"/>
                      <a:pt x="450" y="2671"/>
                      <a:pt x="478" y="2728"/>
                    </a:cubicBezTo>
                    <a:cubicBezTo>
                      <a:pt x="495" y="2772"/>
                      <a:pt x="534" y="2799"/>
                      <a:pt x="578" y="2799"/>
                    </a:cubicBezTo>
                    <a:cubicBezTo>
                      <a:pt x="594" y="2799"/>
                      <a:pt x="610" y="2795"/>
                      <a:pt x="626" y="2788"/>
                    </a:cubicBezTo>
                    <a:cubicBezTo>
                      <a:pt x="686" y="2766"/>
                      <a:pt x="714" y="2700"/>
                      <a:pt x="686" y="2640"/>
                    </a:cubicBezTo>
                    <a:cubicBezTo>
                      <a:pt x="665" y="2595"/>
                      <a:pt x="625" y="2572"/>
                      <a:pt x="581" y="2572"/>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2" name="Google Shape;1912;p20"/>
              <p:cNvSpPr/>
              <p:nvPr/>
            </p:nvSpPr>
            <p:spPr>
              <a:xfrm>
                <a:off x="2848013" y="1967379"/>
                <a:ext cx="168601" cy="223442"/>
              </a:xfrm>
              <a:custGeom>
                <a:rect b="b" l="l" r="r" t="t"/>
                <a:pathLst>
                  <a:path extrusionOk="0" h="1377" w="1039">
                    <a:moveTo>
                      <a:pt x="1031" y="1"/>
                    </a:moveTo>
                    <a:cubicBezTo>
                      <a:pt x="1029" y="1"/>
                      <a:pt x="1027" y="1"/>
                      <a:pt x="1025" y="3"/>
                    </a:cubicBezTo>
                    <a:cubicBezTo>
                      <a:pt x="947" y="91"/>
                      <a:pt x="871" y="182"/>
                      <a:pt x="793" y="270"/>
                    </a:cubicBezTo>
                    <a:cubicBezTo>
                      <a:pt x="805" y="254"/>
                      <a:pt x="818" y="236"/>
                      <a:pt x="830" y="217"/>
                    </a:cubicBezTo>
                    <a:cubicBezTo>
                      <a:pt x="865" y="160"/>
                      <a:pt x="897" y="104"/>
                      <a:pt x="919" y="44"/>
                    </a:cubicBezTo>
                    <a:cubicBezTo>
                      <a:pt x="925" y="41"/>
                      <a:pt x="915" y="34"/>
                      <a:pt x="903" y="34"/>
                    </a:cubicBezTo>
                    <a:cubicBezTo>
                      <a:pt x="865" y="91"/>
                      <a:pt x="830" y="144"/>
                      <a:pt x="799" y="204"/>
                    </a:cubicBezTo>
                    <a:lnTo>
                      <a:pt x="752" y="286"/>
                    </a:lnTo>
                    <a:lnTo>
                      <a:pt x="727" y="333"/>
                    </a:lnTo>
                    <a:cubicBezTo>
                      <a:pt x="720" y="339"/>
                      <a:pt x="720" y="346"/>
                      <a:pt x="720" y="349"/>
                    </a:cubicBezTo>
                    <a:cubicBezTo>
                      <a:pt x="642" y="437"/>
                      <a:pt x="28" y="1176"/>
                      <a:pt x="0" y="1230"/>
                    </a:cubicBezTo>
                    <a:cubicBezTo>
                      <a:pt x="0" y="1230"/>
                      <a:pt x="60" y="1365"/>
                      <a:pt x="60" y="1371"/>
                    </a:cubicBezTo>
                    <a:cubicBezTo>
                      <a:pt x="60" y="1375"/>
                      <a:pt x="63" y="1377"/>
                      <a:pt x="66" y="1377"/>
                    </a:cubicBezTo>
                    <a:cubicBezTo>
                      <a:pt x="70" y="1377"/>
                      <a:pt x="73" y="1375"/>
                      <a:pt x="69" y="1371"/>
                    </a:cubicBezTo>
                    <a:cubicBezTo>
                      <a:pt x="66" y="1368"/>
                      <a:pt x="35" y="1255"/>
                      <a:pt x="35" y="1255"/>
                    </a:cubicBezTo>
                    <a:cubicBezTo>
                      <a:pt x="79" y="1207"/>
                      <a:pt x="865" y="220"/>
                      <a:pt x="1035" y="12"/>
                    </a:cubicBezTo>
                    <a:cubicBezTo>
                      <a:pt x="1038" y="12"/>
                      <a:pt x="1038" y="9"/>
                      <a:pt x="1035" y="3"/>
                    </a:cubicBezTo>
                    <a:cubicBezTo>
                      <a:pt x="1035" y="1"/>
                      <a:pt x="1033" y="1"/>
                      <a:pt x="1031"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3" name="Google Shape;1913;p20"/>
              <p:cNvSpPr/>
              <p:nvPr/>
            </p:nvSpPr>
            <p:spPr>
              <a:xfrm>
                <a:off x="2884525" y="2152531"/>
                <a:ext cx="109534" cy="293704"/>
              </a:xfrm>
              <a:custGeom>
                <a:rect b="b" l="l" r="r" t="t"/>
                <a:pathLst>
                  <a:path extrusionOk="0" h="1810" w="675">
                    <a:moveTo>
                      <a:pt x="2" y="0"/>
                    </a:moveTo>
                    <a:cubicBezTo>
                      <a:pt x="1" y="1"/>
                      <a:pt x="1" y="2"/>
                      <a:pt x="2" y="2"/>
                    </a:cubicBezTo>
                    <a:lnTo>
                      <a:pt x="2" y="2"/>
                    </a:lnTo>
                    <a:cubicBezTo>
                      <a:pt x="2" y="2"/>
                      <a:pt x="2" y="1"/>
                      <a:pt x="2" y="0"/>
                    </a:cubicBezTo>
                    <a:close/>
                    <a:moveTo>
                      <a:pt x="2" y="2"/>
                    </a:moveTo>
                    <a:cubicBezTo>
                      <a:pt x="21" y="74"/>
                      <a:pt x="58" y="149"/>
                      <a:pt x="87" y="224"/>
                    </a:cubicBezTo>
                    <a:cubicBezTo>
                      <a:pt x="118" y="299"/>
                      <a:pt x="140" y="372"/>
                      <a:pt x="168" y="447"/>
                    </a:cubicBezTo>
                    <a:lnTo>
                      <a:pt x="332" y="897"/>
                    </a:lnTo>
                    <a:cubicBezTo>
                      <a:pt x="442" y="1199"/>
                      <a:pt x="546" y="1504"/>
                      <a:pt x="662" y="1803"/>
                    </a:cubicBezTo>
                    <a:cubicBezTo>
                      <a:pt x="665" y="1807"/>
                      <a:pt x="668" y="1810"/>
                      <a:pt x="671" y="1810"/>
                    </a:cubicBezTo>
                    <a:cubicBezTo>
                      <a:pt x="673" y="1810"/>
                      <a:pt x="675" y="1807"/>
                      <a:pt x="675" y="1803"/>
                    </a:cubicBezTo>
                    <a:cubicBezTo>
                      <a:pt x="593" y="1498"/>
                      <a:pt x="499" y="1196"/>
                      <a:pt x="385" y="897"/>
                    </a:cubicBezTo>
                    <a:cubicBezTo>
                      <a:pt x="329" y="746"/>
                      <a:pt x="269" y="598"/>
                      <a:pt x="212" y="450"/>
                    </a:cubicBezTo>
                    <a:cubicBezTo>
                      <a:pt x="181" y="378"/>
                      <a:pt x="143" y="302"/>
                      <a:pt x="112" y="227"/>
                    </a:cubicBezTo>
                    <a:cubicBezTo>
                      <a:pt x="80" y="151"/>
                      <a:pt x="49" y="79"/>
                      <a:pt x="11" y="4"/>
                    </a:cubicBezTo>
                    <a:cubicBezTo>
                      <a:pt x="11" y="4"/>
                      <a:pt x="5" y="4"/>
                      <a:pt x="2" y="2"/>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4" name="Google Shape;1914;p20"/>
              <p:cNvSpPr/>
              <p:nvPr/>
            </p:nvSpPr>
            <p:spPr>
              <a:xfrm>
                <a:off x="4340749" y="3274797"/>
                <a:ext cx="43651" cy="14929"/>
              </a:xfrm>
              <a:custGeom>
                <a:rect b="b" l="l" r="r" t="t"/>
                <a:pathLst>
                  <a:path extrusionOk="0" h="92" w="269">
                    <a:moveTo>
                      <a:pt x="1" y="1"/>
                    </a:moveTo>
                    <a:lnTo>
                      <a:pt x="1" y="92"/>
                    </a:lnTo>
                    <a:lnTo>
                      <a:pt x="268" y="92"/>
                    </a:lnTo>
                    <a:lnTo>
                      <a:pt x="268"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pic>
        <p:nvPicPr>
          <p:cNvPr id="1915" name="Google Shape;1915;p20"/>
          <p:cNvPicPr preferRelativeResize="0"/>
          <p:nvPr/>
        </p:nvPicPr>
        <p:blipFill>
          <a:blip r:embed="rId3">
            <a:alphaModFix/>
          </a:blip>
          <a:stretch>
            <a:fillRect/>
          </a:stretch>
        </p:blipFill>
        <p:spPr>
          <a:xfrm>
            <a:off x="2483613" y="3240356"/>
            <a:ext cx="4367166" cy="1001525"/>
          </a:xfrm>
          <a:prstGeom prst="rect">
            <a:avLst/>
          </a:prstGeom>
          <a:noFill/>
          <a:ln>
            <a:noFill/>
          </a:ln>
        </p:spPr>
      </p:pic>
      <p:pic>
        <p:nvPicPr>
          <p:cNvPr descr="Tabla, Excel&#10;&#10;Descripción generada automáticamente" id="1916" name="Google Shape;1916;p20"/>
          <p:cNvPicPr preferRelativeResize="0"/>
          <p:nvPr/>
        </p:nvPicPr>
        <p:blipFill>
          <a:blip r:embed="rId4">
            <a:alphaModFix/>
          </a:blip>
          <a:stretch>
            <a:fillRect/>
          </a:stretch>
        </p:blipFill>
        <p:spPr>
          <a:xfrm>
            <a:off x="3151162" y="812187"/>
            <a:ext cx="2841675" cy="36912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0" name="Shape 1920"/>
        <p:cNvGrpSpPr/>
        <p:nvPr/>
      </p:nvGrpSpPr>
      <p:grpSpPr>
        <a:xfrm>
          <a:off x="0" y="0"/>
          <a:ext cx="0" cy="0"/>
          <a:chOff x="0" y="0"/>
          <a:chExt cx="0" cy="0"/>
        </a:xfrm>
      </p:grpSpPr>
      <p:sp>
        <p:nvSpPr>
          <p:cNvPr id="1921" name="Google Shape;1921;g30cded51e9e_2_280"/>
          <p:cNvSpPr txBox="1"/>
          <p:nvPr>
            <p:ph type="title"/>
          </p:nvPr>
        </p:nvSpPr>
        <p:spPr>
          <a:xfrm>
            <a:off x="3884825" y="1850375"/>
            <a:ext cx="4535100" cy="1759800"/>
          </a:xfrm>
          <a:prstGeom prst="rect">
            <a:avLst/>
          </a:prstGeom>
          <a:noFill/>
          <a:ln>
            <a:noFill/>
          </a:ln>
        </p:spPr>
        <p:txBody>
          <a:bodyPr anchorCtr="0" anchor="ctr" bIns="91425" lIns="91425" spcFirstLastPara="1" rIns="91425" wrap="square" tIns="91425">
            <a:noAutofit/>
          </a:bodyPr>
          <a:lstStyle/>
          <a:p>
            <a:pPr indent="0" lvl="0" marL="0" rtl="0" algn="r">
              <a:lnSpc>
                <a:spcPct val="80000"/>
              </a:lnSpc>
              <a:spcBef>
                <a:spcPts val="0"/>
              </a:spcBef>
              <a:spcAft>
                <a:spcPts val="0"/>
              </a:spcAft>
              <a:buSzPts val="4800"/>
              <a:buNone/>
            </a:pPr>
            <a:r>
              <a:rPr lang="en"/>
              <a:t>Avances</a:t>
            </a:r>
            <a:endParaRPr/>
          </a:p>
          <a:p>
            <a:pPr indent="0" lvl="0" marL="0" rtl="0" algn="ctr">
              <a:lnSpc>
                <a:spcPct val="80000"/>
              </a:lnSpc>
              <a:spcBef>
                <a:spcPts val="0"/>
              </a:spcBef>
              <a:spcAft>
                <a:spcPts val="0"/>
              </a:spcAft>
              <a:buSzPts val="4800"/>
              <a:buNone/>
            </a:pPr>
            <a:r>
              <a:t/>
            </a:r>
            <a:endParaRPr/>
          </a:p>
        </p:txBody>
      </p:sp>
      <p:grpSp>
        <p:nvGrpSpPr>
          <p:cNvPr id="1922" name="Google Shape;1922;g30cded51e9e_2_280"/>
          <p:cNvGrpSpPr/>
          <p:nvPr/>
        </p:nvGrpSpPr>
        <p:grpSpPr>
          <a:xfrm>
            <a:off x="48888" y="883991"/>
            <a:ext cx="3569423" cy="4607186"/>
            <a:chOff x="48888" y="883991"/>
            <a:chExt cx="3569423" cy="4607186"/>
          </a:xfrm>
        </p:grpSpPr>
        <p:grpSp>
          <p:nvGrpSpPr>
            <p:cNvPr id="1923" name="Google Shape;1923;g30cded51e9e_2_280"/>
            <p:cNvGrpSpPr/>
            <p:nvPr/>
          </p:nvGrpSpPr>
          <p:grpSpPr>
            <a:xfrm>
              <a:off x="48888" y="883991"/>
              <a:ext cx="3339720" cy="3186045"/>
              <a:chOff x="48888" y="883991"/>
              <a:chExt cx="3339720" cy="3186045"/>
            </a:xfrm>
          </p:grpSpPr>
          <p:grpSp>
            <p:nvGrpSpPr>
              <p:cNvPr id="1924" name="Google Shape;1924;g30cded51e9e_2_280"/>
              <p:cNvGrpSpPr/>
              <p:nvPr/>
            </p:nvGrpSpPr>
            <p:grpSpPr>
              <a:xfrm>
                <a:off x="464901" y="3267468"/>
                <a:ext cx="2601090" cy="802568"/>
                <a:chOff x="-1209865" y="2605301"/>
                <a:chExt cx="2145937" cy="662130"/>
              </a:xfrm>
            </p:grpSpPr>
            <p:grpSp>
              <p:nvGrpSpPr>
                <p:cNvPr id="1925" name="Google Shape;1925;g30cded51e9e_2_280"/>
                <p:cNvGrpSpPr/>
                <p:nvPr/>
              </p:nvGrpSpPr>
              <p:grpSpPr>
                <a:xfrm>
                  <a:off x="267263" y="2605301"/>
                  <a:ext cx="668809" cy="662130"/>
                  <a:chOff x="2678263" y="2105076"/>
                  <a:chExt cx="668809" cy="662130"/>
                </a:xfrm>
              </p:grpSpPr>
              <p:sp>
                <p:nvSpPr>
                  <p:cNvPr id="1926" name="Google Shape;1926;g30cded51e9e_2_280"/>
                  <p:cNvSpPr/>
                  <p:nvPr/>
                </p:nvSpPr>
                <p:spPr>
                  <a:xfrm>
                    <a:off x="2678263" y="2105076"/>
                    <a:ext cx="20818" cy="21051"/>
                  </a:xfrm>
                  <a:custGeom>
                    <a:rect b="b" l="l" r="r" t="t"/>
                    <a:pathLst>
                      <a:path extrusionOk="0" h="271" w="268">
                        <a:moveTo>
                          <a:pt x="1" y="0"/>
                        </a:moveTo>
                        <a:lnTo>
                          <a:pt x="1" y="271"/>
                        </a:lnTo>
                        <a:lnTo>
                          <a:pt x="92" y="271"/>
                        </a:lnTo>
                        <a:lnTo>
                          <a:pt x="92" y="88"/>
                        </a:lnTo>
                        <a:lnTo>
                          <a:pt x="268" y="88"/>
                        </a:lnTo>
                        <a:lnTo>
                          <a:pt x="268"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7" name="Google Shape;1927;g30cded51e9e_2_280"/>
                  <p:cNvSpPr/>
                  <p:nvPr/>
                </p:nvSpPr>
                <p:spPr>
                  <a:xfrm>
                    <a:off x="2720054" y="2105076"/>
                    <a:ext cx="578076" cy="6913"/>
                  </a:xfrm>
                  <a:custGeom>
                    <a:rect b="b" l="l" r="r" t="t"/>
                    <a:pathLst>
                      <a:path extrusionOk="0" h="89" w="7442">
                        <a:moveTo>
                          <a:pt x="0" y="0"/>
                        </a:moveTo>
                        <a:lnTo>
                          <a:pt x="0" y="88"/>
                        </a:lnTo>
                        <a:lnTo>
                          <a:pt x="359" y="88"/>
                        </a:lnTo>
                        <a:lnTo>
                          <a:pt x="359" y="0"/>
                        </a:lnTo>
                        <a:close/>
                        <a:moveTo>
                          <a:pt x="717" y="0"/>
                        </a:moveTo>
                        <a:lnTo>
                          <a:pt x="717" y="88"/>
                        </a:lnTo>
                        <a:lnTo>
                          <a:pt x="1073" y="88"/>
                        </a:lnTo>
                        <a:lnTo>
                          <a:pt x="1073" y="0"/>
                        </a:lnTo>
                        <a:close/>
                        <a:moveTo>
                          <a:pt x="1435" y="0"/>
                        </a:moveTo>
                        <a:lnTo>
                          <a:pt x="1435" y="88"/>
                        </a:lnTo>
                        <a:lnTo>
                          <a:pt x="1793" y="88"/>
                        </a:lnTo>
                        <a:lnTo>
                          <a:pt x="1793" y="0"/>
                        </a:lnTo>
                        <a:close/>
                        <a:moveTo>
                          <a:pt x="2152" y="0"/>
                        </a:moveTo>
                        <a:lnTo>
                          <a:pt x="2152" y="88"/>
                        </a:lnTo>
                        <a:lnTo>
                          <a:pt x="2510" y="88"/>
                        </a:lnTo>
                        <a:lnTo>
                          <a:pt x="2510" y="0"/>
                        </a:lnTo>
                        <a:close/>
                        <a:moveTo>
                          <a:pt x="2872" y="0"/>
                        </a:moveTo>
                        <a:lnTo>
                          <a:pt x="2872" y="88"/>
                        </a:lnTo>
                        <a:lnTo>
                          <a:pt x="3227" y="88"/>
                        </a:lnTo>
                        <a:lnTo>
                          <a:pt x="3227" y="0"/>
                        </a:lnTo>
                        <a:close/>
                        <a:moveTo>
                          <a:pt x="3589" y="0"/>
                        </a:moveTo>
                        <a:lnTo>
                          <a:pt x="3589" y="88"/>
                        </a:lnTo>
                        <a:lnTo>
                          <a:pt x="3948" y="88"/>
                        </a:lnTo>
                        <a:lnTo>
                          <a:pt x="3948" y="0"/>
                        </a:lnTo>
                        <a:close/>
                        <a:moveTo>
                          <a:pt x="4306" y="0"/>
                        </a:moveTo>
                        <a:lnTo>
                          <a:pt x="4306" y="88"/>
                        </a:lnTo>
                        <a:lnTo>
                          <a:pt x="4665" y="88"/>
                        </a:lnTo>
                        <a:lnTo>
                          <a:pt x="4665" y="0"/>
                        </a:lnTo>
                        <a:close/>
                        <a:moveTo>
                          <a:pt x="5026" y="0"/>
                        </a:moveTo>
                        <a:lnTo>
                          <a:pt x="5026" y="88"/>
                        </a:lnTo>
                        <a:lnTo>
                          <a:pt x="5382" y="88"/>
                        </a:lnTo>
                        <a:lnTo>
                          <a:pt x="5382" y="0"/>
                        </a:lnTo>
                        <a:close/>
                        <a:moveTo>
                          <a:pt x="5740" y="0"/>
                        </a:moveTo>
                        <a:lnTo>
                          <a:pt x="5740" y="88"/>
                        </a:lnTo>
                        <a:lnTo>
                          <a:pt x="6099" y="88"/>
                        </a:lnTo>
                        <a:lnTo>
                          <a:pt x="6099" y="0"/>
                        </a:lnTo>
                        <a:close/>
                        <a:moveTo>
                          <a:pt x="6461" y="0"/>
                        </a:moveTo>
                        <a:lnTo>
                          <a:pt x="6461" y="88"/>
                        </a:lnTo>
                        <a:lnTo>
                          <a:pt x="6819" y="88"/>
                        </a:lnTo>
                        <a:lnTo>
                          <a:pt x="6819" y="0"/>
                        </a:lnTo>
                        <a:close/>
                        <a:moveTo>
                          <a:pt x="7087" y="0"/>
                        </a:moveTo>
                        <a:lnTo>
                          <a:pt x="7087" y="88"/>
                        </a:lnTo>
                        <a:lnTo>
                          <a:pt x="7442" y="88"/>
                        </a:lnTo>
                        <a:lnTo>
                          <a:pt x="744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8" name="Google Shape;1928;g30cded51e9e_2_280"/>
                  <p:cNvSpPr/>
                  <p:nvPr/>
                </p:nvSpPr>
                <p:spPr>
                  <a:xfrm>
                    <a:off x="3326176" y="2105076"/>
                    <a:ext cx="20895" cy="21051"/>
                  </a:xfrm>
                  <a:custGeom>
                    <a:rect b="b" l="l" r="r" t="t"/>
                    <a:pathLst>
                      <a:path extrusionOk="0" h="271" w="269">
                        <a:moveTo>
                          <a:pt x="1" y="0"/>
                        </a:moveTo>
                        <a:lnTo>
                          <a:pt x="1" y="88"/>
                        </a:lnTo>
                        <a:lnTo>
                          <a:pt x="180" y="88"/>
                        </a:lnTo>
                        <a:lnTo>
                          <a:pt x="180" y="271"/>
                        </a:lnTo>
                        <a:lnTo>
                          <a:pt x="268" y="271"/>
                        </a:lnTo>
                        <a:lnTo>
                          <a:pt x="268"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9" name="Google Shape;1929;g30cded51e9e_2_280"/>
                  <p:cNvSpPr/>
                  <p:nvPr/>
                </p:nvSpPr>
                <p:spPr>
                  <a:xfrm>
                    <a:off x="3340081" y="2153935"/>
                    <a:ext cx="6991" cy="564405"/>
                  </a:xfrm>
                  <a:custGeom>
                    <a:rect b="b" l="l" r="r" t="t"/>
                    <a:pathLst>
                      <a:path extrusionOk="0" h="7266" w="90">
                        <a:moveTo>
                          <a:pt x="1" y="0"/>
                        </a:moveTo>
                        <a:lnTo>
                          <a:pt x="1" y="359"/>
                        </a:lnTo>
                        <a:lnTo>
                          <a:pt x="89" y="359"/>
                        </a:lnTo>
                        <a:lnTo>
                          <a:pt x="89" y="0"/>
                        </a:lnTo>
                        <a:close/>
                        <a:moveTo>
                          <a:pt x="1" y="629"/>
                        </a:moveTo>
                        <a:lnTo>
                          <a:pt x="1" y="988"/>
                        </a:lnTo>
                        <a:lnTo>
                          <a:pt x="89" y="988"/>
                        </a:lnTo>
                        <a:lnTo>
                          <a:pt x="89" y="629"/>
                        </a:lnTo>
                        <a:close/>
                        <a:moveTo>
                          <a:pt x="1" y="1346"/>
                        </a:moveTo>
                        <a:lnTo>
                          <a:pt x="1" y="1705"/>
                        </a:lnTo>
                        <a:lnTo>
                          <a:pt x="89" y="1705"/>
                        </a:lnTo>
                        <a:lnTo>
                          <a:pt x="89" y="1346"/>
                        </a:lnTo>
                        <a:close/>
                        <a:moveTo>
                          <a:pt x="1" y="2064"/>
                        </a:moveTo>
                        <a:lnTo>
                          <a:pt x="1" y="2422"/>
                        </a:lnTo>
                        <a:lnTo>
                          <a:pt x="89" y="2422"/>
                        </a:lnTo>
                        <a:lnTo>
                          <a:pt x="89" y="2064"/>
                        </a:lnTo>
                        <a:close/>
                        <a:moveTo>
                          <a:pt x="1" y="2784"/>
                        </a:moveTo>
                        <a:lnTo>
                          <a:pt x="1" y="3142"/>
                        </a:lnTo>
                        <a:lnTo>
                          <a:pt x="89" y="3142"/>
                        </a:lnTo>
                        <a:lnTo>
                          <a:pt x="89" y="2784"/>
                        </a:lnTo>
                        <a:close/>
                        <a:moveTo>
                          <a:pt x="1" y="3407"/>
                        </a:moveTo>
                        <a:lnTo>
                          <a:pt x="1" y="3765"/>
                        </a:lnTo>
                        <a:lnTo>
                          <a:pt x="89" y="3765"/>
                        </a:lnTo>
                        <a:lnTo>
                          <a:pt x="89" y="3407"/>
                        </a:lnTo>
                        <a:close/>
                        <a:moveTo>
                          <a:pt x="1" y="4127"/>
                        </a:moveTo>
                        <a:lnTo>
                          <a:pt x="1" y="4485"/>
                        </a:lnTo>
                        <a:lnTo>
                          <a:pt x="89" y="4485"/>
                        </a:lnTo>
                        <a:lnTo>
                          <a:pt x="89" y="4127"/>
                        </a:lnTo>
                        <a:close/>
                        <a:moveTo>
                          <a:pt x="1" y="4844"/>
                        </a:moveTo>
                        <a:lnTo>
                          <a:pt x="1" y="5202"/>
                        </a:lnTo>
                        <a:lnTo>
                          <a:pt x="89" y="5202"/>
                        </a:lnTo>
                        <a:lnTo>
                          <a:pt x="89" y="4844"/>
                        </a:lnTo>
                        <a:close/>
                        <a:moveTo>
                          <a:pt x="1" y="5564"/>
                        </a:moveTo>
                        <a:lnTo>
                          <a:pt x="1" y="5920"/>
                        </a:lnTo>
                        <a:lnTo>
                          <a:pt x="89" y="5920"/>
                        </a:lnTo>
                        <a:lnTo>
                          <a:pt x="89" y="5564"/>
                        </a:lnTo>
                        <a:close/>
                        <a:moveTo>
                          <a:pt x="1" y="6278"/>
                        </a:moveTo>
                        <a:lnTo>
                          <a:pt x="1" y="6637"/>
                        </a:lnTo>
                        <a:lnTo>
                          <a:pt x="89" y="6637"/>
                        </a:lnTo>
                        <a:lnTo>
                          <a:pt x="89" y="6278"/>
                        </a:lnTo>
                        <a:close/>
                        <a:moveTo>
                          <a:pt x="1" y="6907"/>
                        </a:moveTo>
                        <a:lnTo>
                          <a:pt x="1" y="7266"/>
                        </a:lnTo>
                        <a:lnTo>
                          <a:pt x="89" y="7266"/>
                        </a:lnTo>
                        <a:lnTo>
                          <a:pt x="89" y="6907"/>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0" name="Google Shape;1930;g30cded51e9e_2_280"/>
                  <p:cNvSpPr/>
                  <p:nvPr/>
                </p:nvSpPr>
                <p:spPr>
                  <a:xfrm>
                    <a:off x="3326176" y="2746155"/>
                    <a:ext cx="20895" cy="21051"/>
                  </a:xfrm>
                  <a:custGeom>
                    <a:rect b="b" l="l" r="r" t="t"/>
                    <a:pathLst>
                      <a:path extrusionOk="0" h="271" w="269">
                        <a:moveTo>
                          <a:pt x="180" y="0"/>
                        </a:moveTo>
                        <a:lnTo>
                          <a:pt x="180" y="180"/>
                        </a:lnTo>
                        <a:lnTo>
                          <a:pt x="1" y="180"/>
                        </a:lnTo>
                        <a:lnTo>
                          <a:pt x="1" y="271"/>
                        </a:lnTo>
                        <a:lnTo>
                          <a:pt x="268" y="271"/>
                        </a:lnTo>
                        <a:lnTo>
                          <a:pt x="268"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1" name="Google Shape;1931;g30cded51e9e_2_280"/>
                  <p:cNvSpPr/>
                  <p:nvPr/>
                </p:nvSpPr>
                <p:spPr>
                  <a:xfrm>
                    <a:off x="2720054" y="2760059"/>
                    <a:ext cx="578076" cy="7146"/>
                  </a:xfrm>
                  <a:custGeom>
                    <a:rect b="b" l="l" r="r" t="t"/>
                    <a:pathLst>
                      <a:path extrusionOk="0" h="92" w="7442">
                        <a:moveTo>
                          <a:pt x="0" y="1"/>
                        </a:moveTo>
                        <a:lnTo>
                          <a:pt x="0" y="92"/>
                        </a:lnTo>
                        <a:lnTo>
                          <a:pt x="359" y="92"/>
                        </a:lnTo>
                        <a:lnTo>
                          <a:pt x="359" y="1"/>
                        </a:lnTo>
                        <a:close/>
                        <a:moveTo>
                          <a:pt x="717" y="1"/>
                        </a:moveTo>
                        <a:lnTo>
                          <a:pt x="717" y="92"/>
                        </a:lnTo>
                        <a:lnTo>
                          <a:pt x="1073" y="92"/>
                        </a:lnTo>
                        <a:lnTo>
                          <a:pt x="1073" y="1"/>
                        </a:lnTo>
                        <a:close/>
                        <a:moveTo>
                          <a:pt x="1435" y="1"/>
                        </a:moveTo>
                        <a:lnTo>
                          <a:pt x="1435" y="92"/>
                        </a:lnTo>
                        <a:lnTo>
                          <a:pt x="1793" y="92"/>
                        </a:lnTo>
                        <a:lnTo>
                          <a:pt x="1793" y="1"/>
                        </a:lnTo>
                        <a:close/>
                        <a:moveTo>
                          <a:pt x="2152" y="1"/>
                        </a:moveTo>
                        <a:lnTo>
                          <a:pt x="2152" y="92"/>
                        </a:lnTo>
                        <a:lnTo>
                          <a:pt x="2510" y="92"/>
                        </a:lnTo>
                        <a:lnTo>
                          <a:pt x="2510" y="1"/>
                        </a:lnTo>
                        <a:close/>
                        <a:moveTo>
                          <a:pt x="2872" y="1"/>
                        </a:moveTo>
                        <a:lnTo>
                          <a:pt x="2872" y="92"/>
                        </a:lnTo>
                        <a:lnTo>
                          <a:pt x="3227" y="92"/>
                        </a:lnTo>
                        <a:lnTo>
                          <a:pt x="3227" y="1"/>
                        </a:lnTo>
                        <a:close/>
                        <a:moveTo>
                          <a:pt x="3589" y="1"/>
                        </a:moveTo>
                        <a:lnTo>
                          <a:pt x="3589" y="92"/>
                        </a:lnTo>
                        <a:lnTo>
                          <a:pt x="3948" y="92"/>
                        </a:lnTo>
                        <a:lnTo>
                          <a:pt x="3948" y="1"/>
                        </a:lnTo>
                        <a:close/>
                        <a:moveTo>
                          <a:pt x="4306" y="1"/>
                        </a:moveTo>
                        <a:lnTo>
                          <a:pt x="4306" y="92"/>
                        </a:lnTo>
                        <a:lnTo>
                          <a:pt x="4665" y="92"/>
                        </a:lnTo>
                        <a:lnTo>
                          <a:pt x="4665" y="1"/>
                        </a:lnTo>
                        <a:close/>
                        <a:moveTo>
                          <a:pt x="5026" y="1"/>
                        </a:moveTo>
                        <a:lnTo>
                          <a:pt x="5026" y="92"/>
                        </a:lnTo>
                        <a:lnTo>
                          <a:pt x="5382" y="92"/>
                        </a:lnTo>
                        <a:lnTo>
                          <a:pt x="5382" y="1"/>
                        </a:lnTo>
                        <a:close/>
                        <a:moveTo>
                          <a:pt x="5740" y="1"/>
                        </a:moveTo>
                        <a:lnTo>
                          <a:pt x="5740" y="92"/>
                        </a:lnTo>
                        <a:lnTo>
                          <a:pt x="6099" y="92"/>
                        </a:lnTo>
                        <a:lnTo>
                          <a:pt x="6099" y="1"/>
                        </a:lnTo>
                        <a:close/>
                        <a:moveTo>
                          <a:pt x="6461" y="1"/>
                        </a:moveTo>
                        <a:lnTo>
                          <a:pt x="6461" y="92"/>
                        </a:lnTo>
                        <a:lnTo>
                          <a:pt x="6819" y="92"/>
                        </a:lnTo>
                        <a:lnTo>
                          <a:pt x="6819" y="1"/>
                        </a:lnTo>
                        <a:close/>
                        <a:moveTo>
                          <a:pt x="7087" y="1"/>
                        </a:moveTo>
                        <a:lnTo>
                          <a:pt x="7087" y="92"/>
                        </a:lnTo>
                        <a:lnTo>
                          <a:pt x="7442" y="92"/>
                        </a:lnTo>
                        <a:lnTo>
                          <a:pt x="7442"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2" name="Google Shape;1932;g30cded51e9e_2_280"/>
                  <p:cNvSpPr/>
                  <p:nvPr/>
                </p:nvSpPr>
                <p:spPr>
                  <a:xfrm>
                    <a:off x="2678263" y="2746155"/>
                    <a:ext cx="20818" cy="21051"/>
                  </a:xfrm>
                  <a:custGeom>
                    <a:rect b="b" l="l" r="r" t="t"/>
                    <a:pathLst>
                      <a:path extrusionOk="0" h="271" w="268">
                        <a:moveTo>
                          <a:pt x="1" y="0"/>
                        </a:moveTo>
                        <a:lnTo>
                          <a:pt x="1" y="271"/>
                        </a:lnTo>
                        <a:lnTo>
                          <a:pt x="268" y="271"/>
                        </a:lnTo>
                        <a:lnTo>
                          <a:pt x="268" y="180"/>
                        </a:lnTo>
                        <a:lnTo>
                          <a:pt x="92" y="180"/>
                        </a:lnTo>
                        <a:lnTo>
                          <a:pt x="9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3" name="Google Shape;1933;g30cded51e9e_2_280"/>
                  <p:cNvSpPr/>
                  <p:nvPr/>
                </p:nvSpPr>
                <p:spPr>
                  <a:xfrm>
                    <a:off x="2678263" y="2153935"/>
                    <a:ext cx="7146" cy="564405"/>
                  </a:xfrm>
                  <a:custGeom>
                    <a:rect b="b" l="l" r="r" t="t"/>
                    <a:pathLst>
                      <a:path extrusionOk="0" h="7266" w="92">
                        <a:moveTo>
                          <a:pt x="1" y="0"/>
                        </a:moveTo>
                        <a:lnTo>
                          <a:pt x="1" y="359"/>
                        </a:lnTo>
                        <a:lnTo>
                          <a:pt x="92" y="359"/>
                        </a:lnTo>
                        <a:lnTo>
                          <a:pt x="92" y="0"/>
                        </a:lnTo>
                        <a:close/>
                        <a:moveTo>
                          <a:pt x="1" y="629"/>
                        </a:moveTo>
                        <a:lnTo>
                          <a:pt x="1" y="988"/>
                        </a:lnTo>
                        <a:lnTo>
                          <a:pt x="92" y="988"/>
                        </a:lnTo>
                        <a:lnTo>
                          <a:pt x="92" y="629"/>
                        </a:lnTo>
                        <a:close/>
                        <a:moveTo>
                          <a:pt x="1" y="1346"/>
                        </a:moveTo>
                        <a:lnTo>
                          <a:pt x="1" y="1705"/>
                        </a:lnTo>
                        <a:lnTo>
                          <a:pt x="92" y="1705"/>
                        </a:lnTo>
                        <a:lnTo>
                          <a:pt x="92" y="1346"/>
                        </a:lnTo>
                        <a:close/>
                        <a:moveTo>
                          <a:pt x="1" y="2064"/>
                        </a:moveTo>
                        <a:lnTo>
                          <a:pt x="1" y="2422"/>
                        </a:lnTo>
                        <a:lnTo>
                          <a:pt x="92" y="2422"/>
                        </a:lnTo>
                        <a:lnTo>
                          <a:pt x="92" y="2064"/>
                        </a:lnTo>
                        <a:close/>
                        <a:moveTo>
                          <a:pt x="1" y="2784"/>
                        </a:moveTo>
                        <a:lnTo>
                          <a:pt x="1" y="3142"/>
                        </a:lnTo>
                        <a:lnTo>
                          <a:pt x="92" y="3142"/>
                        </a:lnTo>
                        <a:lnTo>
                          <a:pt x="92" y="2784"/>
                        </a:lnTo>
                        <a:close/>
                        <a:moveTo>
                          <a:pt x="1" y="3407"/>
                        </a:moveTo>
                        <a:lnTo>
                          <a:pt x="1" y="3765"/>
                        </a:lnTo>
                        <a:lnTo>
                          <a:pt x="92" y="3765"/>
                        </a:lnTo>
                        <a:lnTo>
                          <a:pt x="92" y="3407"/>
                        </a:lnTo>
                        <a:close/>
                        <a:moveTo>
                          <a:pt x="1" y="4127"/>
                        </a:moveTo>
                        <a:lnTo>
                          <a:pt x="1" y="4485"/>
                        </a:lnTo>
                        <a:lnTo>
                          <a:pt x="92" y="4485"/>
                        </a:lnTo>
                        <a:lnTo>
                          <a:pt x="92" y="4127"/>
                        </a:lnTo>
                        <a:close/>
                        <a:moveTo>
                          <a:pt x="1" y="4844"/>
                        </a:moveTo>
                        <a:lnTo>
                          <a:pt x="1" y="5202"/>
                        </a:lnTo>
                        <a:lnTo>
                          <a:pt x="92" y="5202"/>
                        </a:lnTo>
                        <a:lnTo>
                          <a:pt x="92" y="4844"/>
                        </a:lnTo>
                        <a:close/>
                        <a:moveTo>
                          <a:pt x="1" y="5564"/>
                        </a:moveTo>
                        <a:lnTo>
                          <a:pt x="1" y="5920"/>
                        </a:lnTo>
                        <a:lnTo>
                          <a:pt x="92" y="5920"/>
                        </a:lnTo>
                        <a:lnTo>
                          <a:pt x="92" y="5564"/>
                        </a:lnTo>
                        <a:close/>
                        <a:moveTo>
                          <a:pt x="1" y="6278"/>
                        </a:moveTo>
                        <a:lnTo>
                          <a:pt x="1" y="6637"/>
                        </a:lnTo>
                        <a:lnTo>
                          <a:pt x="92" y="6637"/>
                        </a:lnTo>
                        <a:lnTo>
                          <a:pt x="92" y="6278"/>
                        </a:lnTo>
                        <a:close/>
                        <a:moveTo>
                          <a:pt x="1" y="6907"/>
                        </a:moveTo>
                        <a:lnTo>
                          <a:pt x="1" y="7266"/>
                        </a:lnTo>
                        <a:lnTo>
                          <a:pt x="92" y="7266"/>
                        </a:lnTo>
                        <a:lnTo>
                          <a:pt x="92" y="6907"/>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934" name="Google Shape;1934;g30cded51e9e_2_280"/>
                <p:cNvSpPr/>
                <p:nvPr/>
              </p:nvSpPr>
              <p:spPr>
                <a:xfrm>
                  <a:off x="-1182289" y="2605305"/>
                  <a:ext cx="1418276" cy="655033"/>
                </a:xfrm>
                <a:custGeom>
                  <a:rect b="b" l="l" r="r" t="t"/>
                  <a:pathLst>
                    <a:path extrusionOk="0" h="8433" w="17495">
                      <a:moveTo>
                        <a:pt x="1" y="0"/>
                      </a:moveTo>
                      <a:lnTo>
                        <a:pt x="1" y="8433"/>
                      </a:lnTo>
                      <a:lnTo>
                        <a:pt x="17495" y="8433"/>
                      </a:lnTo>
                      <a:lnTo>
                        <a:pt x="17495"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5" name="Google Shape;1935;g30cded51e9e_2_280"/>
                <p:cNvSpPr/>
                <p:nvPr/>
              </p:nvSpPr>
              <p:spPr>
                <a:xfrm>
                  <a:off x="-1209865" y="2668065"/>
                  <a:ext cx="418060" cy="536829"/>
                </a:xfrm>
                <a:custGeom>
                  <a:rect b="b" l="l" r="r" t="t"/>
                  <a:pathLst>
                    <a:path extrusionOk="0" h="6911" w="5382">
                      <a:moveTo>
                        <a:pt x="4" y="1"/>
                      </a:moveTo>
                      <a:lnTo>
                        <a:pt x="1" y="6904"/>
                      </a:lnTo>
                      <a:lnTo>
                        <a:pt x="5379" y="6911"/>
                      </a:lnTo>
                      <a:lnTo>
                        <a:pt x="5382" y="1318"/>
                      </a:lnTo>
                      <a:lnTo>
                        <a:pt x="3995"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6" name="Google Shape;1936;g30cded51e9e_2_280"/>
                <p:cNvSpPr/>
                <p:nvPr/>
              </p:nvSpPr>
              <p:spPr>
                <a:xfrm>
                  <a:off x="-903269" y="2670473"/>
                  <a:ext cx="107117" cy="102224"/>
                </a:xfrm>
                <a:custGeom>
                  <a:rect b="b" l="l" r="r" t="t"/>
                  <a:pathLst>
                    <a:path extrusionOk="0" h="1316" w="1379">
                      <a:moveTo>
                        <a:pt x="1" y="1"/>
                      </a:moveTo>
                      <a:lnTo>
                        <a:pt x="1" y="1316"/>
                      </a:lnTo>
                      <a:lnTo>
                        <a:pt x="1378" y="1316"/>
                      </a:lnTo>
                      <a:lnTo>
                        <a:pt x="1" y="1"/>
                      </a:lnTo>
                      <a:close/>
                    </a:path>
                  </a:pathLst>
                </a:custGeom>
                <a:solidFill>
                  <a:srgbClr val="B1A0B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937" name="Google Shape;1937;g30cded51e9e_2_280"/>
                <p:cNvGrpSpPr/>
                <p:nvPr/>
              </p:nvGrpSpPr>
              <p:grpSpPr>
                <a:xfrm>
                  <a:off x="-1175143" y="2670473"/>
                  <a:ext cx="378991" cy="485101"/>
                  <a:chOff x="1235857" y="2170248"/>
                  <a:chExt cx="378991" cy="485101"/>
                </a:xfrm>
              </p:grpSpPr>
              <p:sp>
                <p:nvSpPr>
                  <p:cNvPr id="1938" name="Google Shape;1938;g30cded51e9e_2_280"/>
                  <p:cNvSpPr/>
                  <p:nvPr/>
                </p:nvSpPr>
                <p:spPr>
                  <a:xfrm>
                    <a:off x="1507731" y="2170248"/>
                    <a:ext cx="107117" cy="102224"/>
                  </a:xfrm>
                  <a:custGeom>
                    <a:rect b="b" l="l" r="r" t="t"/>
                    <a:pathLst>
                      <a:path extrusionOk="0" h="1316" w="1379">
                        <a:moveTo>
                          <a:pt x="1" y="1"/>
                        </a:moveTo>
                        <a:lnTo>
                          <a:pt x="1" y="1316"/>
                        </a:lnTo>
                        <a:lnTo>
                          <a:pt x="1378" y="1316"/>
                        </a:lnTo>
                        <a:lnTo>
                          <a:pt x="1"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9" name="Google Shape;1939;g30cded51e9e_2_280"/>
                  <p:cNvSpPr/>
                  <p:nvPr/>
                </p:nvSpPr>
                <p:spPr>
                  <a:xfrm>
                    <a:off x="1242693" y="2258257"/>
                    <a:ext cx="229925" cy="13982"/>
                  </a:xfrm>
                  <a:custGeom>
                    <a:rect b="b" l="l" r="r" t="t"/>
                    <a:pathLst>
                      <a:path extrusionOk="0" h="180" w="2960">
                        <a:moveTo>
                          <a:pt x="0" y="0"/>
                        </a:moveTo>
                        <a:lnTo>
                          <a:pt x="0" y="180"/>
                        </a:lnTo>
                        <a:lnTo>
                          <a:pt x="2960" y="180"/>
                        </a:lnTo>
                        <a:lnTo>
                          <a:pt x="2960"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0" name="Google Shape;1940;g30cded51e9e_2_280"/>
                  <p:cNvSpPr/>
                  <p:nvPr/>
                </p:nvSpPr>
                <p:spPr>
                  <a:xfrm>
                    <a:off x="1242693" y="2293212"/>
                    <a:ext cx="229925" cy="13749"/>
                  </a:xfrm>
                  <a:custGeom>
                    <a:rect b="b" l="l" r="r" t="t"/>
                    <a:pathLst>
                      <a:path extrusionOk="0" h="177" w="2960">
                        <a:moveTo>
                          <a:pt x="0" y="0"/>
                        </a:moveTo>
                        <a:lnTo>
                          <a:pt x="0" y="176"/>
                        </a:lnTo>
                        <a:lnTo>
                          <a:pt x="2960" y="176"/>
                        </a:lnTo>
                        <a:lnTo>
                          <a:pt x="2960"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1" name="Google Shape;1941;g30cded51e9e_2_280"/>
                  <p:cNvSpPr/>
                  <p:nvPr/>
                </p:nvSpPr>
                <p:spPr>
                  <a:xfrm>
                    <a:off x="1242693" y="2328090"/>
                    <a:ext cx="229925" cy="14060"/>
                  </a:xfrm>
                  <a:custGeom>
                    <a:rect b="b" l="l" r="r" t="t"/>
                    <a:pathLst>
                      <a:path extrusionOk="0" h="181" w="2960">
                        <a:moveTo>
                          <a:pt x="0" y="1"/>
                        </a:moveTo>
                        <a:lnTo>
                          <a:pt x="0" y="180"/>
                        </a:lnTo>
                        <a:lnTo>
                          <a:pt x="2960" y="180"/>
                        </a:lnTo>
                        <a:lnTo>
                          <a:pt x="2960"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2" name="Google Shape;1942;g30cded51e9e_2_280"/>
                  <p:cNvSpPr/>
                  <p:nvPr/>
                </p:nvSpPr>
                <p:spPr>
                  <a:xfrm>
                    <a:off x="1235857" y="2363045"/>
                    <a:ext cx="341626" cy="13749"/>
                  </a:xfrm>
                  <a:custGeom>
                    <a:rect b="b" l="l" r="r" t="t"/>
                    <a:pathLst>
                      <a:path extrusionOk="0" h="177" w="4398">
                        <a:moveTo>
                          <a:pt x="0" y="1"/>
                        </a:moveTo>
                        <a:lnTo>
                          <a:pt x="0" y="177"/>
                        </a:lnTo>
                        <a:lnTo>
                          <a:pt x="4397" y="177"/>
                        </a:lnTo>
                        <a:lnTo>
                          <a:pt x="4397"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3" name="Google Shape;1943;g30cded51e9e_2_280"/>
                  <p:cNvSpPr/>
                  <p:nvPr/>
                </p:nvSpPr>
                <p:spPr>
                  <a:xfrm>
                    <a:off x="1235857" y="2398001"/>
                    <a:ext cx="341626" cy="13749"/>
                  </a:xfrm>
                  <a:custGeom>
                    <a:rect b="b" l="l" r="r" t="t"/>
                    <a:pathLst>
                      <a:path extrusionOk="0" h="177" w="4398">
                        <a:moveTo>
                          <a:pt x="0" y="0"/>
                        </a:moveTo>
                        <a:lnTo>
                          <a:pt x="0" y="176"/>
                        </a:lnTo>
                        <a:lnTo>
                          <a:pt x="4397" y="176"/>
                        </a:lnTo>
                        <a:lnTo>
                          <a:pt x="4397"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4" name="Google Shape;1944;g30cded51e9e_2_280"/>
                  <p:cNvSpPr/>
                  <p:nvPr/>
                </p:nvSpPr>
                <p:spPr>
                  <a:xfrm>
                    <a:off x="1235857" y="2432645"/>
                    <a:ext cx="341626" cy="13827"/>
                  </a:xfrm>
                  <a:custGeom>
                    <a:rect b="b" l="l" r="r" t="t"/>
                    <a:pathLst>
                      <a:path extrusionOk="0" h="178" w="4398">
                        <a:moveTo>
                          <a:pt x="0" y="1"/>
                        </a:moveTo>
                        <a:lnTo>
                          <a:pt x="0" y="177"/>
                        </a:lnTo>
                        <a:lnTo>
                          <a:pt x="4397" y="177"/>
                        </a:lnTo>
                        <a:lnTo>
                          <a:pt x="4397"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5" name="Google Shape;1945;g30cded51e9e_2_280"/>
                  <p:cNvSpPr/>
                  <p:nvPr/>
                </p:nvSpPr>
                <p:spPr>
                  <a:xfrm>
                    <a:off x="1235857" y="2467600"/>
                    <a:ext cx="341626" cy="13749"/>
                  </a:xfrm>
                  <a:custGeom>
                    <a:rect b="b" l="l" r="r" t="t"/>
                    <a:pathLst>
                      <a:path extrusionOk="0" h="177" w="4398">
                        <a:moveTo>
                          <a:pt x="0" y="1"/>
                        </a:moveTo>
                        <a:lnTo>
                          <a:pt x="0" y="177"/>
                        </a:lnTo>
                        <a:lnTo>
                          <a:pt x="4397" y="177"/>
                        </a:lnTo>
                        <a:lnTo>
                          <a:pt x="4397"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6" name="Google Shape;1946;g30cded51e9e_2_280"/>
                  <p:cNvSpPr/>
                  <p:nvPr/>
                </p:nvSpPr>
                <p:spPr>
                  <a:xfrm>
                    <a:off x="1235857" y="2502323"/>
                    <a:ext cx="341626" cy="13749"/>
                  </a:xfrm>
                  <a:custGeom>
                    <a:rect b="b" l="l" r="r" t="t"/>
                    <a:pathLst>
                      <a:path extrusionOk="0" h="177" w="4398">
                        <a:moveTo>
                          <a:pt x="0" y="0"/>
                        </a:moveTo>
                        <a:lnTo>
                          <a:pt x="0" y="176"/>
                        </a:lnTo>
                        <a:lnTo>
                          <a:pt x="4397" y="176"/>
                        </a:lnTo>
                        <a:lnTo>
                          <a:pt x="4397"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7" name="Google Shape;1947;g30cded51e9e_2_280"/>
                  <p:cNvSpPr/>
                  <p:nvPr/>
                </p:nvSpPr>
                <p:spPr>
                  <a:xfrm>
                    <a:off x="1235857" y="2537278"/>
                    <a:ext cx="341626" cy="13749"/>
                  </a:xfrm>
                  <a:custGeom>
                    <a:rect b="b" l="l" r="r" t="t"/>
                    <a:pathLst>
                      <a:path extrusionOk="0" h="177" w="4398">
                        <a:moveTo>
                          <a:pt x="0" y="0"/>
                        </a:moveTo>
                        <a:lnTo>
                          <a:pt x="0" y="176"/>
                        </a:lnTo>
                        <a:lnTo>
                          <a:pt x="4397" y="176"/>
                        </a:lnTo>
                        <a:lnTo>
                          <a:pt x="4397"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8" name="Google Shape;1948;g30cded51e9e_2_280"/>
                  <p:cNvSpPr/>
                  <p:nvPr/>
                </p:nvSpPr>
                <p:spPr>
                  <a:xfrm>
                    <a:off x="1235857" y="2571922"/>
                    <a:ext cx="341626" cy="13749"/>
                  </a:xfrm>
                  <a:custGeom>
                    <a:rect b="b" l="l" r="r" t="t"/>
                    <a:pathLst>
                      <a:path extrusionOk="0" h="177" w="4398">
                        <a:moveTo>
                          <a:pt x="0" y="1"/>
                        </a:moveTo>
                        <a:lnTo>
                          <a:pt x="0" y="177"/>
                        </a:lnTo>
                        <a:lnTo>
                          <a:pt x="4397" y="177"/>
                        </a:lnTo>
                        <a:lnTo>
                          <a:pt x="4397"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9" name="Google Shape;1949;g30cded51e9e_2_280"/>
                  <p:cNvSpPr/>
                  <p:nvPr/>
                </p:nvSpPr>
                <p:spPr>
                  <a:xfrm>
                    <a:off x="1235857" y="2606645"/>
                    <a:ext cx="341626" cy="13982"/>
                  </a:xfrm>
                  <a:custGeom>
                    <a:rect b="b" l="l" r="r" t="t"/>
                    <a:pathLst>
                      <a:path extrusionOk="0" h="180" w="4398">
                        <a:moveTo>
                          <a:pt x="0" y="0"/>
                        </a:moveTo>
                        <a:lnTo>
                          <a:pt x="0" y="180"/>
                        </a:lnTo>
                        <a:lnTo>
                          <a:pt x="4397" y="180"/>
                        </a:lnTo>
                        <a:lnTo>
                          <a:pt x="4397"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0" name="Google Shape;1950;g30cded51e9e_2_280"/>
                  <p:cNvSpPr/>
                  <p:nvPr/>
                </p:nvSpPr>
                <p:spPr>
                  <a:xfrm>
                    <a:off x="1235857" y="2641600"/>
                    <a:ext cx="341626" cy="13749"/>
                  </a:xfrm>
                  <a:custGeom>
                    <a:rect b="b" l="l" r="r" t="t"/>
                    <a:pathLst>
                      <a:path extrusionOk="0" h="177" w="4398">
                        <a:moveTo>
                          <a:pt x="0" y="0"/>
                        </a:moveTo>
                        <a:lnTo>
                          <a:pt x="0" y="176"/>
                        </a:lnTo>
                        <a:lnTo>
                          <a:pt x="4397" y="176"/>
                        </a:lnTo>
                        <a:lnTo>
                          <a:pt x="4397"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951" name="Google Shape;1951;g30cded51e9e_2_280"/>
                <p:cNvSpPr/>
                <p:nvPr/>
              </p:nvSpPr>
              <p:spPr>
                <a:xfrm>
                  <a:off x="-213798" y="2668065"/>
                  <a:ext cx="418138" cy="536829"/>
                </a:xfrm>
                <a:custGeom>
                  <a:rect b="b" l="l" r="r" t="t"/>
                  <a:pathLst>
                    <a:path extrusionOk="0" h="6911" w="5383">
                      <a:moveTo>
                        <a:pt x="4" y="1"/>
                      </a:moveTo>
                      <a:lnTo>
                        <a:pt x="1" y="6904"/>
                      </a:lnTo>
                      <a:lnTo>
                        <a:pt x="5382" y="6911"/>
                      </a:lnTo>
                      <a:lnTo>
                        <a:pt x="5382" y="1318"/>
                      </a:lnTo>
                      <a:lnTo>
                        <a:pt x="3998"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2" name="Google Shape;1952;g30cded51e9e_2_280"/>
                <p:cNvSpPr/>
                <p:nvPr/>
              </p:nvSpPr>
              <p:spPr>
                <a:xfrm>
                  <a:off x="99944" y="2670473"/>
                  <a:ext cx="107273" cy="102224"/>
                </a:xfrm>
                <a:custGeom>
                  <a:rect b="b" l="l" r="r" t="t"/>
                  <a:pathLst>
                    <a:path extrusionOk="0" h="1316" w="1381">
                      <a:moveTo>
                        <a:pt x="0" y="1"/>
                      </a:moveTo>
                      <a:lnTo>
                        <a:pt x="0" y="1316"/>
                      </a:lnTo>
                      <a:lnTo>
                        <a:pt x="1381" y="1316"/>
                      </a:lnTo>
                      <a:lnTo>
                        <a:pt x="0" y="1"/>
                      </a:lnTo>
                      <a:close/>
                    </a:path>
                  </a:pathLst>
                </a:custGeom>
                <a:solidFill>
                  <a:srgbClr val="B1A0B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953" name="Google Shape;1953;g30cded51e9e_2_280"/>
                <p:cNvGrpSpPr/>
                <p:nvPr/>
              </p:nvGrpSpPr>
              <p:grpSpPr>
                <a:xfrm>
                  <a:off x="-172007" y="2670473"/>
                  <a:ext cx="379224" cy="485101"/>
                  <a:chOff x="2238993" y="2170248"/>
                  <a:chExt cx="379224" cy="485101"/>
                </a:xfrm>
              </p:grpSpPr>
              <p:sp>
                <p:nvSpPr>
                  <p:cNvPr id="1954" name="Google Shape;1954;g30cded51e9e_2_280"/>
                  <p:cNvSpPr/>
                  <p:nvPr/>
                </p:nvSpPr>
                <p:spPr>
                  <a:xfrm>
                    <a:off x="2510944" y="2170248"/>
                    <a:ext cx="107273" cy="102224"/>
                  </a:xfrm>
                  <a:custGeom>
                    <a:rect b="b" l="l" r="r" t="t"/>
                    <a:pathLst>
                      <a:path extrusionOk="0" h="1316" w="1381">
                        <a:moveTo>
                          <a:pt x="0" y="1"/>
                        </a:moveTo>
                        <a:lnTo>
                          <a:pt x="0" y="1316"/>
                        </a:lnTo>
                        <a:lnTo>
                          <a:pt x="1381" y="1316"/>
                        </a:lnTo>
                        <a:lnTo>
                          <a:pt x="0"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5" name="Google Shape;1955;g30cded51e9e_2_280"/>
                  <p:cNvSpPr/>
                  <p:nvPr/>
                </p:nvSpPr>
                <p:spPr>
                  <a:xfrm>
                    <a:off x="2238993" y="2258257"/>
                    <a:ext cx="230003" cy="13982"/>
                  </a:xfrm>
                  <a:custGeom>
                    <a:rect b="b" l="l" r="r" t="t"/>
                    <a:pathLst>
                      <a:path extrusionOk="0" h="180" w="2961">
                        <a:moveTo>
                          <a:pt x="0" y="0"/>
                        </a:moveTo>
                        <a:lnTo>
                          <a:pt x="0" y="180"/>
                        </a:lnTo>
                        <a:lnTo>
                          <a:pt x="2960" y="180"/>
                        </a:lnTo>
                        <a:lnTo>
                          <a:pt x="2960"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6" name="Google Shape;1956;g30cded51e9e_2_280"/>
                  <p:cNvSpPr/>
                  <p:nvPr/>
                </p:nvSpPr>
                <p:spPr>
                  <a:xfrm>
                    <a:off x="2238993" y="2293212"/>
                    <a:ext cx="230003" cy="13749"/>
                  </a:xfrm>
                  <a:custGeom>
                    <a:rect b="b" l="l" r="r" t="t"/>
                    <a:pathLst>
                      <a:path extrusionOk="0" h="177" w="2961">
                        <a:moveTo>
                          <a:pt x="0" y="0"/>
                        </a:moveTo>
                        <a:lnTo>
                          <a:pt x="0" y="176"/>
                        </a:lnTo>
                        <a:lnTo>
                          <a:pt x="2960" y="176"/>
                        </a:lnTo>
                        <a:lnTo>
                          <a:pt x="2960"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7" name="Google Shape;1957;g30cded51e9e_2_280"/>
                  <p:cNvSpPr/>
                  <p:nvPr/>
                </p:nvSpPr>
                <p:spPr>
                  <a:xfrm>
                    <a:off x="2238993" y="2328090"/>
                    <a:ext cx="230003" cy="14060"/>
                  </a:xfrm>
                  <a:custGeom>
                    <a:rect b="b" l="l" r="r" t="t"/>
                    <a:pathLst>
                      <a:path extrusionOk="0" h="181" w="2961">
                        <a:moveTo>
                          <a:pt x="0" y="1"/>
                        </a:moveTo>
                        <a:lnTo>
                          <a:pt x="0" y="180"/>
                        </a:lnTo>
                        <a:lnTo>
                          <a:pt x="2960" y="180"/>
                        </a:lnTo>
                        <a:lnTo>
                          <a:pt x="2960"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8" name="Google Shape;1958;g30cded51e9e_2_280"/>
                  <p:cNvSpPr/>
                  <p:nvPr/>
                </p:nvSpPr>
                <p:spPr>
                  <a:xfrm>
                    <a:off x="2238993" y="2363045"/>
                    <a:ext cx="341626" cy="13749"/>
                  </a:xfrm>
                  <a:custGeom>
                    <a:rect b="b" l="l" r="r" t="t"/>
                    <a:pathLst>
                      <a:path extrusionOk="0" h="177" w="4398">
                        <a:moveTo>
                          <a:pt x="0" y="1"/>
                        </a:moveTo>
                        <a:lnTo>
                          <a:pt x="0" y="177"/>
                        </a:lnTo>
                        <a:lnTo>
                          <a:pt x="4397" y="177"/>
                        </a:lnTo>
                        <a:lnTo>
                          <a:pt x="4397"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9" name="Google Shape;1959;g30cded51e9e_2_280"/>
                  <p:cNvSpPr/>
                  <p:nvPr/>
                </p:nvSpPr>
                <p:spPr>
                  <a:xfrm>
                    <a:off x="2238993" y="2398001"/>
                    <a:ext cx="341626" cy="13749"/>
                  </a:xfrm>
                  <a:custGeom>
                    <a:rect b="b" l="l" r="r" t="t"/>
                    <a:pathLst>
                      <a:path extrusionOk="0" h="177" w="4398">
                        <a:moveTo>
                          <a:pt x="0" y="0"/>
                        </a:moveTo>
                        <a:lnTo>
                          <a:pt x="0" y="176"/>
                        </a:lnTo>
                        <a:lnTo>
                          <a:pt x="4397" y="176"/>
                        </a:lnTo>
                        <a:lnTo>
                          <a:pt x="4397"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0" name="Google Shape;1960;g30cded51e9e_2_280"/>
                  <p:cNvSpPr/>
                  <p:nvPr/>
                </p:nvSpPr>
                <p:spPr>
                  <a:xfrm>
                    <a:off x="2238993" y="2432645"/>
                    <a:ext cx="341626" cy="13827"/>
                  </a:xfrm>
                  <a:custGeom>
                    <a:rect b="b" l="l" r="r" t="t"/>
                    <a:pathLst>
                      <a:path extrusionOk="0" h="178" w="4398">
                        <a:moveTo>
                          <a:pt x="0" y="1"/>
                        </a:moveTo>
                        <a:lnTo>
                          <a:pt x="0" y="177"/>
                        </a:lnTo>
                        <a:lnTo>
                          <a:pt x="4397" y="177"/>
                        </a:lnTo>
                        <a:lnTo>
                          <a:pt x="4397"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1" name="Google Shape;1961;g30cded51e9e_2_280"/>
                  <p:cNvSpPr/>
                  <p:nvPr/>
                </p:nvSpPr>
                <p:spPr>
                  <a:xfrm>
                    <a:off x="2238993" y="2467600"/>
                    <a:ext cx="341626" cy="13749"/>
                  </a:xfrm>
                  <a:custGeom>
                    <a:rect b="b" l="l" r="r" t="t"/>
                    <a:pathLst>
                      <a:path extrusionOk="0" h="177" w="4398">
                        <a:moveTo>
                          <a:pt x="0" y="1"/>
                        </a:moveTo>
                        <a:lnTo>
                          <a:pt x="0" y="177"/>
                        </a:lnTo>
                        <a:lnTo>
                          <a:pt x="4397" y="177"/>
                        </a:lnTo>
                        <a:lnTo>
                          <a:pt x="4397"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2" name="Google Shape;1962;g30cded51e9e_2_280"/>
                  <p:cNvSpPr/>
                  <p:nvPr/>
                </p:nvSpPr>
                <p:spPr>
                  <a:xfrm>
                    <a:off x="2238993" y="2502323"/>
                    <a:ext cx="341626" cy="13749"/>
                  </a:xfrm>
                  <a:custGeom>
                    <a:rect b="b" l="l" r="r" t="t"/>
                    <a:pathLst>
                      <a:path extrusionOk="0" h="177" w="4398">
                        <a:moveTo>
                          <a:pt x="0" y="0"/>
                        </a:moveTo>
                        <a:lnTo>
                          <a:pt x="0" y="176"/>
                        </a:lnTo>
                        <a:lnTo>
                          <a:pt x="4397" y="176"/>
                        </a:lnTo>
                        <a:lnTo>
                          <a:pt x="4397"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3" name="Google Shape;1963;g30cded51e9e_2_280"/>
                  <p:cNvSpPr/>
                  <p:nvPr/>
                </p:nvSpPr>
                <p:spPr>
                  <a:xfrm>
                    <a:off x="2238993" y="2537278"/>
                    <a:ext cx="341626" cy="13749"/>
                  </a:xfrm>
                  <a:custGeom>
                    <a:rect b="b" l="l" r="r" t="t"/>
                    <a:pathLst>
                      <a:path extrusionOk="0" h="177" w="4398">
                        <a:moveTo>
                          <a:pt x="0" y="0"/>
                        </a:moveTo>
                        <a:lnTo>
                          <a:pt x="0" y="176"/>
                        </a:lnTo>
                        <a:lnTo>
                          <a:pt x="4397" y="176"/>
                        </a:lnTo>
                        <a:lnTo>
                          <a:pt x="4397"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4" name="Google Shape;1964;g30cded51e9e_2_280"/>
                  <p:cNvSpPr/>
                  <p:nvPr/>
                </p:nvSpPr>
                <p:spPr>
                  <a:xfrm>
                    <a:off x="2238993" y="2571922"/>
                    <a:ext cx="341626" cy="13749"/>
                  </a:xfrm>
                  <a:custGeom>
                    <a:rect b="b" l="l" r="r" t="t"/>
                    <a:pathLst>
                      <a:path extrusionOk="0" h="177" w="4398">
                        <a:moveTo>
                          <a:pt x="0" y="1"/>
                        </a:moveTo>
                        <a:lnTo>
                          <a:pt x="0" y="177"/>
                        </a:lnTo>
                        <a:lnTo>
                          <a:pt x="4397" y="177"/>
                        </a:lnTo>
                        <a:lnTo>
                          <a:pt x="4397"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5" name="Google Shape;1965;g30cded51e9e_2_280"/>
                  <p:cNvSpPr/>
                  <p:nvPr/>
                </p:nvSpPr>
                <p:spPr>
                  <a:xfrm>
                    <a:off x="2238993" y="2606645"/>
                    <a:ext cx="341626" cy="13982"/>
                  </a:xfrm>
                  <a:custGeom>
                    <a:rect b="b" l="l" r="r" t="t"/>
                    <a:pathLst>
                      <a:path extrusionOk="0" h="180" w="4398">
                        <a:moveTo>
                          <a:pt x="0" y="0"/>
                        </a:moveTo>
                        <a:lnTo>
                          <a:pt x="0" y="180"/>
                        </a:lnTo>
                        <a:lnTo>
                          <a:pt x="4397" y="180"/>
                        </a:lnTo>
                        <a:lnTo>
                          <a:pt x="4397"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6" name="Google Shape;1966;g30cded51e9e_2_280"/>
                  <p:cNvSpPr/>
                  <p:nvPr/>
                </p:nvSpPr>
                <p:spPr>
                  <a:xfrm>
                    <a:off x="2238993" y="2641600"/>
                    <a:ext cx="341626" cy="13749"/>
                  </a:xfrm>
                  <a:custGeom>
                    <a:rect b="b" l="l" r="r" t="t"/>
                    <a:pathLst>
                      <a:path extrusionOk="0" h="177" w="4398">
                        <a:moveTo>
                          <a:pt x="0" y="0"/>
                        </a:moveTo>
                        <a:lnTo>
                          <a:pt x="0" y="176"/>
                        </a:lnTo>
                        <a:lnTo>
                          <a:pt x="4397" y="176"/>
                        </a:lnTo>
                        <a:lnTo>
                          <a:pt x="4397"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967" name="Google Shape;1967;g30cded51e9e_2_280"/>
                <p:cNvSpPr/>
                <p:nvPr/>
              </p:nvSpPr>
              <p:spPr>
                <a:xfrm>
                  <a:off x="-673575" y="2758482"/>
                  <a:ext cx="229925" cy="13982"/>
                </a:xfrm>
                <a:custGeom>
                  <a:rect b="b" l="l" r="r" t="t"/>
                  <a:pathLst>
                    <a:path extrusionOk="0" h="180" w="2960">
                      <a:moveTo>
                        <a:pt x="0" y="0"/>
                      </a:moveTo>
                      <a:lnTo>
                        <a:pt x="0" y="180"/>
                      </a:lnTo>
                      <a:lnTo>
                        <a:pt x="2960" y="180"/>
                      </a:lnTo>
                      <a:lnTo>
                        <a:pt x="2960" y="0"/>
                      </a:lnTo>
                      <a:close/>
                    </a:path>
                  </a:pathLst>
                </a:custGeom>
                <a:solidFill>
                  <a:srgbClr val="37474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8" name="Google Shape;1968;g30cded51e9e_2_280"/>
                <p:cNvSpPr/>
                <p:nvPr/>
              </p:nvSpPr>
              <p:spPr>
                <a:xfrm>
                  <a:off x="-673575" y="2793437"/>
                  <a:ext cx="229925" cy="13749"/>
                </a:xfrm>
                <a:custGeom>
                  <a:rect b="b" l="l" r="r" t="t"/>
                  <a:pathLst>
                    <a:path extrusionOk="0" h="177" w="2960">
                      <a:moveTo>
                        <a:pt x="0" y="0"/>
                      </a:moveTo>
                      <a:lnTo>
                        <a:pt x="0" y="176"/>
                      </a:lnTo>
                      <a:lnTo>
                        <a:pt x="2960" y="176"/>
                      </a:lnTo>
                      <a:lnTo>
                        <a:pt x="2960" y="0"/>
                      </a:lnTo>
                      <a:close/>
                    </a:path>
                  </a:pathLst>
                </a:custGeom>
                <a:solidFill>
                  <a:srgbClr val="37474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9" name="Google Shape;1969;g30cded51e9e_2_280"/>
                <p:cNvSpPr/>
                <p:nvPr/>
              </p:nvSpPr>
              <p:spPr>
                <a:xfrm>
                  <a:off x="-673575" y="2828315"/>
                  <a:ext cx="229925" cy="14060"/>
                </a:xfrm>
                <a:custGeom>
                  <a:rect b="b" l="l" r="r" t="t"/>
                  <a:pathLst>
                    <a:path extrusionOk="0" h="181" w="2960">
                      <a:moveTo>
                        <a:pt x="0" y="1"/>
                      </a:moveTo>
                      <a:lnTo>
                        <a:pt x="0" y="180"/>
                      </a:lnTo>
                      <a:lnTo>
                        <a:pt x="2960" y="180"/>
                      </a:lnTo>
                      <a:lnTo>
                        <a:pt x="2960" y="1"/>
                      </a:lnTo>
                      <a:close/>
                    </a:path>
                  </a:pathLst>
                </a:custGeom>
                <a:solidFill>
                  <a:srgbClr val="37474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0" name="Google Shape;1970;g30cded51e9e_2_280"/>
                <p:cNvSpPr/>
                <p:nvPr/>
              </p:nvSpPr>
              <p:spPr>
                <a:xfrm>
                  <a:off x="-673575" y="2863270"/>
                  <a:ext cx="341393" cy="13749"/>
                </a:xfrm>
                <a:custGeom>
                  <a:rect b="b" l="l" r="r" t="t"/>
                  <a:pathLst>
                    <a:path extrusionOk="0" h="177" w="4395">
                      <a:moveTo>
                        <a:pt x="0" y="1"/>
                      </a:moveTo>
                      <a:lnTo>
                        <a:pt x="0" y="177"/>
                      </a:lnTo>
                      <a:lnTo>
                        <a:pt x="4394" y="177"/>
                      </a:lnTo>
                      <a:lnTo>
                        <a:pt x="4394" y="1"/>
                      </a:lnTo>
                      <a:close/>
                    </a:path>
                  </a:pathLst>
                </a:custGeom>
                <a:solidFill>
                  <a:srgbClr val="37474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1" name="Google Shape;1971;g30cded51e9e_2_280"/>
                <p:cNvSpPr/>
                <p:nvPr/>
              </p:nvSpPr>
              <p:spPr>
                <a:xfrm>
                  <a:off x="-673575" y="2898226"/>
                  <a:ext cx="341393" cy="13749"/>
                </a:xfrm>
                <a:custGeom>
                  <a:rect b="b" l="l" r="r" t="t"/>
                  <a:pathLst>
                    <a:path extrusionOk="0" h="177" w="4395">
                      <a:moveTo>
                        <a:pt x="0" y="0"/>
                      </a:moveTo>
                      <a:lnTo>
                        <a:pt x="0" y="176"/>
                      </a:lnTo>
                      <a:lnTo>
                        <a:pt x="4394" y="176"/>
                      </a:lnTo>
                      <a:lnTo>
                        <a:pt x="4394" y="0"/>
                      </a:lnTo>
                      <a:close/>
                    </a:path>
                  </a:pathLst>
                </a:custGeom>
                <a:solidFill>
                  <a:srgbClr val="37474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2" name="Google Shape;1972;g30cded51e9e_2_280"/>
                <p:cNvSpPr/>
                <p:nvPr/>
              </p:nvSpPr>
              <p:spPr>
                <a:xfrm>
                  <a:off x="-673575" y="2932870"/>
                  <a:ext cx="341393" cy="13827"/>
                </a:xfrm>
                <a:custGeom>
                  <a:rect b="b" l="l" r="r" t="t"/>
                  <a:pathLst>
                    <a:path extrusionOk="0" h="178" w="4395">
                      <a:moveTo>
                        <a:pt x="0" y="1"/>
                      </a:moveTo>
                      <a:lnTo>
                        <a:pt x="0" y="177"/>
                      </a:lnTo>
                      <a:lnTo>
                        <a:pt x="4394" y="177"/>
                      </a:lnTo>
                      <a:lnTo>
                        <a:pt x="4394" y="1"/>
                      </a:lnTo>
                      <a:close/>
                    </a:path>
                  </a:pathLst>
                </a:custGeom>
                <a:solidFill>
                  <a:srgbClr val="37474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3" name="Google Shape;1973;g30cded51e9e_2_280"/>
                <p:cNvSpPr/>
                <p:nvPr/>
              </p:nvSpPr>
              <p:spPr>
                <a:xfrm>
                  <a:off x="-673575" y="2967825"/>
                  <a:ext cx="341393" cy="13749"/>
                </a:xfrm>
                <a:custGeom>
                  <a:rect b="b" l="l" r="r" t="t"/>
                  <a:pathLst>
                    <a:path extrusionOk="0" h="177" w="4395">
                      <a:moveTo>
                        <a:pt x="0" y="1"/>
                      </a:moveTo>
                      <a:lnTo>
                        <a:pt x="0" y="177"/>
                      </a:lnTo>
                      <a:lnTo>
                        <a:pt x="4394" y="177"/>
                      </a:lnTo>
                      <a:lnTo>
                        <a:pt x="4394" y="1"/>
                      </a:lnTo>
                      <a:close/>
                    </a:path>
                  </a:pathLst>
                </a:custGeom>
                <a:solidFill>
                  <a:srgbClr val="37474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4" name="Google Shape;1974;g30cded51e9e_2_280"/>
                <p:cNvSpPr/>
                <p:nvPr/>
              </p:nvSpPr>
              <p:spPr>
                <a:xfrm>
                  <a:off x="-673575" y="3002548"/>
                  <a:ext cx="341393" cy="13749"/>
                </a:xfrm>
                <a:custGeom>
                  <a:rect b="b" l="l" r="r" t="t"/>
                  <a:pathLst>
                    <a:path extrusionOk="0" h="177" w="4395">
                      <a:moveTo>
                        <a:pt x="0" y="0"/>
                      </a:moveTo>
                      <a:lnTo>
                        <a:pt x="0" y="176"/>
                      </a:lnTo>
                      <a:lnTo>
                        <a:pt x="4394" y="176"/>
                      </a:lnTo>
                      <a:lnTo>
                        <a:pt x="4394" y="0"/>
                      </a:lnTo>
                      <a:close/>
                    </a:path>
                  </a:pathLst>
                </a:custGeom>
                <a:solidFill>
                  <a:srgbClr val="37474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5" name="Google Shape;1975;g30cded51e9e_2_280"/>
                <p:cNvSpPr/>
                <p:nvPr/>
              </p:nvSpPr>
              <p:spPr>
                <a:xfrm>
                  <a:off x="-673575" y="3037503"/>
                  <a:ext cx="341393" cy="13749"/>
                </a:xfrm>
                <a:custGeom>
                  <a:rect b="b" l="l" r="r" t="t"/>
                  <a:pathLst>
                    <a:path extrusionOk="0" h="177" w="4395">
                      <a:moveTo>
                        <a:pt x="0" y="0"/>
                      </a:moveTo>
                      <a:lnTo>
                        <a:pt x="0" y="176"/>
                      </a:lnTo>
                      <a:lnTo>
                        <a:pt x="4394" y="176"/>
                      </a:lnTo>
                      <a:lnTo>
                        <a:pt x="4394" y="0"/>
                      </a:lnTo>
                      <a:close/>
                    </a:path>
                  </a:pathLst>
                </a:custGeom>
                <a:solidFill>
                  <a:srgbClr val="37474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6" name="Google Shape;1976;g30cded51e9e_2_280"/>
                <p:cNvSpPr/>
                <p:nvPr/>
              </p:nvSpPr>
              <p:spPr>
                <a:xfrm>
                  <a:off x="-673575" y="3072147"/>
                  <a:ext cx="341393" cy="13749"/>
                </a:xfrm>
                <a:custGeom>
                  <a:rect b="b" l="l" r="r" t="t"/>
                  <a:pathLst>
                    <a:path extrusionOk="0" h="177" w="4395">
                      <a:moveTo>
                        <a:pt x="0" y="1"/>
                      </a:moveTo>
                      <a:lnTo>
                        <a:pt x="0" y="177"/>
                      </a:lnTo>
                      <a:lnTo>
                        <a:pt x="4394" y="177"/>
                      </a:lnTo>
                      <a:lnTo>
                        <a:pt x="4394" y="1"/>
                      </a:lnTo>
                      <a:close/>
                    </a:path>
                  </a:pathLst>
                </a:custGeom>
                <a:solidFill>
                  <a:srgbClr val="37474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7" name="Google Shape;1977;g30cded51e9e_2_280"/>
                <p:cNvSpPr/>
                <p:nvPr/>
              </p:nvSpPr>
              <p:spPr>
                <a:xfrm>
                  <a:off x="-673575" y="3106870"/>
                  <a:ext cx="341393" cy="13982"/>
                </a:xfrm>
                <a:custGeom>
                  <a:rect b="b" l="l" r="r" t="t"/>
                  <a:pathLst>
                    <a:path extrusionOk="0" h="180" w="4395">
                      <a:moveTo>
                        <a:pt x="0" y="0"/>
                      </a:moveTo>
                      <a:lnTo>
                        <a:pt x="0" y="180"/>
                      </a:lnTo>
                      <a:lnTo>
                        <a:pt x="4394" y="180"/>
                      </a:lnTo>
                      <a:lnTo>
                        <a:pt x="4394" y="0"/>
                      </a:lnTo>
                      <a:close/>
                    </a:path>
                  </a:pathLst>
                </a:custGeom>
                <a:solidFill>
                  <a:srgbClr val="37474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8" name="Google Shape;1978;g30cded51e9e_2_280"/>
                <p:cNvSpPr/>
                <p:nvPr/>
              </p:nvSpPr>
              <p:spPr>
                <a:xfrm>
                  <a:off x="-673575" y="3141825"/>
                  <a:ext cx="341393" cy="13749"/>
                </a:xfrm>
                <a:custGeom>
                  <a:rect b="b" l="l" r="r" t="t"/>
                  <a:pathLst>
                    <a:path extrusionOk="0" h="177" w="4395">
                      <a:moveTo>
                        <a:pt x="0" y="0"/>
                      </a:moveTo>
                      <a:lnTo>
                        <a:pt x="0" y="176"/>
                      </a:lnTo>
                      <a:lnTo>
                        <a:pt x="4394" y="176"/>
                      </a:lnTo>
                      <a:lnTo>
                        <a:pt x="4394" y="0"/>
                      </a:lnTo>
                      <a:close/>
                    </a:path>
                  </a:pathLst>
                </a:custGeom>
                <a:solidFill>
                  <a:srgbClr val="37474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979" name="Google Shape;1979;g30cded51e9e_2_280"/>
              <p:cNvGrpSpPr/>
              <p:nvPr/>
            </p:nvGrpSpPr>
            <p:grpSpPr>
              <a:xfrm>
                <a:off x="1450898" y="883991"/>
                <a:ext cx="1937710" cy="862173"/>
                <a:chOff x="2078743" y="521710"/>
                <a:chExt cx="1142720" cy="508477"/>
              </a:xfrm>
            </p:grpSpPr>
            <p:sp>
              <p:nvSpPr>
                <p:cNvPr id="1980" name="Google Shape;1980;g30cded51e9e_2_280"/>
                <p:cNvSpPr/>
                <p:nvPr/>
              </p:nvSpPr>
              <p:spPr>
                <a:xfrm>
                  <a:off x="2162247" y="521710"/>
                  <a:ext cx="439111" cy="438878"/>
                </a:xfrm>
                <a:custGeom>
                  <a:rect b="b" l="l" r="r" t="t"/>
                  <a:pathLst>
                    <a:path extrusionOk="0" h="5650" w="5653">
                      <a:moveTo>
                        <a:pt x="1" y="1"/>
                      </a:moveTo>
                      <a:lnTo>
                        <a:pt x="1" y="5649"/>
                      </a:lnTo>
                      <a:lnTo>
                        <a:pt x="5653" y="5649"/>
                      </a:lnTo>
                      <a:lnTo>
                        <a:pt x="5653"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1" name="Google Shape;1981;g30cded51e9e_2_280"/>
                <p:cNvSpPr/>
                <p:nvPr/>
              </p:nvSpPr>
              <p:spPr>
                <a:xfrm>
                  <a:off x="2183531" y="542450"/>
                  <a:ext cx="397320" cy="397398"/>
                </a:xfrm>
                <a:custGeom>
                  <a:rect b="b" l="l" r="r" t="t"/>
                  <a:pathLst>
                    <a:path extrusionOk="0" h="5116" w="5115">
                      <a:moveTo>
                        <a:pt x="0" y="1"/>
                      </a:moveTo>
                      <a:lnTo>
                        <a:pt x="0" y="5115"/>
                      </a:lnTo>
                      <a:lnTo>
                        <a:pt x="5115" y="5115"/>
                      </a:lnTo>
                      <a:lnTo>
                        <a:pt x="5115"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2" name="Google Shape;1982;g30cded51e9e_2_280"/>
                <p:cNvSpPr/>
                <p:nvPr/>
              </p:nvSpPr>
              <p:spPr>
                <a:xfrm>
                  <a:off x="2245829" y="610884"/>
                  <a:ext cx="80940" cy="74570"/>
                </a:xfrm>
                <a:custGeom>
                  <a:rect b="b" l="l" r="r" t="t"/>
                  <a:pathLst>
                    <a:path extrusionOk="0" h="960" w="1042">
                      <a:moveTo>
                        <a:pt x="519" y="1"/>
                      </a:moveTo>
                      <a:cubicBezTo>
                        <a:pt x="488" y="1"/>
                        <a:pt x="457" y="4"/>
                        <a:pt x="425" y="10"/>
                      </a:cubicBezTo>
                      <a:cubicBezTo>
                        <a:pt x="236" y="48"/>
                        <a:pt x="85" y="199"/>
                        <a:pt x="51" y="387"/>
                      </a:cubicBezTo>
                      <a:cubicBezTo>
                        <a:pt x="1" y="645"/>
                        <a:pt x="170" y="897"/>
                        <a:pt x="428" y="950"/>
                      </a:cubicBezTo>
                      <a:cubicBezTo>
                        <a:pt x="459" y="956"/>
                        <a:pt x="489" y="959"/>
                        <a:pt x="519" y="959"/>
                      </a:cubicBezTo>
                      <a:cubicBezTo>
                        <a:pt x="744" y="959"/>
                        <a:pt x="947" y="800"/>
                        <a:pt x="991" y="573"/>
                      </a:cubicBezTo>
                      <a:cubicBezTo>
                        <a:pt x="1042" y="312"/>
                        <a:pt x="872" y="60"/>
                        <a:pt x="614" y="10"/>
                      </a:cubicBezTo>
                      <a:cubicBezTo>
                        <a:pt x="582" y="4"/>
                        <a:pt x="551" y="1"/>
                        <a:pt x="519" y="1"/>
                      </a:cubicBezTo>
                      <a:close/>
                    </a:path>
                  </a:pathLst>
                </a:custGeom>
                <a:solidFill>
                  <a:srgbClr val="37474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3" name="Google Shape;1983;g30cded51e9e_2_280"/>
                <p:cNvSpPr/>
                <p:nvPr/>
              </p:nvSpPr>
              <p:spPr>
                <a:xfrm>
                  <a:off x="2295698" y="675357"/>
                  <a:ext cx="284688" cy="160171"/>
                </a:xfrm>
                <a:custGeom>
                  <a:rect b="b" l="l" r="r" t="t"/>
                  <a:pathLst>
                    <a:path extrusionOk="0" h="2062" w="3665">
                      <a:moveTo>
                        <a:pt x="1831" y="1"/>
                      </a:moveTo>
                      <a:lnTo>
                        <a:pt x="0" y="2061"/>
                      </a:lnTo>
                      <a:lnTo>
                        <a:pt x="3664" y="2061"/>
                      </a:lnTo>
                      <a:lnTo>
                        <a:pt x="1831" y="1"/>
                      </a:lnTo>
                      <a:close/>
                    </a:path>
                  </a:pathLst>
                </a:custGeom>
                <a:solidFill>
                  <a:srgbClr val="37474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4" name="Google Shape;1984;g30cded51e9e_2_280"/>
                <p:cNvSpPr/>
                <p:nvPr/>
              </p:nvSpPr>
              <p:spPr>
                <a:xfrm>
                  <a:off x="2186249" y="731363"/>
                  <a:ext cx="235285" cy="104166"/>
                </a:xfrm>
                <a:custGeom>
                  <a:rect b="b" l="l" r="r" t="t"/>
                  <a:pathLst>
                    <a:path extrusionOk="0" h="1341" w="3029">
                      <a:moveTo>
                        <a:pt x="1513" y="0"/>
                      </a:moveTo>
                      <a:lnTo>
                        <a:pt x="0" y="1340"/>
                      </a:lnTo>
                      <a:lnTo>
                        <a:pt x="3029" y="1340"/>
                      </a:lnTo>
                      <a:lnTo>
                        <a:pt x="1513" y="0"/>
                      </a:ln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5" name="Google Shape;1985;g30cded51e9e_2_280"/>
                <p:cNvSpPr/>
                <p:nvPr/>
              </p:nvSpPr>
              <p:spPr>
                <a:xfrm>
                  <a:off x="2183531" y="835452"/>
                  <a:ext cx="397320" cy="104632"/>
                </a:xfrm>
                <a:custGeom>
                  <a:rect b="b" l="l" r="r" t="t"/>
                  <a:pathLst>
                    <a:path extrusionOk="0" h="1347" w="5115">
                      <a:moveTo>
                        <a:pt x="0" y="0"/>
                      </a:moveTo>
                      <a:lnTo>
                        <a:pt x="0" y="1346"/>
                      </a:lnTo>
                      <a:lnTo>
                        <a:pt x="5115" y="1346"/>
                      </a:lnTo>
                      <a:lnTo>
                        <a:pt x="5115" y="0"/>
                      </a:ln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6" name="Google Shape;1986;g30cded51e9e_2_280"/>
                <p:cNvSpPr/>
                <p:nvPr/>
              </p:nvSpPr>
              <p:spPr>
                <a:xfrm>
                  <a:off x="2782585" y="521710"/>
                  <a:ext cx="438878" cy="438878"/>
                </a:xfrm>
                <a:custGeom>
                  <a:rect b="b" l="l" r="r" t="t"/>
                  <a:pathLst>
                    <a:path extrusionOk="0" h="5650" w="5650">
                      <a:moveTo>
                        <a:pt x="1" y="1"/>
                      </a:moveTo>
                      <a:lnTo>
                        <a:pt x="1" y="5649"/>
                      </a:lnTo>
                      <a:lnTo>
                        <a:pt x="5649" y="5649"/>
                      </a:lnTo>
                      <a:lnTo>
                        <a:pt x="5649"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7" name="Google Shape;1987;g30cded51e9e_2_280"/>
                <p:cNvSpPr/>
                <p:nvPr/>
              </p:nvSpPr>
              <p:spPr>
                <a:xfrm>
                  <a:off x="2803325" y="542450"/>
                  <a:ext cx="397631" cy="397398"/>
                </a:xfrm>
                <a:custGeom>
                  <a:rect b="b" l="l" r="r" t="t"/>
                  <a:pathLst>
                    <a:path extrusionOk="0" h="5116" w="5119">
                      <a:moveTo>
                        <a:pt x="1" y="1"/>
                      </a:moveTo>
                      <a:lnTo>
                        <a:pt x="1" y="5115"/>
                      </a:lnTo>
                      <a:lnTo>
                        <a:pt x="5118" y="5115"/>
                      </a:lnTo>
                      <a:lnTo>
                        <a:pt x="5118"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8" name="Google Shape;1988;g30cded51e9e_2_280"/>
                <p:cNvSpPr/>
                <p:nvPr/>
              </p:nvSpPr>
              <p:spPr>
                <a:xfrm>
                  <a:off x="2861273" y="610884"/>
                  <a:ext cx="80940" cy="74570"/>
                </a:xfrm>
                <a:custGeom>
                  <a:rect b="b" l="l" r="r" t="t"/>
                  <a:pathLst>
                    <a:path extrusionOk="0" h="960" w="1042">
                      <a:moveTo>
                        <a:pt x="519" y="1"/>
                      </a:moveTo>
                      <a:cubicBezTo>
                        <a:pt x="488" y="1"/>
                        <a:pt x="456" y="4"/>
                        <a:pt x="425" y="10"/>
                      </a:cubicBezTo>
                      <a:cubicBezTo>
                        <a:pt x="236" y="48"/>
                        <a:pt x="85" y="199"/>
                        <a:pt x="51" y="387"/>
                      </a:cubicBezTo>
                      <a:cubicBezTo>
                        <a:pt x="0" y="645"/>
                        <a:pt x="167" y="897"/>
                        <a:pt x="428" y="950"/>
                      </a:cubicBezTo>
                      <a:cubicBezTo>
                        <a:pt x="459" y="956"/>
                        <a:pt x="489" y="959"/>
                        <a:pt x="519" y="959"/>
                      </a:cubicBezTo>
                      <a:cubicBezTo>
                        <a:pt x="743" y="959"/>
                        <a:pt x="944" y="800"/>
                        <a:pt x="988" y="573"/>
                      </a:cubicBezTo>
                      <a:cubicBezTo>
                        <a:pt x="1041" y="312"/>
                        <a:pt x="872" y="60"/>
                        <a:pt x="614" y="10"/>
                      </a:cubicBezTo>
                      <a:cubicBezTo>
                        <a:pt x="582" y="4"/>
                        <a:pt x="551" y="1"/>
                        <a:pt x="519"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9" name="Google Shape;1989;g30cded51e9e_2_280"/>
                <p:cNvSpPr/>
                <p:nvPr/>
              </p:nvSpPr>
              <p:spPr>
                <a:xfrm>
                  <a:off x="2910831" y="675357"/>
                  <a:ext cx="285232" cy="160171"/>
                </a:xfrm>
                <a:custGeom>
                  <a:rect b="b" l="l" r="r" t="t"/>
                  <a:pathLst>
                    <a:path extrusionOk="0" h="2062" w="3672">
                      <a:moveTo>
                        <a:pt x="1834" y="1"/>
                      </a:moveTo>
                      <a:lnTo>
                        <a:pt x="1" y="2061"/>
                      </a:lnTo>
                      <a:lnTo>
                        <a:pt x="3671" y="2061"/>
                      </a:lnTo>
                      <a:lnTo>
                        <a:pt x="1834"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0" name="Google Shape;1990;g30cded51e9e_2_280"/>
                <p:cNvSpPr/>
                <p:nvPr/>
              </p:nvSpPr>
              <p:spPr>
                <a:xfrm>
                  <a:off x="2801625" y="731376"/>
                  <a:ext cx="235122" cy="112875"/>
                </a:xfrm>
                <a:custGeom>
                  <a:rect b="b" l="l" r="r" t="t"/>
                  <a:pathLst>
                    <a:path extrusionOk="0" h="1341" w="3027">
                      <a:moveTo>
                        <a:pt x="1514" y="0"/>
                      </a:moveTo>
                      <a:lnTo>
                        <a:pt x="1" y="1340"/>
                      </a:lnTo>
                      <a:lnTo>
                        <a:pt x="3027" y="1340"/>
                      </a:lnTo>
                      <a:lnTo>
                        <a:pt x="1514"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1" name="Google Shape;1991;g30cded51e9e_2_280"/>
                <p:cNvSpPr/>
                <p:nvPr/>
              </p:nvSpPr>
              <p:spPr>
                <a:xfrm>
                  <a:off x="2796725" y="835450"/>
                  <a:ext cx="404228" cy="104625"/>
                </a:xfrm>
                <a:custGeom>
                  <a:rect b="b" l="l" r="r" t="t"/>
                  <a:pathLst>
                    <a:path extrusionOk="0" h="1347" w="5116">
                      <a:moveTo>
                        <a:pt x="1" y="0"/>
                      </a:moveTo>
                      <a:lnTo>
                        <a:pt x="1" y="1346"/>
                      </a:lnTo>
                      <a:lnTo>
                        <a:pt x="5115" y="1346"/>
                      </a:lnTo>
                      <a:lnTo>
                        <a:pt x="5115"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2" name="Google Shape;1992;g30cded51e9e_2_280"/>
                <p:cNvSpPr/>
                <p:nvPr/>
              </p:nvSpPr>
              <p:spPr>
                <a:xfrm>
                  <a:off x="2078743" y="591309"/>
                  <a:ext cx="438800" cy="438878"/>
                </a:xfrm>
                <a:custGeom>
                  <a:rect b="b" l="l" r="r" t="t"/>
                  <a:pathLst>
                    <a:path extrusionOk="0" h="5650" w="5649">
                      <a:moveTo>
                        <a:pt x="0" y="1"/>
                      </a:moveTo>
                      <a:lnTo>
                        <a:pt x="0" y="5650"/>
                      </a:lnTo>
                      <a:lnTo>
                        <a:pt x="5649" y="5650"/>
                      </a:lnTo>
                      <a:lnTo>
                        <a:pt x="5649"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3" name="Google Shape;1993;g30cded51e9e_2_280"/>
                <p:cNvSpPr/>
                <p:nvPr/>
              </p:nvSpPr>
              <p:spPr>
                <a:xfrm>
                  <a:off x="2099716" y="612593"/>
                  <a:ext cx="397320" cy="397320"/>
                </a:xfrm>
                <a:custGeom>
                  <a:rect b="b" l="l" r="r" t="t"/>
                  <a:pathLst>
                    <a:path extrusionOk="0" h="5115" w="5115">
                      <a:moveTo>
                        <a:pt x="1" y="1"/>
                      </a:moveTo>
                      <a:lnTo>
                        <a:pt x="1" y="5115"/>
                      </a:lnTo>
                      <a:lnTo>
                        <a:pt x="5115" y="5115"/>
                      </a:lnTo>
                      <a:lnTo>
                        <a:pt x="5115"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4" name="Google Shape;1994;g30cded51e9e_2_280"/>
                <p:cNvSpPr/>
                <p:nvPr/>
              </p:nvSpPr>
              <p:spPr>
                <a:xfrm>
                  <a:off x="2162014" y="680484"/>
                  <a:ext cx="80940" cy="74570"/>
                </a:xfrm>
                <a:custGeom>
                  <a:rect b="b" l="l" r="r" t="t"/>
                  <a:pathLst>
                    <a:path extrusionOk="0" h="960" w="1042">
                      <a:moveTo>
                        <a:pt x="520" y="1"/>
                      </a:moveTo>
                      <a:cubicBezTo>
                        <a:pt x="488" y="1"/>
                        <a:pt x="457" y="4"/>
                        <a:pt x="425" y="10"/>
                      </a:cubicBezTo>
                      <a:cubicBezTo>
                        <a:pt x="237" y="48"/>
                        <a:pt x="92" y="196"/>
                        <a:pt x="54" y="388"/>
                      </a:cubicBezTo>
                      <a:cubicBezTo>
                        <a:pt x="1" y="646"/>
                        <a:pt x="171" y="897"/>
                        <a:pt x="428" y="951"/>
                      </a:cubicBezTo>
                      <a:cubicBezTo>
                        <a:pt x="459" y="957"/>
                        <a:pt x="490" y="960"/>
                        <a:pt x="521" y="960"/>
                      </a:cubicBezTo>
                      <a:cubicBezTo>
                        <a:pt x="746" y="960"/>
                        <a:pt x="947" y="801"/>
                        <a:pt x="991" y="573"/>
                      </a:cubicBezTo>
                      <a:cubicBezTo>
                        <a:pt x="1042" y="312"/>
                        <a:pt x="875" y="61"/>
                        <a:pt x="614" y="10"/>
                      </a:cubicBezTo>
                      <a:cubicBezTo>
                        <a:pt x="583" y="4"/>
                        <a:pt x="551" y="1"/>
                        <a:pt x="52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5" name="Google Shape;1995;g30cded51e9e_2_280"/>
                <p:cNvSpPr/>
                <p:nvPr/>
              </p:nvSpPr>
              <p:spPr>
                <a:xfrm>
                  <a:off x="2211883" y="745268"/>
                  <a:ext cx="284688" cy="159860"/>
                </a:xfrm>
                <a:custGeom>
                  <a:rect b="b" l="l" r="r" t="t"/>
                  <a:pathLst>
                    <a:path extrusionOk="0" h="2058" w="3665">
                      <a:moveTo>
                        <a:pt x="1834" y="0"/>
                      </a:moveTo>
                      <a:lnTo>
                        <a:pt x="0" y="2057"/>
                      </a:lnTo>
                      <a:lnTo>
                        <a:pt x="3665" y="2057"/>
                      </a:lnTo>
                      <a:lnTo>
                        <a:pt x="1834"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6" name="Google Shape;1996;g30cded51e9e_2_280"/>
                <p:cNvSpPr/>
                <p:nvPr/>
              </p:nvSpPr>
              <p:spPr>
                <a:xfrm>
                  <a:off x="2102668" y="800963"/>
                  <a:ext cx="235130" cy="104166"/>
                </a:xfrm>
                <a:custGeom>
                  <a:rect b="b" l="l" r="r" t="t"/>
                  <a:pathLst>
                    <a:path extrusionOk="0" h="1341" w="3027">
                      <a:moveTo>
                        <a:pt x="1513" y="1"/>
                      </a:moveTo>
                      <a:lnTo>
                        <a:pt x="0" y="1340"/>
                      </a:lnTo>
                      <a:lnTo>
                        <a:pt x="3026" y="1340"/>
                      </a:lnTo>
                      <a:lnTo>
                        <a:pt x="1513" y="1"/>
                      </a:lnTo>
                      <a:close/>
                    </a:path>
                  </a:pathLst>
                </a:custGeom>
                <a:solidFill>
                  <a:srgbClr val="B1A0B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7" name="Google Shape;1997;g30cded51e9e_2_280"/>
                <p:cNvSpPr/>
                <p:nvPr/>
              </p:nvSpPr>
              <p:spPr>
                <a:xfrm>
                  <a:off x="2102668" y="800963"/>
                  <a:ext cx="235130" cy="104166"/>
                </a:xfrm>
                <a:custGeom>
                  <a:rect b="b" l="l" r="r" t="t"/>
                  <a:pathLst>
                    <a:path extrusionOk="0" h="1341" w="3027">
                      <a:moveTo>
                        <a:pt x="1513" y="1"/>
                      </a:moveTo>
                      <a:lnTo>
                        <a:pt x="0" y="1340"/>
                      </a:lnTo>
                      <a:lnTo>
                        <a:pt x="3026" y="1340"/>
                      </a:lnTo>
                      <a:lnTo>
                        <a:pt x="151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998" name="Google Shape;1998;g30cded51e9e_2_280"/>
              <p:cNvGrpSpPr/>
              <p:nvPr/>
            </p:nvGrpSpPr>
            <p:grpSpPr>
              <a:xfrm>
                <a:off x="48888" y="2216702"/>
                <a:ext cx="1159461" cy="862167"/>
                <a:chOff x="-293548" y="1647938"/>
                <a:chExt cx="837519" cy="622818"/>
              </a:xfrm>
            </p:grpSpPr>
            <p:sp>
              <p:nvSpPr>
                <p:cNvPr id="1999" name="Google Shape;1999;g30cded51e9e_2_280"/>
                <p:cNvSpPr/>
                <p:nvPr/>
              </p:nvSpPr>
              <p:spPr>
                <a:xfrm>
                  <a:off x="-293548" y="1647938"/>
                  <a:ext cx="837519" cy="622818"/>
                </a:xfrm>
                <a:custGeom>
                  <a:rect b="b" l="l" r="r" t="t"/>
                  <a:pathLst>
                    <a:path extrusionOk="0" h="8018" w="10782">
                      <a:moveTo>
                        <a:pt x="9530" y="1"/>
                      </a:moveTo>
                      <a:lnTo>
                        <a:pt x="0" y="1756"/>
                      </a:lnTo>
                      <a:lnTo>
                        <a:pt x="1252" y="8018"/>
                      </a:lnTo>
                      <a:lnTo>
                        <a:pt x="10782" y="6263"/>
                      </a:lnTo>
                      <a:lnTo>
                        <a:pt x="9530"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0" name="Google Shape;2000;g30cded51e9e_2_280"/>
                <p:cNvSpPr/>
                <p:nvPr/>
              </p:nvSpPr>
              <p:spPr>
                <a:xfrm>
                  <a:off x="-256961" y="1683826"/>
                  <a:ext cx="764347" cy="551044"/>
                </a:xfrm>
                <a:custGeom>
                  <a:rect b="b" l="l" r="r" t="t"/>
                  <a:pathLst>
                    <a:path extrusionOk="0" h="7094" w="9840">
                      <a:moveTo>
                        <a:pt x="8741" y="1"/>
                      </a:moveTo>
                      <a:lnTo>
                        <a:pt x="1" y="1614"/>
                      </a:lnTo>
                      <a:lnTo>
                        <a:pt x="1099" y="7093"/>
                      </a:lnTo>
                      <a:lnTo>
                        <a:pt x="9839" y="5483"/>
                      </a:lnTo>
                      <a:lnTo>
                        <a:pt x="8741"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1" name="Google Shape;2001;g30cded51e9e_2_280"/>
                <p:cNvSpPr/>
                <p:nvPr/>
              </p:nvSpPr>
              <p:spPr>
                <a:xfrm>
                  <a:off x="-176098" y="1843144"/>
                  <a:ext cx="162113" cy="147820"/>
                </a:xfrm>
                <a:custGeom>
                  <a:rect b="b" l="l" r="r" t="t"/>
                  <a:pathLst>
                    <a:path extrusionOk="0" h="1903" w="2087">
                      <a:moveTo>
                        <a:pt x="1048" y="1"/>
                      </a:moveTo>
                      <a:cubicBezTo>
                        <a:pt x="986" y="1"/>
                        <a:pt x="923" y="7"/>
                        <a:pt x="860" y="19"/>
                      </a:cubicBezTo>
                      <a:cubicBezTo>
                        <a:pt x="344" y="107"/>
                        <a:pt x="1" y="595"/>
                        <a:pt x="89" y="1108"/>
                      </a:cubicBezTo>
                      <a:cubicBezTo>
                        <a:pt x="92" y="1111"/>
                        <a:pt x="92" y="1120"/>
                        <a:pt x="92" y="1127"/>
                      </a:cubicBezTo>
                      <a:cubicBezTo>
                        <a:pt x="189" y="1584"/>
                        <a:pt x="592" y="1902"/>
                        <a:pt x="1043" y="1902"/>
                      </a:cubicBezTo>
                      <a:cubicBezTo>
                        <a:pt x="1104" y="1902"/>
                        <a:pt x="1166" y="1896"/>
                        <a:pt x="1228" y="1885"/>
                      </a:cubicBezTo>
                      <a:cubicBezTo>
                        <a:pt x="1743" y="1800"/>
                        <a:pt x="2086" y="1309"/>
                        <a:pt x="1998" y="796"/>
                      </a:cubicBezTo>
                      <a:cubicBezTo>
                        <a:pt x="1998" y="790"/>
                        <a:pt x="1995" y="784"/>
                        <a:pt x="1995" y="777"/>
                      </a:cubicBezTo>
                      <a:cubicBezTo>
                        <a:pt x="1898" y="319"/>
                        <a:pt x="1498" y="1"/>
                        <a:pt x="1048"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2" name="Google Shape;2002;g30cded51e9e_2_280"/>
                <p:cNvSpPr/>
                <p:nvPr/>
              </p:nvSpPr>
              <p:spPr>
                <a:xfrm>
                  <a:off x="39381" y="1842445"/>
                  <a:ext cx="467463" cy="354287"/>
                </a:xfrm>
                <a:custGeom>
                  <a:rect b="b" l="l" r="r" t="t"/>
                  <a:pathLst>
                    <a:path extrusionOk="0" h="4561" w="6018">
                      <a:moveTo>
                        <a:pt x="2212" y="0"/>
                      </a:moveTo>
                      <a:lnTo>
                        <a:pt x="1" y="4561"/>
                      </a:lnTo>
                      <a:lnTo>
                        <a:pt x="1" y="4561"/>
                      </a:lnTo>
                      <a:lnTo>
                        <a:pt x="6018" y="3450"/>
                      </a:lnTo>
                      <a:lnTo>
                        <a:pt x="2212"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3" name="Google Shape;2003;g30cded51e9e_2_280"/>
                <p:cNvSpPr/>
                <p:nvPr/>
              </p:nvSpPr>
              <p:spPr>
                <a:xfrm>
                  <a:off x="-144095" y="1992442"/>
                  <a:ext cx="386368" cy="238237"/>
                </a:xfrm>
                <a:custGeom>
                  <a:rect b="b" l="l" r="r" t="t"/>
                  <a:pathLst>
                    <a:path extrusionOk="0" h="3067" w="4974">
                      <a:moveTo>
                        <a:pt x="1970" y="0"/>
                      </a:moveTo>
                      <a:lnTo>
                        <a:pt x="1" y="3067"/>
                      </a:lnTo>
                      <a:lnTo>
                        <a:pt x="4974" y="2148"/>
                      </a:lnTo>
                      <a:lnTo>
                        <a:pt x="1970"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004" name="Google Shape;2004;g30cded51e9e_2_280"/>
              <p:cNvGrpSpPr/>
              <p:nvPr/>
            </p:nvGrpSpPr>
            <p:grpSpPr>
              <a:xfrm flipH="1">
                <a:off x="766261" y="1039963"/>
                <a:ext cx="907932" cy="1081475"/>
                <a:chOff x="3485727" y="1682661"/>
                <a:chExt cx="711992" cy="848083"/>
              </a:xfrm>
            </p:grpSpPr>
            <p:sp>
              <p:nvSpPr>
                <p:cNvPr id="2005" name="Google Shape;2005;g30cded51e9e_2_280"/>
                <p:cNvSpPr/>
                <p:nvPr/>
              </p:nvSpPr>
              <p:spPr>
                <a:xfrm>
                  <a:off x="3489145" y="1685845"/>
                  <a:ext cx="707331" cy="842412"/>
                </a:xfrm>
                <a:custGeom>
                  <a:rect b="b" l="l" r="r" t="t"/>
                  <a:pathLst>
                    <a:path extrusionOk="0" h="10845" w="9106">
                      <a:moveTo>
                        <a:pt x="3228" y="0"/>
                      </a:moveTo>
                      <a:lnTo>
                        <a:pt x="1" y="8329"/>
                      </a:lnTo>
                      <a:lnTo>
                        <a:pt x="6489" y="10845"/>
                      </a:lnTo>
                      <a:lnTo>
                        <a:pt x="9106" y="4098"/>
                      </a:lnTo>
                      <a:lnTo>
                        <a:pt x="8046" y="1865"/>
                      </a:lnTo>
                      <a:lnTo>
                        <a:pt x="3228"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6" name="Google Shape;2006;g30cded51e9e_2_280"/>
                <p:cNvSpPr/>
                <p:nvPr/>
              </p:nvSpPr>
              <p:spPr>
                <a:xfrm>
                  <a:off x="3485727" y="1682661"/>
                  <a:ext cx="711992" cy="848083"/>
                </a:xfrm>
                <a:custGeom>
                  <a:rect b="b" l="l" r="r" t="t"/>
                  <a:pathLst>
                    <a:path extrusionOk="0" h="10918" w="9166">
                      <a:moveTo>
                        <a:pt x="3246" y="0"/>
                      </a:moveTo>
                      <a:lnTo>
                        <a:pt x="3196" y="129"/>
                      </a:lnTo>
                      <a:lnTo>
                        <a:pt x="3259" y="154"/>
                      </a:lnTo>
                      <a:lnTo>
                        <a:pt x="3287" y="91"/>
                      </a:lnTo>
                      <a:lnTo>
                        <a:pt x="3322" y="104"/>
                      </a:lnTo>
                      <a:lnTo>
                        <a:pt x="3347" y="41"/>
                      </a:lnTo>
                      <a:lnTo>
                        <a:pt x="3246" y="0"/>
                      </a:lnTo>
                      <a:close/>
                      <a:moveTo>
                        <a:pt x="3514" y="101"/>
                      </a:moveTo>
                      <a:lnTo>
                        <a:pt x="3492" y="167"/>
                      </a:lnTo>
                      <a:lnTo>
                        <a:pt x="3662" y="230"/>
                      </a:lnTo>
                      <a:lnTo>
                        <a:pt x="3684" y="167"/>
                      </a:lnTo>
                      <a:lnTo>
                        <a:pt x="3514" y="101"/>
                      </a:lnTo>
                      <a:close/>
                      <a:moveTo>
                        <a:pt x="3850" y="227"/>
                      </a:moveTo>
                      <a:lnTo>
                        <a:pt x="3825" y="293"/>
                      </a:lnTo>
                      <a:lnTo>
                        <a:pt x="3995" y="356"/>
                      </a:lnTo>
                      <a:lnTo>
                        <a:pt x="4017" y="293"/>
                      </a:lnTo>
                      <a:lnTo>
                        <a:pt x="3850" y="227"/>
                      </a:lnTo>
                      <a:close/>
                      <a:moveTo>
                        <a:pt x="3133" y="293"/>
                      </a:moveTo>
                      <a:lnTo>
                        <a:pt x="3070" y="459"/>
                      </a:lnTo>
                      <a:lnTo>
                        <a:pt x="3133" y="484"/>
                      </a:lnTo>
                      <a:lnTo>
                        <a:pt x="3196" y="315"/>
                      </a:lnTo>
                      <a:lnTo>
                        <a:pt x="3133" y="293"/>
                      </a:lnTo>
                      <a:close/>
                      <a:moveTo>
                        <a:pt x="4184" y="359"/>
                      </a:moveTo>
                      <a:lnTo>
                        <a:pt x="4159" y="422"/>
                      </a:lnTo>
                      <a:lnTo>
                        <a:pt x="4328" y="484"/>
                      </a:lnTo>
                      <a:lnTo>
                        <a:pt x="4354" y="422"/>
                      </a:lnTo>
                      <a:lnTo>
                        <a:pt x="4184" y="359"/>
                      </a:lnTo>
                      <a:close/>
                      <a:moveTo>
                        <a:pt x="4517" y="488"/>
                      </a:moveTo>
                      <a:lnTo>
                        <a:pt x="4495" y="551"/>
                      </a:lnTo>
                      <a:lnTo>
                        <a:pt x="4662" y="613"/>
                      </a:lnTo>
                      <a:lnTo>
                        <a:pt x="4687" y="551"/>
                      </a:lnTo>
                      <a:lnTo>
                        <a:pt x="4517" y="488"/>
                      </a:lnTo>
                      <a:close/>
                      <a:moveTo>
                        <a:pt x="4857" y="617"/>
                      </a:moveTo>
                      <a:lnTo>
                        <a:pt x="4832" y="679"/>
                      </a:lnTo>
                      <a:lnTo>
                        <a:pt x="5001" y="742"/>
                      </a:lnTo>
                      <a:lnTo>
                        <a:pt x="5023" y="679"/>
                      </a:lnTo>
                      <a:lnTo>
                        <a:pt x="4857" y="617"/>
                      </a:lnTo>
                      <a:close/>
                      <a:moveTo>
                        <a:pt x="3004" y="626"/>
                      </a:moveTo>
                      <a:lnTo>
                        <a:pt x="2941" y="796"/>
                      </a:lnTo>
                      <a:lnTo>
                        <a:pt x="3004" y="818"/>
                      </a:lnTo>
                      <a:lnTo>
                        <a:pt x="3067" y="648"/>
                      </a:lnTo>
                      <a:lnTo>
                        <a:pt x="3004" y="626"/>
                      </a:lnTo>
                      <a:close/>
                      <a:moveTo>
                        <a:pt x="5190" y="746"/>
                      </a:moveTo>
                      <a:lnTo>
                        <a:pt x="5165" y="808"/>
                      </a:lnTo>
                      <a:lnTo>
                        <a:pt x="5335" y="875"/>
                      </a:lnTo>
                      <a:lnTo>
                        <a:pt x="5357" y="808"/>
                      </a:lnTo>
                      <a:lnTo>
                        <a:pt x="5190" y="746"/>
                      </a:lnTo>
                      <a:close/>
                      <a:moveTo>
                        <a:pt x="5524" y="875"/>
                      </a:moveTo>
                      <a:lnTo>
                        <a:pt x="5502" y="937"/>
                      </a:lnTo>
                      <a:lnTo>
                        <a:pt x="5668" y="1003"/>
                      </a:lnTo>
                      <a:lnTo>
                        <a:pt x="5693" y="937"/>
                      </a:lnTo>
                      <a:lnTo>
                        <a:pt x="5524" y="875"/>
                      </a:lnTo>
                      <a:close/>
                      <a:moveTo>
                        <a:pt x="5863" y="1010"/>
                      </a:moveTo>
                      <a:lnTo>
                        <a:pt x="5838" y="1073"/>
                      </a:lnTo>
                      <a:lnTo>
                        <a:pt x="6008" y="1136"/>
                      </a:lnTo>
                      <a:lnTo>
                        <a:pt x="6030" y="1073"/>
                      </a:lnTo>
                      <a:lnTo>
                        <a:pt x="5863" y="1010"/>
                      </a:lnTo>
                      <a:close/>
                      <a:moveTo>
                        <a:pt x="2878" y="963"/>
                      </a:moveTo>
                      <a:lnTo>
                        <a:pt x="2816" y="1132"/>
                      </a:lnTo>
                      <a:lnTo>
                        <a:pt x="2878" y="1158"/>
                      </a:lnTo>
                      <a:lnTo>
                        <a:pt x="2941" y="988"/>
                      </a:lnTo>
                      <a:lnTo>
                        <a:pt x="2878" y="963"/>
                      </a:lnTo>
                      <a:close/>
                      <a:moveTo>
                        <a:pt x="6197" y="1136"/>
                      </a:moveTo>
                      <a:lnTo>
                        <a:pt x="6171" y="1198"/>
                      </a:lnTo>
                      <a:lnTo>
                        <a:pt x="6341" y="1268"/>
                      </a:lnTo>
                      <a:lnTo>
                        <a:pt x="6366" y="1202"/>
                      </a:lnTo>
                      <a:lnTo>
                        <a:pt x="6197" y="1136"/>
                      </a:lnTo>
                      <a:close/>
                      <a:moveTo>
                        <a:pt x="6530" y="1271"/>
                      </a:moveTo>
                      <a:lnTo>
                        <a:pt x="6508" y="1334"/>
                      </a:lnTo>
                      <a:lnTo>
                        <a:pt x="6675" y="1397"/>
                      </a:lnTo>
                      <a:lnTo>
                        <a:pt x="6700" y="1334"/>
                      </a:lnTo>
                      <a:lnTo>
                        <a:pt x="6530" y="1271"/>
                      </a:lnTo>
                      <a:close/>
                      <a:moveTo>
                        <a:pt x="2749" y="1299"/>
                      </a:moveTo>
                      <a:lnTo>
                        <a:pt x="2687" y="1466"/>
                      </a:lnTo>
                      <a:lnTo>
                        <a:pt x="2749" y="1491"/>
                      </a:lnTo>
                      <a:lnTo>
                        <a:pt x="2812" y="1321"/>
                      </a:lnTo>
                      <a:lnTo>
                        <a:pt x="2749" y="1299"/>
                      </a:lnTo>
                      <a:close/>
                      <a:moveTo>
                        <a:pt x="6863" y="1397"/>
                      </a:moveTo>
                      <a:lnTo>
                        <a:pt x="6841" y="1460"/>
                      </a:lnTo>
                      <a:lnTo>
                        <a:pt x="7011" y="1526"/>
                      </a:lnTo>
                      <a:lnTo>
                        <a:pt x="7030" y="1463"/>
                      </a:lnTo>
                      <a:lnTo>
                        <a:pt x="6863" y="1397"/>
                      </a:lnTo>
                      <a:close/>
                      <a:moveTo>
                        <a:pt x="7200" y="1529"/>
                      </a:moveTo>
                      <a:lnTo>
                        <a:pt x="7175" y="1592"/>
                      </a:lnTo>
                      <a:lnTo>
                        <a:pt x="7345" y="1655"/>
                      </a:lnTo>
                      <a:lnTo>
                        <a:pt x="7367" y="1592"/>
                      </a:lnTo>
                      <a:lnTo>
                        <a:pt x="7200" y="1529"/>
                      </a:lnTo>
                      <a:close/>
                      <a:moveTo>
                        <a:pt x="7533" y="1655"/>
                      </a:moveTo>
                      <a:lnTo>
                        <a:pt x="7508" y="1717"/>
                      </a:lnTo>
                      <a:lnTo>
                        <a:pt x="7678" y="1780"/>
                      </a:lnTo>
                      <a:lnTo>
                        <a:pt x="7697" y="1721"/>
                      </a:lnTo>
                      <a:lnTo>
                        <a:pt x="7533" y="1655"/>
                      </a:lnTo>
                      <a:close/>
                      <a:moveTo>
                        <a:pt x="2617" y="1632"/>
                      </a:moveTo>
                      <a:lnTo>
                        <a:pt x="2554" y="1802"/>
                      </a:lnTo>
                      <a:lnTo>
                        <a:pt x="2617" y="1824"/>
                      </a:lnTo>
                      <a:lnTo>
                        <a:pt x="2680" y="1655"/>
                      </a:lnTo>
                      <a:lnTo>
                        <a:pt x="2617" y="1632"/>
                      </a:lnTo>
                      <a:close/>
                      <a:moveTo>
                        <a:pt x="7867" y="1790"/>
                      </a:moveTo>
                      <a:lnTo>
                        <a:pt x="7845" y="1853"/>
                      </a:lnTo>
                      <a:lnTo>
                        <a:pt x="8011" y="1916"/>
                      </a:lnTo>
                      <a:lnTo>
                        <a:pt x="8037" y="1853"/>
                      </a:lnTo>
                      <a:lnTo>
                        <a:pt x="7867" y="1790"/>
                      </a:lnTo>
                      <a:close/>
                      <a:moveTo>
                        <a:pt x="2488" y="1969"/>
                      </a:moveTo>
                      <a:lnTo>
                        <a:pt x="2425" y="2139"/>
                      </a:lnTo>
                      <a:lnTo>
                        <a:pt x="2488" y="2164"/>
                      </a:lnTo>
                      <a:lnTo>
                        <a:pt x="2551" y="1994"/>
                      </a:lnTo>
                      <a:lnTo>
                        <a:pt x="2488" y="1969"/>
                      </a:lnTo>
                      <a:close/>
                      <a:moveTo>
                        <a:pt x="8172" y="1994"/>
                      </a:moveTo>
                      <a:lnTo>
                        <a:pt x="8109" y="2023"/>
                      </a:lnTo>
                      <a:lnTo>
                        <a:pt x="8184" y="2183"/>
                      </a:lnTo>
                      <a:lnTo>
                        <a:pt x="8247" y="2155"/>
                      </a:lnTo>
                      <a:lnTo>
                        <a:pt x="8172" y="1994"/>
                      </a:lnTo>
                      <a:close/>
                      <a:moveTo>
                        <a:pt x="2359" y="2302"/>
                      </a:moveTo>
                      <a:lnTo>
                        <a:pt x="2297" y="2472"/>
                      </a:lnTo>
                      <a:lnTo>
                        <a:pt x="2359" y="2497"/>
                      </a:lnTo>
                      <a:lnTo>
                        <a:pt x="2422" y="2328"/>
                      </a:lnTo>
                      <a:lnTo>
                        <a:pt x="2359" y="2302"/>
                      </a:lnTo>
                      <a:close/>
                      <a:moveTo>
                        <a:pt x="8326" y="2321"/>
                      </a:moveTo>
                      <a:lnTo>
                        <a:pt x="8263" y="2346"/>
                      </a:lnTo>
                      <a:lnTo>
                        <a:pt x="8339" y="2510"/>
                      </a:lnTo>
                      <a:lnTo>
                        <a:pt x="8401" y="2482"/>
                      </a:lnTo>
                      <a:lnTo>
                        <a:pt x="8326" y="2321"/>
                      </a:lnTo>
                      <a:close/>
                      <a:moveTo>
                        <a:pt x="2230" y="2639"/>
                      </a:moveTo>
                      <a:lnTo>
                        <a:pt x="2168" y="2809"/>
                      </a:lnTo>
                      <a:lnTo>
                        <a:pt x="2230" y="2831"/>
                      </a:lnTo>
                      <a:lnTo>
                        <a:pt x="2290" y="2661"/>
                      </a:lnTo>
                      <a:lnTo>
                        <a:pt x="2230" y="2639"/>
                      </a:lnTo>
                      <a:close/>
                      <a:moveTo>
                        <a:pt x="8480" y="2642"/>
                      </a:moveTo>
                      <a:lnTo>
                        <a:pt x="8417" y="2670"/>
                      </a:lnTo>
                      <a:lnTo>
                        <a:pt x="8493" y="2831"/>
                      </a:lnTo>
                      <a:lnTo>
                        <a:pt x="8556" y="2803"/>
                      </a:lnTo>
                      <a:lnTo>
                        <a:pt x="8480" y="2642"/>
                      </a:lnTo>
                      <a:close/>
                      <a:moveTo>
                        <a:pt x="8634" y="2969"/>
                      </a:moveTo>
                      <a:lnTo>
                        <a:pt x="8571" y="2998"/>
                      </a:lnTo>
                      <a:lnTo>
                        <a:pt x="8647" y="3158"/>
                      </a:lnTo>
                      <a:lnTo>
                        <a:pt x="8710" y="3130"/>
                      </a:lnTo>
                      <a:lnTo>
                        <a:pt x="8634" y="2969"/>
                      </a:lnTo>
                      <a:close/>
                      <a:moveTo>
                        <a:pt x="2098" y="2972"/>
                      </a:moveTo>
                      <a:lnTo>
                        <a:pt x="2032" y="3142"/>
                      </a:lnTo>
                      <a:lnTo>
                        <a:pt x="2095" y="3164"/>
                      </a:lnTo>
                      <a:lnTo>
                        <a:pt x="2161" y="2998"/>
                      </a:lnTo>
                      <a:lnTo>
                        <a:pt x="2098" y="2972"/>
                      </a:lnTo>
                      <a:close/>
                      <a:moveTo>
                        <a:pt x="8779" y="3290"/>
                      </a:moveTo>
                      <a:lnTo>
                        <a:pt x="8719" y="3318"/>
                      </a:lnTo>
                      <a:lnTo>
                        <a:pt x="8795" y="3479"/>
                      </a:lnTo>
                      <a:lnTo>
                        <a:pt x="8857" y="3454"/>
                      </a:lnTo>
                      <a:lnTo>
                        <a:pt x="8779" y="3290"/>
                      </a:lnTo>
                      <a:close/>
                      <a:moveTo>
                        <a:pt x="1966" y="3306"/>
                      </a:moveTo>
                      <a:lnTo>
                        <a:pt x="1903" y="3476"/>
                      </a:lnTo>
                      <a:lnTo>
                        <a:pt x="1966" y="3501"/>
                      </a:lnTo>
                      <a:lnTo>
                        <a:pt x="2029" y="3331"/>
                      </a:lnTo>
                      <a:lnTo>
                        <a:pt x="1966" y="3306"/>
                      </a:lnTo>
                      <a:close/>
                      <a:moveTo>
                        <a:pt x="8933" y="3614"/>
                      </a:moveTo>
                      <a:lnTo>
                        <a:pt x="8873" y="3639"/>
                      </a:lnTo>
                      <a:lnTo>
                        <a:pt x="8949" y="3803"/>
                      </a:lnTo>
                      <a:lnTo>
                        <a:pt x="9012" y="3774"/>
                      </a:lnTo>
                      <a:lnTo>
                        <a:pt x="8933" y="3614"/>
                      </a:lnTo>
                      <a:close/>
                      <a:moveTo>
                        <a:pt x="1840" y="3639"/>
                      </a:moveTo>
                      <a:lnTo>
                        <a:pt x="1774" y="3809"/>
                      </a:lnTo>
                      <a:lnTo>
                        <a:pt x="1837" y="3834"/>
                      </a:lnTo>
                      <a:lnTo>
                        <a:pt x="1903" y="3664"/>
                      </a:lnTo>
                      <a:lnTo>
                        <a:pt x="1840" y="3639"/>
                      </a:lnTo>
                      <a:close/>
                      <a:moveTo>
                        <a:pt x="9087" y="3941"/>
                      </a:moveTo>
                      <a:lnTo>
                        <a:pt x="9027" y="3966"/>
                      </a:lnTo>
                      <a:lnTo>
                        <a:pt x="9103" y="4130"/>
                      </a:lnTo>
                      <a:lnTo>
                        <a:pt x="9166" y="4101"/>
                      </a:lnTo>
                      <a:lnTo>
                        <a:pt x="9087" y="3941"/>
                      </a:lnTo>
                      <a:close/>
                      <a:moveTo>
                        <a:pt x="1712" y="3976"/>
                      </a:moveTo>
                      <a:lnTo>
                        <a:pt x="1649" y="4146"/>
                      </a:lnTo>
                      <a:lnTo>
                        <a:pt x="1712" y="4168"/>
                      </a:lnTo>
                      <a:lnTo>
                        <a:pt x="1774" y="3998"/>
                      </a:lnTo>
                      <a:lnTo>
                        <a:pt x="1712" y="3976"/>
                      </a:lnTo>
                      <a:close/>
                      <a:moveTo>
                        <a:pt x="9059" y="4265"/>
                      </a:moveTo>
                      <a:lnTo>
                        <a:pt x="8996" y="4435"/>
                      </a:lnTo>
                      <a:lnTo>
                        <a:pt x="9059" y="4460"/>
                      </a:lnTo>
                      <a:lnTo>
                        <a:pt x="9122" y="4290"/>
                      </a:lnTo>
                      <a:lnTo>
                        <a:pt x="9059" y="4265"/>
                      </a:lnTo>
                      <a:close/>
                      <a:moveTo>
                        <a:pt x="1586" y="4309"/>
                      </a:moveTo>
                      <a:lnTo>
                        <a:pt x="1517" y="4479"/>
                      </a:lnTo>
                      <a:lnTo>
                        <a:pt x="1579" y="4501"/>
                      </a:lnTo>
                      <a:lnTo>
                        <a:pt x="1649" y="4334"/>
                      </a:lnTo>
                      <a:lnTo>
                        <a:pt x="1586" y="4309"/>
                      </a:lnTo>
                      <a:close/>
                      <a:moveTo>
                        <a:pt x="8933" y="4608"/>
                      </a:moveTo>
                      <a:lnTo>
                        <a:pt x="8867" y="4778"/>
                      </a:lnTo>
                      <a:lnTo>
                        <a:pt x="8930" y="4800"/>
                      </a:lnTo>
                      <a:lnTo>
                        <a:pt x="8996" y="4630"/>
                      </a:lnTo>
                      <a:lnTo>
                        <a:pt x="8933" y="4608"/>
                      </a:lnTo>
                      <a:close/>
                      <a:moveTo>
                        <a:pt x="1450" y="4652"/>
                      </a:moveTo>
                      <a:lnTo>
                        <a:pt x="1388" y="4819"/>
                      </a:lnTo>
                      <a:lnTo>
                        <a:pt x="1450" y="4844"/>
                      </a:lnTo>
                      <a:lnTo>
                        <a:pt x="1513" y="4674"/>
                      </a:lnTo>
                      <a:lnTo>
                        <a:pt x="1450" y="4652"/>
                      </a:lnTo>
                      <a:close/>
                      <a:moveTo>
                        <a:pt x="8804" y="4941"/>
                      </a:moveTo>
                      <a:lnTo>
                        <a:pt x="8741" y="5111"/>
                      </a:lnTo>
                      <a:lnTo>
                        <a:pt x="8804" y="5133"/>
                      </a:lnTo>
                      <a:lnTo>
                        <a:pt x="8867" y="4966"/>
                      </a:lnTo>
                      <a:lnTo>
                        <a:pt x="8804" y="4941"/>
                      </a:lnTo>
                      <a:close/>
                      <a:moveTo>
                        <a:pt x="1322" y="4985"/>
                      </a:moveTo>
                      <a:lnTo>
                        <a:pt x="1259" y="5155"/>
                      </a:lnTo>
                      <a:lnTo>
                        <a:pt x="1322" y="5177"/>
                      </a:lnTo>
                      <a:lnTo>
                        <a:pt x="1384" y="5010"/>
                      </a:lnTo>
                      <a:lnTo>
                        <a:pt x="1322" y="4985"/>
                      </a:lnTo>
                      <a:close/>
                      <a:moveTo>
                        <a:pt x="8672" y="5278"/>
                      </a:moveTo>
                      <a:lnTo>
                        <a:pt x="8606" y="5445"/>
                      </a:lnTo>
                      <a:lnTo>
                        <a:pt x="8669" y="5470"/>
                      </a:lnTo>
                      <a:lnTo>
                        <a:pt x="8735" y="5300"/>
                      </a:lnTo>
                      <a:lnTo>
                        <a:pt x="8672" y="5278"/>
                      </a:lnTo>
                      <a:close/>
                      <a:moveTo>
                        <a:pt x="1193" y="5319"/>
                      </a:moveTo>
                      <a:lnTo>
                        <a:pt x="1130" y="5489"/>
                      </a:lnTo>
                      <a:lnTo>
                        <a:pt x="1193" y="5514"/>
                      </a:lnTo>
                      <a:lnTo>
                        <a:pt x="1255" y="5344"/>
                      </a:lnTo>
                      <a:lnTo>
                        <a:pt x="1193" y="5319"/>
                      </a:lnTo>
                      <a:close/>
                      <a:moveTo>
                        <a:pt x="8543" y="5614"/>
                      </a:moveTo>
                      <a:lnTo>
                        <a:pt x="8480" y="5784"/>
                      </a:lnTo>
                      <a:lnTo>
                        <a:pt x="8543" y="5806"/>
                      </a:lnTo>
                      <a:lnTo>
                        <a:pt x="8606" y="5640"/>
                      </a:lnTo>
                      <a:lnTo>
                        <a:pt x="8543" y="5614"/>
                      </a:lnTo>
                      <a:close/>
                      <a:moveTo>
                        <a:pt x="1060" y="5655"/>
                      </a:moveTo>
                      <a:lnTo>
                        <a:pt x="998" y="5822"/>
                      </a:lnTo>
                      <a:lnTo>
                        <a:pt x="1060" y="5847"/>
                      </a:lnTo>
                      <a:lnTo>
                        <a:pt x="1123" y="5677"/>
                      </a:lnTo>
                      <a:lnTo>
                        <a:pt x="1060" y="5655"/>
                      </a:lnTo>
                      <a:close/>
                      <a:moveTo>
                        <a:pt x="8414" y="5941"/>
                      </a:moveTo>
                      <a:lnTo>
                        <a:pt x="8351" y="6118"/>
                      </a:lnTo>
                      <a:lnTo>
                        <a:pt x="8414" y="6143"/>
                      </a:lnTo>
                      <a:lnTo>
                        <a:pt x="8477" y="5963"/>
                      </a:lnTo>
                      <a:lnTo>
                        <a:pt x="8414" y="5941"/>
                      </a:lnTo>
                      <a:close/>
                      <a:moveTo>
                        <a:pt x="932" y="5989"/>
                      </a:moveTo>
                      <a:lnTo>
                        <a:pt x="869" y="6155"/>
                      </a:lnTo>
                      <a:lnTo>
                        <a:pt x="932" y="6180"/>
                      </a:lnTo>
                      <a:lnTo>
                        <a:pt x="994" y="6011"/>
                      </a:lnTo>
                      <a:lnTo>
                        <a:pt x="932" y="5989"/>
                      </a:lnTo>
                      <a:close/>
                      <a:moveTo>
                        <a:pt x="8285" y="6284"/>
                      </a:moveTo>
                      <a:lnTo>
                        <a:pt x="8222" y="6451"/>
                      </a:lnTo>
                      <a:lnTo>
                        <a:pt x="8285" y="6476"/>
                      </a:lnTo>
                      <a:lnTo>
                        <a:pt x="8345" y="6306"/>
                      </a:lnTo>
                      <a:lnTo>
                        <a:pt x="8285" y="6284"/>
                      </a:lnTo>
                      <a:close/>
                      <a:moveTo>
                        <a:pt x="803" y="6322"/>
                      </a:moveTo>
                      <a:lnTo>
                        <a:pt x="740" y="6492"/>
                      </a:lnTo>
                      <a:lnTo>
                        <a:pt x="803" y="6514"/>
                      </a:lnTo>
                      <a:lnTo>
                        <a:pt x="865" y="6347"/>
                      </a:lnTo>
                      <a:lnTo>
                        <a:pt x="803" y="6322"/>
                      </a:lnTo>
                      <a:close/>
                      <a:moveTo>
                        <a:pt x="8153" y="6618"/>
                      </a:moveTo>
                      <a:lnTo>
                        <a:pt x="8090" y="6784"/>
                      </a:lnTo>
                      <a:lnTo>
                        <a:pt x="8153" y="6810"/>
                      </a:lnTo>
                      <a:lnTo>
                        <a:pt x="8216" y="6640"/>
                      </a:lnTo>
                      <a:lnTo>
                        <a:pt x="8153" y="6618"/>
                      </a:lnTo>
                      <a:close/>
                      <a:moveTo>
                        <a:pt x="674" y="6662"/>
                      </a:moveTo>
                      <a:lnTo>
                        <a:pt x="611" y="6828"/>
                      </a:lnTo>
                      <a:lnTo>
                        <a:pt x="674" y="6854"/>
                      </a:lnTo>
                      <a:lnTo>
                        <a:pt x="737" y="6684"/>
                      </a:lnTo>
                      <a:lnTo>
                        <a:pt x="674" y="6662"/>
                      </a:lnTo>
                      <a:close/>
                      <a:moveTo>
                        <a:pt x="8024" y="6951"/>
                      </a:moveTo>
                      <a:lnTo>
                        <a:pt x="7961" y="7121"/>
                      </a:lnTo>
                      <a:lnTo>
                        <a:pt x="8024" y="7143"/>
                      </a:lnTo>
                      <a:lnTo>
                        <a:pt x="8087" y="6976"/>
                      </a:lnTo>
                      <a:lnTo>
                        <a:pt x="8024" y="6951"/>
                      </a:lnTo>
                      <a:close/>
                      <a:moveTo>
                        <a:pt x="542" y="6995"/>
                      </a:moveTo>
                      <a:lnTo>
                        <a:pt x="479" y="7165"/>
                      </a:lnTo>
                      <a:lnTo>
                        <a:pt x="542" y="7187"/>
                      </a:lnTo>
                      <a:lnTo>
                        <a:pt x="604" y="7017"/>
                      </a:lnTo>
                      <a:lnTo>
                        <a:pt x="542" y="6995"/>
                      </a:lnTo>
                      <a:close/>
                      <a:moveTo>
                        <a:pt x="7895" y="7284"/>
                      </a:moveTo>
                      <a:lnTo>
                        <a:pt x="7832" y="7454"/>
                      </a:lnTo>
                      <a:lnTo>
                        <a:pt x="7895" y="7479"/>
                      </a:lnTo>
                      <a:lnTo>
                        <a:pt x="7958" y="7310"/>
                      </a:lnTo>
                      <a:lnTo>
                        <a:pt x="7895" y="7284"/>
                      </a:lnTo>
                      <a:close/>
                      <a:moveTo>
                        <a:pt x="416" y="7328"/>
                      </a:moveTo>
                      <a:lnTo>
                        <a:pt x="350" y="7498"/>
                      </a:lnTo>
                      <a:lnTo>
                        <a:pt x="413" y="7520"/>
                      </a:lnTo>
                      <a:lnTo>
                        <a:pt x="479" y="7354"/>
                      </a:lnTo>
                      <a:lnTo>
                        <a:pt x="416" y="7328"/>
                      </a:lnTo>
                      <a:close/>
                      <a:moveTo>
                        <a:pt x="7766" y="7621"/>
                      </a:moveTo>
                      <a:lnTo>
                        <a:pt x="7703" y="7788"/>
                      </a:lnTo>
                      <a:lnTo>
                        <a:pt x="7766" y="7813"/>
                      </a:lnTo>
                      <a:lnTo>
                        <a:pt x="7829" y="7643"/>
                      </a:lnTo>
                      <a:lnTo>
                        <a:pt x="7766" y="7621"/>
                      </a:lnTo>
                      <a:close/>
                      <a:moveTo>
                        <a:pt x="284" y="7662"/>
                      </a:moveTo>
                      <a:lnTo>
                        <a:pt x="221" y="7832"/>
                      </a:lnTo>
                      <a:lnTo>
                        <a:pt x="284" y="7857"/>
                      </a:lnTo>
                      <a:lnTo>
                        <a:pt x="346" y="7687"/>
                      </a:lnTo>
                      <a:lnTo>
                        <a:pt x="284" y="7662"/>
                      </a:lnTo>
                      <a:close/>
                      <a:moveTo>
                        <a:pt x="7634" y="7954"/>
                      </a:moveTo>
                      <a:lnTo>
                        <a:pt x="7571" y="8121"/>
                      </a:lnTo>
                      <a:lnTo>
                        <a:pt x="7634" y="8146"/>
                      </a:lnTo>
                      <a:lnTo>
                        <a:pt x="7697" y="7976"/>
                      </a:lnTo>
                      <a:lnTo>
                        <a:pt x="7634" y="7954"/>
                      </a:lnTo>
                      <a:close/>
                      <a:moveTo>
                        <a:pt x="158" y="7998"/>
                      </a:moveTo>
                      <a:lnTo>
                        <a:pt x="92" y="8165"/>
                      </a:lnTo>
                      <a:lnTo>
                        <a:pt x="155" y="8190"/>
                      </a:lnTo>
                      <a:lnTo>
                        <a:pt x="221" y="8020"/>
                      </a:lnTo>
                      <a:lnTo>
                        <a:pt x="158" y="7998"/>
                      </a:lnTo>
                      <a:close/>
                      <a:moveTo>
                        <a:pt x="23" y="8326"/>
                      </a:moveTo>
                      <a:lnTo>
                        <a:pt x="1" y="8395"/>
                      </a:lnTo>
                      <a:lnTo>
                        <a:pt x="164" y="8458"/>
                      </a:lnTo>
                      <a:lnTo>
                        <a:pt x="189" y="8388"/>
                      </a:lnTo>
                      <a:lnTo>
                        <a:pt x="85" y="8351"/>
                      </a:lnTo>
                      <a:lnTo>
                        <a:pt x="23" y="8326"/>
                      </a:lnTo>
                      <a:close/>
                      <a:moveTo>
                        <a:pt x="7508" y="8285"/>
                      </a:moveTo>
                      <a:lnTo>
                        <a:pt x="7442" y="8451"/>
                      </a:lnTo>
                      <a:lnTo>
                        <a:pt x="7505" y="8477"/>
                      </a:lnTo>
                      <a:lnTo>
                        <a:pt x="7571" y="8307"/>
                      </a:lnTo>
                      <a:lnTo>
                        <a:pt x="7508" y="8285"/>
                      </a:lnTo>
                      <a:close/>
                      <a:moveTo>
                        <a:pt x="353" y="8461"/>
                      </a:moveTo>
                      <a:lnTo>
                        <a:pt x="331" y="8524"/>
                      </a:lnTo>
                      <a:lnTo>
                        <a:pt x="501" y="8587"/>
                      </a:lnTo>
                      <a:lnTo>
                        <a:pt x="523" y="8524"/>
                      </a:lnTo>
                      <a:lnTo>
                        <a:pt x="353" y="8461"/>
                      </a:lnTo>
                      <a:close/>
                      <a:moveTo>
                        <a:pt x="689" y="8587"/>
                      </a:moveTo>
                      <a:lnTo>
                        <a:pt x="664" y="8649"/>
                      </a:lnTo>
                      <a:lnTo>
                        <a:pt x="834" y="8716"/>
                      </a:lnTo>
                      <a:lnTo>
                        <a:pt x="856" y="8653"/>
                      </a:lnTo>
                      <a:lnTo>
                        <a:pt x="689" y="8587"/>
                      </a:lnTo>
                      <a:close/>
                      <a:moveTo>
                        <a:pt x="7376" y="8618"/>
                      </a:moveTo>
                      <a:lnTo>
                        <a:pt x="7313" y="8788"/>
                      </a:lnTo>
                      <a:lnTo>
                        <a:pt x="7376" y="8810"/>
                      </a:lnTo>
                      <a:lnTo>
                        <a:pt x="7439" y="8643"/>
                      </a:lnTo>
                      <a:lnTo>
                        <a:pt x="7376" y="8618"/>
                      </a:lnTo>
                      <a:close/>
                      <a:moveTo>
                        <a:pt x="1026" y="8716"/>
                      </a:moveTo>
                      <a:lnTo>
                        <a:pt x="1004" y="8778"/>
                      </a:lnTo>
                      <a:lnTo>
                        <a:pt x="1171" y="8841"/>
                      </a:lnTo>
                      <a:lnTo>
                        <a:pt x="1196" y="8778"/>
                      </a:lnTo>
                      <a:lnTo>
                        <a:pt x="1026" y="8716"/>
                      </a:lnTo>
                      <a:close/>
                      <a:moveTo>
                        <a:pt x="1359" y="8841"/>
                      </a:moveTo>
                      <a:lnTo>
                        <a:pt x="1337" y="8904"/>
                      </a:lnTo>
                      <a:lnTo>
                        <a:pt x="1507" y="8973"/>
                      </a:lnTo>
                      <a:lnTo>
                        <a:pt x="1529" y="8907"/>
                      </a:lnTo>
                      <a:lnTo>
                        <a:pt x="1359" y="8841"/>
                      </a:lnTo>
                      <a:close/>
                      <a:moveTo>
                        <a:pt x="1696" y="8980"/>
                      </a:moveTo>
                      <a:lnTo>
                        <a:pt x="1671" y="9043"/>
                      </a:lnTo>
                      <a:lnTo>
                        <a:pt x="1840" y="9106"/>
                      </a:lnTo>
                      <a:lnTo>
                        <a:pt x="1862" y="9043"/>
                      </a:lnTo>
                      <a:lnTo>
                        <a:pt x="1696" y="8980"/>
                      </a:lnTo>
                      <a:close/>
                      <a:moveTo>
                        <a:pt x="7250" y="8951"/>
                      </a:moveTo>
                      <a:lnTo>
                        <a:pt x="7184" y="9121"/>
                      </a:lnTo>
                      <a:lnTo>
                        <a:pt x="7247" y="9143"/>
                      </a:lnTo>
                      <a:lnTo>
                        <a:pt x="7313" y="8977"/>
                      </a:lnTo>
                      <a:lnTo>
                        <a:pt x="7250" y="8951"/>
                      </a:lnTo>
                      <a:close/>
                      <a:moveTo>
                        <a:pt x="2029" y="9109"/>
                      </a:moveTo>
                      <a:lnTo>
                        <a:pt x="2004" y="9172"/>
                      </a:lnTo>
                      <a:lnTo>
                        <a:pt x="2174" y="9234"/>
                      </a:lnTo>
                      <a:lnTo>
                        <a:pt x="2199" y="9178"/>
                      </a:lnTo>
                      <a:lnTo>
                        <a:pt x="2029" y="9109"/>
                      </a:lnTo>
                      <a:close/>
                      <a:moveTo>
                        <a:pt x="2363" y="9238"/>
                      </a:moveTo>
                      <a:lnTo>
                        <a:pt x="2341" y="9301"/>
                      </a:lnTo>
                      <a:lnTo>
                        <a:pt x="2507" y="9367"/>
                      </a:lnTo>
                      <a:lnTo>
                        <a:pt x="2532" y="9301"/>
                      </a:lnTo>
                      <a:lnTo>
                        <a:pt x="2363" y="9238"/>
                      </a:lnTo>
                      <a:close/>
                      <a:moveTo>
                        <a:pt x="7115" y="9291"/>
                      </a:moveTo>
                      <a:lnTo>
                        <a:pt x="7052" y="9458"/>
                      </a:lnTo>
                      <a:lnTo>
                        <a:pt x="7115" y="9483"/>
                      </a:lnTo>
                      <a:lnTo>
                        <a:pt x="7178" y="9313"/>
                      </a:lnTo>
                      <a:lnTo>
                        <a:pt x="7115" y="9291"/>
                      </a:lnTo>
                      <a:close/>
                      <a:moveTo>
                        <a:pt x="2696" y="9367"/>
                      </a:moveTo>
                      <a:lnTo>
                        <a:pt x="2674" y="9430"/>
                      </a:lnTo>
                      <a:lnTo>
                        <a:pt x="2844" y="9496"/>
                      </a:lnTo>
                      <a:lnTo>
                        <a:pt x="2866" y="9430"/>
                      </a:lnTo>
                      <a:lnTo>
                        <a:pt x="2696" y="9367"/>
                      </a:lnTo>
                      <a:close/>
                      <a:moveTo>
                        <a:pt x="3033" y="9499"/>
                      </a:moveTo>
                      <a:lnTo>
                        <a:pt x="3007" y="9562"/>
                      </a:lnTo>
                      <a:lnTo>
                        <a:pt x="3177" y="9625"/>
                      </a:lnTo>
                      <a:lnTo>
                        <a:pt x="3199" y="9562"/>
                      </a:lnTo>
                      <a:lnTo>
                        <a:pt x="3033" y="9499"/>
                      </a:lnTo>
                      <a:close/>
                      <a:moveTo>
                        <a:pt x="3366" y="9628"/>
                      </a:moveTo>
                      <a:lnTo>
                        <a:pt x="3341" y="9691"/>
                      </a:lnTo>
                      <a:lnTo>
                        <a:pt x="3511" y="9753"/>
                      </a:lnTo>
                      <a:lnTo>
                        <a:pt x="3536" y="9691"/>
                      </a:lnTo>
                      <a:lnTo>
                        <a:pt x="3366" y="9628"/>
                      </a:lnTo>
                      <a:close/>
                      <a:moveTo>
                        <a:pt x="6989" y="9625"/>
                      </a:moveTo>
                      <a:lnTo>
                        <a:pt x="6923" y="9794"/>
                      </a:lnTo>
                      <a:lnTo>
                        <a:pt x="6986" y="9816"/>
                      </a:lnTo>
                      <a:lnTo>
                        <a:pt x="7052" y="9650"/>
                      </a:lnTo>
                      <a:lnTo>
                        <a:pt x="6989" y="9625"/>
                      </a:lnTo>
                      <a:close/>
                      <a:moveTo>
                        <a:pt x="3699" y="9760"/>
                      </a:moveTo>
                      <a:lnTo>
                        <a:pt x="3677" y="9823"/>
                      </a:lnTo>
                      <a:lnTo>
                        <a:pt x="3844" y="9886"/>
                      </a:lnTo>
                      <a:lnTo>
                        <a:pt x="3869" y="9823"/>
                      </a:lnTo>
                      <a:lnTo>
                        <a:pt x="3699" y="9760"/>
                      </a:lnTo>
                      <a:close/>
                      <a:moveTo>
                        <a:pt x="4033" y="9882"/>
                      </a:moveTo>
                      <a:lnTo>
                        <a:pt x="4011" y="9945"/>
                      </a:lnTo>
                      <a:lnTo>
                        <a:pt x="4181" y="10008"/>
                      </a:lnTo>
                      <a:lnTo>
                        <a:pt x="4203" y="9945"/>
                      </a:lnTo>
                      <a:lnTo>
                        <a:pt x="4033" y="9882"/>
                      </a:lnTo>
                      <a:close/>
                      <a:moveTo>
                        <a:pt x="4369" y="10008"/>
                      </a:moveTo>
                      <a:lnTo>
                        <a:pt x="4344" y="10074"/>
                      </a:lnTo>
                      <a:lnTo>
                        <a:pt x="4514" y="10140"/>
                      </a:lnTo>
                      <a:lnTo>
                        <a:pt x="4536" y="10074"/>
                      </a:lnTo>
                      <a:lnTo>
                        <a:pt x="4369" y="10008"/>
                      </a:lnTo>
                      <a:close/>
                      <a:moveTo>
                        <a:pt x="6857" y="9955"/>
                      </a:moveTo>
                      <a:lnTo>
                        <a:pt x="6794" y="10125"/>
                      </a:lnTo>
                      <a:lnTo>
                        <a:pt x="6857" y="10147"/>
                      </a:lnTo>
                      <a:lnTo>
                        <a:pt x="6920" y="9980"/>
                      </a:lnTo>
                      <a:lnTo>
                        <a:pt x="6857" y="9955"/>
                      </a:lnTo>
                      <a:close/>
                      <a:moveTo>
                        <a:pt x="4703" y="10143"/>
                      </a:moveTo>
                      <a:lnTo>
                        <a:pt x="4677" y="10206"/>
                      </a:lnTo>
                      <a:lnTo>
                        <a:pt x="4847" y="10269"/>
                      </a:lnTo>
                      <a:lnTo>
                        <a:pt x="4872" y="10206"/>
                      </a:lnTo>
                      <a:lnTo>
                        <a:pt x="4703" y="10143"/>
                      </a:lnTo>
                      <a:close/>
                      <a:moveTo>
                        <a:pt x="5039" y="10269"/>
                      </a:moveTo>
                      <a:lnTo>
                        <a:pt x="5017" y="10332"/>
                      </a:lnTo>
                      <a:lnTo>
                        <a:pt x="5187" y="10398"/>
                      </a:lnTo>
                      <a:lnTo>
                        <a:pt x="5209" y="10335"/>
                      </a:lnTo>
                      <a:lnTo>
                        <a:pt x="5039" y="10269"/>
                      </a:lnTo>
                      <a:close/>
                      <a:moveTo>
                        <a:pt x="6731" y="10288"/>
                      </a:moveTo>
                      <a:lnTo>
                        <a:pt x="6665" y="10458"/>
                      </a:lnTo>
                      <a:lnTo>
                        <a:pt x="6728" y="10483"/>
                      </a:lnTo>
                      <a:lnTo>
                        <a:pt x="6794" y="10313"/>
                      </a:lnTo>
                      <a:lnTo>
                        <a:pt x="6731" y="10288"/>
                      </a:lnTo>
                      <a:close/>
                      <a:moveTo>
                        <a:pt x="5376" y="10405"/>
                      </a:moveTo>
                      <a:lnTo>
                        <a:pt x="5351" y="10467"/>
                      </a:lnTo>
                      <a:lnTo>
                        <a:pt x="5520" y="10530"/>
                      </a:lnTo>
                      <a:lnTo>
                        <a:pt x="5542" y="10467"/>
                      </a:lnTo>
                      <a:lnTo>
                        <a:pt x="5376" y="10405"/>
                      </a:lnTo>
                      <a:close/>
                      <a:moveTo>
                        <a:pt x="5709" y="10533"/>
                      </a:moveTo>
                      <a:lnTo>
                        <a:pt x="5684" y="10596"/>
                      </a:lnTo>
                      <a:lnTo>
                        <a:pt x="5854" y="10659"/>
                      </a:lnTo>
                      <a:lnTo>
                        <a:pt x="5879" y="10600"/>
                      </a:lnTo>
                      <a:lnTo>
                        <a:pt x="5709" y="10533"/>
                      </a:lnTo>
                      <a:close/>
                      <a:moveTo>
                        <a:pt x="6043" y="10662"/>
                      </a:moveTo>
                      <a:lnTo>
                        <a:pt x="6020" y="10725"/>
                      </a:lnTo>
                      <a:lnTo>
                        <a:pt x="6187" y="10788"/>
                      </a:lnTo>
                      <a:lnTo>
                        <a:pt x="6212" y="10725"/>
                      </a:lnTo>
                      <a:lnTo>
                        <a:pt x="6043" y="10662"/>
                      </a:lnTo>
                      <a:close/>
                      <a:moveTo>
                        <a:pt x="6596" y="10625"/>
                      </a:moveTo>
                      <a:lnTo>
                        <a:pt x="6533" y="10791"/>
                      </a:lnTo>
                      <a:lnTo>
                        <a:pt x="6596" y="10817"/>
                      </a:lnTo>
                      <a:lnTo>
                        <a:pt x="6659" y="10647"/>
                      </a:lnTo>
                      <a:lnTo>
                        <a:pt x="6596" y="10625"/>
                      </a:lnTo>
                      <a:close/>
                      <a:moveTo>
                        <a:pt x="6376" y="10791"/>
                      </a:moveTo>
                      <a:lnTo>
                        <a:pt x="6354" y="10854"/>
                      </a:lnTo>
                      <a:lnTo>
                        <a:pt x="6524" y="10917"/>
                      </a:lnTo>
                      <a:lnTo>
                        <a:pt x="6546" y="10861"/>
                      </a:lnTo>
                      <a:lnTo>
                        <a:pt x="6376" y="1079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7" name="Google Shape;2007;g30cded51e9e_2_280"/>
                <p:cNvSpPr/>
                <p:nvPr/>
              </p:nvSpPr>
              <p:spPr>
                <a:xfrm>
                  <a:off x="4066449" y="1830716"/>
                  <a:ext cx="130032" cy="173532"/>
                </a:xfrm>
                <a:custGeom>
                  <a:rect b="b" l="l" r="r" t="t"/>
                  <a:pathLst>
                    <a:path extrusionOk="0" h="2234" w="1674">
                      <a:moveTo>
                        <a:pt x="614" y="0"/>
                      </a:moveTo>
                      <a:lnTo>
                        <a:pt x="1" y="1588"/>
                      </a:lnTo>
                      <a:lnTo>
                        <a:pt x="1674" y="2233"/>
                      </a:lnTo>
                      <a:lnTo>
                        <a:pt x="1674" y="2233"/>
                      </a:lnTo>
                      <a:lnTo>
                        <a:pt x="614"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2008" name="Google Shape;2008;g30cded51e9e_2_280"/>
            <p:cNvGrpSpPr/>
            <p:nvPr/>
          </p:nvGrpSpPr>
          <p:grpSpPr>
            <a:xfrm>
              <a:off x="724055" y="1515651"/>
              <a:ext cx="2894256" cy="3975526"/>
              <a:chOff x="1117087" y="1344449"/>
              <a:chExt cx="1804849" cy="2479126"/>
            </a:xfrm>
          </p:grpSpPr>
          <p:sp>
            <p:nvSpPr>
              <p:cNvPr id="2009" name="Google Shape;2009;g30cded51e9e_2_280"/>
              <p:cNvSpPr/>
              <p:nvPr/>
            </p:nvSpPr>
            <p:spPr>
              <a:xfrm>
                <a:off x="2013571" y="1742473"/>
                <a:ext cx="96708" cy="309545"/>
              </a:xfrm>
              <a:custGeom>
                <a:rect b="b" l="l" r="r" t="t"/>
                <a:pathLst>
                  <a:path extrusionOk="0" h="3985" w="1245">
                    <a:moveTo>
                      <a:pt x="603" y="1"/>
                    </a:moveTo>
                    <a:lnTo>
                      <a:pt x="600" y="4"/>
                    </a:lnTo>
                    <a:cubicBezTo>
                      <a:pt x="493" y="300"/>
                      <a:pt x="465" y="545"/>
                      <a:pt x="638" y="822"/>
                    </a:cubicBezTo>
                    <a:cubicBezTo>
                      <a:pt x="880" y="1208"/>
                      <a:pt x="1110" y="1561"/>
                      <a:pt x="1154" y="2017"/>
                    </a:cubicBezTo>
                    <a:cubicBezTo>
                      <a:pt x="1229" y="2825"/>
                      <a:pt x="757" y="3574"/>
                      <a:pt x="9" y="3967"/>
                    </a:cubicBezTo>
                    <a:cubicBezTo>
                      <a:pt x="1" y="3972"/>
                      <a:pt x="6" y="3984"/>
                      <a:pt x="14" y="3984"/>
                    </a:cubicBezTo>
                    <a:cubicBezTo>
                      <a:pt x="15" y="3984"/>
                      <a:pt x="17" y="3984"/>
                      <a:pt x="18" y="3983"/>
                    </a:cubicBezTo>
                    <a:cubicBezTo>
                      <a:pt x="647" y="3690"/>
                      <a:pt x="1094" y="3143"/>
                      <a:pt x="1195" y="2495"/>
                    </a:cubicBezTo>
                    <a:cubicBezTo>
                      <a:pt x="1245" y="2139"/>
                      <a:pt x="1201" y="1778"/>
                      <a:pt x="1062" y="1448"/>
                    </a:cubicBezTo>
                    <a:cubicBezTo>
                      <a:pt x="981" y="1262"/>
                      <a:pt x="880" y="1086"/>
                      <a:pt x="764" y="922"/>
                    </a:cubicBezTo>
                    <a:cubicBezTo>
                      <a:pt x="566" y="614"/>
                      <a:pt x="534" y="366"/>
                      <a:pt x="613" y="4"/>
                    </a:cubicBezTo>
                    <a:cubicBezTo>
                      <a:pt x="613" y="1"/>
                      <a:pt x="606" y="1"/>
                      <a:pt x="603"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010" name="Google Shape;2010;g30cded51e9e_2_280"/>
              <p:cNvGrpSpPr/>
              <p:nvPr/>
            </p:nvGrpSpPr>
            <p:grpSpPr>
              <a:xfrm>
                <a:off x="2344014" y="1732957"/>
                <a:ext cx="361900" cy="281425"/>
                <a:chOff x="2344014" y="818907"/>
                <a:chExt cx="361900" cy="281425"/>
              </a:xfrm>
            </p:grpSpPr>
            <p:sp>
              <p:nvSpPr>
                <p:cNvPr id="2011" name="Google Shape;2011;g30cded51e9e_2_280"/>
                <p:cNvSpPr/>
                <p:nvPr/>
              </p:nvSpPr>
              <p:spPr>
                <a:xfrm>
                  <a:off x="2374852" y="844618"/>
                  <a:ext cx="331062" cy="255714"/>
                </a:xfrm>
                <a:custGeom>
                  <a:rect b="b" l="l" r="r" t="t"/>
                  <a:pathLst>
                    <a:path extrusionOk="0" h="3292" w="4262">
                      <a:moveTo>
                        <a:pt x="3168" y="0"/>
                      </a:moveTo>
                      <a:cubicBezTo>
                        <a:pt x="2867" y="0"/>
                        <a:pt x="2361" y="432"/>
                        <a:pt x="2004" y="546"/>
                      </a:cubicBezTo>
                      <a:cubicBezTo>
                        <a:pt x="1909" y="577"/>
                        <a:pt x="0" y="1017"/>
                        <a:pt x="0" y="1017"/>
                      </a:cubicBezTo>
                      <a:lnTo>
                        <a:pt x="768" y="3291"/>
                      </a:lnTo>
                      <a:cubicBezTo>
                        <a:pt x="1076" y="3273"/>
                        <a:pt x="2466" y="3046"/>
                        <a:pt x="2843" y="2901"/>
                      </a:cubicBezTo>
                      <a:cubicBezTo>
                        <a:pt x="3221" y="2757"/>
                        <a:pt x="4262" y="2250"/>
                        <a:pt x="4180" y="1952"/>
                      </a:cubicBezTo>
                      <a:cubicBezTo>
                        <a:pt x="4134" y="1784"/>
                        <a:pt x="4014" y="1747"/>
                        <a:pt x="3917" y="1747"/>
                      </a:cubicBezTo>
                      <a:cubicBezTo>
                        <a:pt x="3842" y="1747"/>
                        <a:pt x="3781" y="1769"/>
                        <a:pt x="3781" y="1769"/>
                      </a:cubicBezTo>
                      <a:cubicBezTo>
                        <a:pt x="3781" y="1769"/>
                        <a:pt x="4190" y="1486"/>
                        <a:pt x="4076" y="1197"/>
                      </a:cubicBezTo>
                      <a:cubicBezTo>
                        <a:pt x="4028" y="1076"/>
                        <a:pt x="3917" y="1040"/>
                        <a:pt x="3803" y="1040"/>
                      </a:cubicBezTo>
                      <a:cubicBezTo>
                        <a:pt x="3640" y="1040"/>
                        <a:pt x="3473" y="1112"/>
                        <a:pt x="3473" y="1112"/>
                      </a:cubicBezTo>
                      <a:cubicBezTo>
                        <a:pt x="3473" y="1112"/>
                        <a:pt x="3869" y="791"/>
                        <a:pt x="3737" y="508"/>
                      </a:cubicBezTo>
                      <a:cubicBezTo>
                        <a:pt x="3693" y="415"/>
                        <a:pt x="3615" y="384"/>
                        <a:pt x="3529" y="384"/>
                      </a:cubicBezTo>
                      <a:cubicBezTo>
                        <a:pt x="3354" y="384"/>
                        <a:pt x="3149" y="514"/>
                        <a:pt x="3149" y="514"/>
                      </a:cubicBezTo>
                      <a:cubicBezTo>
                        <a:pt x="3149" y="514"/>
                        <a:pt x="3526" y="234"/>
                        <a:pt x="3315" y="52"/>
                      </a:cubicBezTo>
                      <a:cubicBezTo>
                        <a:pt x="3275" y="16"/>
                        <a:pt x="3225" y="0"/>
                        <a:pt x="3168" y="0"/>
                      </a:cubicBezTo>
                      <a:close/>
                    </a:path>
                  </a:pathLst>
                </a:custGeom>
                <a:solidFill>
                  <a:srgbClr val="D376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2" name="Google Shape;2012;g30cded51e9e_2_280"/>
                <p:cNvSpPr/>
                <p:nvPr/>
              </p:nvSpPr>
              <p:spPr>
                <a:xfrm>
                  <a:off x="2344014" y="818907"/>
                  <a:ext cx="205612" cy="188057"/>
                </a:xfrm>
                <a:custGeom>
                  <a:rect b="b" l="l" r="r" t="t"/>
                  <a:pathLst>
                    <a:path extrusionOk="0" h="2421" w="2647">
                      <a:moveTo>
                        <a:pt x="2269" y="0"/>
                      </a:moveTo>
                      <a:cubicBezTo>
                        <a:pt x="1849" y="0"/>
                        <a:pt x="966" y="354"/>
                        <a:pt x="753" y="540"/>
                      </a:cubicBezTo>
                      <a:cubicBezTo>
                        <a:pt x="482" y="776"/>
                        <a:pt x="1" y="1418"/>
                        <a:pt x="1" y="1418"/>
                      </a:cubicBezTo>
                      <a:cubicBezTo>
                        <a:pt x="1" y="1418"/>
                        <a:pt x="774" y="2420"/>
                        <a:pt x="1271" y="2420"/>
                      </a:cubicBezTo>
                      <a:cubicBezTo>
                        <a:pt x="1350" y="2420"/>
                        <a:pt x="1421" y="2395"/>
                        <a:pt x="1482" y="2336"/>
                      </a:cubicBezTo>
                      <a:cubicBezTo>
                        <a:pt x="1929" y="1908"/>
                        <a:pt x="1555" y="1062"/>
                        <a:pt x="1555" y="1062"/>
                      </a:cubicBezTo>
                      <a:cubicBezTo>
                        <a:pt x="1932" y="889"/>
                        <a:pt x="2646" y="449"/>
                        <a:pt x="2486" y="84"/>
                      </a:cubicBezTo>
                      <a:cubicBezTo>
                        <a:pt x="2460" y="25"/>
                        <a:pt x="2381" y="0"/>
                        <a:pt x="2269" y="0"/>
                      </a:cubicBezTo>
                      <a:close/>
                    </a:path>
                  </a:pathLst>
                </a:custGeom>
                <a:solidFill>
                  <a:srgbClr val="D376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013" name="Google Shape;2013;g30cded51e9e_2_280"/>
              <p:cNvSpPr/>
              <p:nvPr/>
            </p:nvSpPr>
            <p:spPr>
              <a:xfrm>
                <a:off x="1689731" y="1344449"/>
                <a:ext cx="414409" cy="733664"/>
              </a:xfrm>
              <a:custGeom>
                <a:rect b="b" l="l" r="r" t="t"/>
                <a:pathLst>
                  <a:path extrusionOk="0" h="9445" w="5335">
                    <a:moveTo>
                      <a:pt x="2780" y="1"/>
                    </a:moveTo>
                    <a:cubicBezTo>
                      <a:pt x="2539" y="1"/>
                      <a:pt x="2275" y="53"/>
                      <a:pt x="2020" y="206"/>
                    </a:cubicBezTo>
                    <a:cubicBezTo>
                      <a:pt x="1218" y="687"/>
                      <a:pt x="819" y="1895"/>
                      <a:pt x="935" y="2917"/>
                    </a:cubicBezTo>
                    <a:cubicBezTo>
                      <a:pt x="1055" y="3939"/>
                      <a:pt x="209" y="4593"/>
                      <a:pt x="102" y="5348"/>
                    </a:cubicBezTo>
                    <a:cubicBezTo>
                      <a:pt x="1" y="6103"/>
                      <a:pt x="488" y="6465"/>
                      <a:pt x="649" y="6867"/>
                    </a:cubicBezTo>
                    <a:cubicBezTo>
                      <a:pt x="828" y="7326"/>
                      <a:pt x="36" y="8930"/>
                      <a:pt x="1976" y="9339"/>
                    </a:cubicBezTo>
                    <a:cubicBezTo>
                      <a:pt x="2316" y="9412"/>
                      <a:pt x="2628" y="9445"/>
                      <a:pt x="2911" y="9445"/>
                    </a:cubicBezTo>
                    <a:cubicBezTo>
                      <a:pt x="4651" y="9445"/>
                      <a:pt x="5335" y="8200"/>
                      <a:pt x="5140" y="7131"/>
                    </a:cubicBezTo>
                    <a:cubicBezTo>
                      <a:pt x="5033" y="6521"/>
                      <a:pt x="4694" y="6084"/>
                      <a:pt x="4713" y="5593"/>
                    </a:cubicBezTo>
                    <a:cubicBezTo>
                      <a:pt x="4735" y="5103"/>
                      <a:pt x="5084" y="4716"/>
                      <a:pt x="4914" y="4090"/>
                    </a:cubicBezTo>
                    <a:cubicBezTo>
                      <a:pt x="4744" y="3467"/>
                      <a:pt x="4505" y="3546"/>
                      <a:pt x="4423" y="2564"/>
                    </a:cubicBezTo>
                    <a:cubicBezTo>
                      <a:pt x="4341" y="1586"/>
                      <a:pt x="4562" y="423"/>
                      <a:pt x="3703" y="237"/>
                    </a:cubicBezTo>
                    <a:cubicBezTo>
                      <a:pt x="3703" y="237"/>
                      <a:pt x="3293" y="1"/>
                      <a:pt x="2780"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4" name="Google Shape;2014;g30cded51e9e_2_280"/>
              <p:cNvSpPr/>
              <p:nvPr/>
            </p:nvSpPr>
            <p:spPr>
              <a:xfrm>
                <a:off x="2024446" y="1766398"/>
                <a:ext cx="13050" cy="35499"/>
              </a:xfrm>
              <a:custGeom>
                <a:rect b="b" l="l" r="r" t="t"/>
                <a:pathLst>
                  <a:path extrusionOk="0" h="457" w="168">
                    <a:moveTo>
                      <a:pt x="1" y="1"/>
                    </a:moveTo>
                    <a:lnTo>
                      <a:pt x="1" y="1"/>
                    </a:lnTo>
                    <a:cubicBezTo>
                      <a:pt x="17" y="80"/>
                      <a:pt x="39" y="158"/>
                      <a:pt x="70" y="231"/>
                    </a:cubicBezTo>
                    <a:cubicBezTo>
                      <a:pt x="102" y="309"/>
                      <a:pt x="133" y="382"/>
                      <a:pt x="168" y="457"/>
                    </a:cubicBezTo>
                    <a:cubicBezTo>
                      <a:pt x="164" y="416"/>
                      <a:pt x="161" y="372"/>
                      <a:pt x="149" y="334"/>
                    </a:cubicBezTo>
                    <a:cubicBezTo>
                      <a:pt x="142" y="293"/>
                      <a:pt x="130" y="256"/>
                      <a:pt x="114" y="215"/>
                    </a:cubicBezTo>
                    <a:cubicBezTo>
                      <a:pt x="83" y="142"/>
                      <a:pt x="48" y="67"/>
                      <a:pt x="1"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5" name="Google Shape;2015;g30cded51e9e_2_280"/>
              <p:cNvSpPr/>
              <p:nvPr/>
            </p:nvSpPr>
            <p:spPr>
              <a:xfrm>
                <a:off x="1832192" y="1502292"/>
                <a:ext cx="68512" cy="68667"/>
              </a:xfrm>
              <a:custGeom>
                <a:rect b="b" l="l" r="r" t="t"/>
                <a:pathLst>
                  <a:path extrusionOk="0" h="884" w="882">
                    <a:moveTo>
                      <a:pt x="293" y="1"/>
                    </a:moveTo>
                    <a:cubicBezTo>
                      <a:pt x="262" y="1"/>
                      <a:pt x="232" y="8"/>
                      <a:pt x="205" y="26"/>
                    </a:cubicBezTo>
                    <a:cubicBezTo>
                      <a:pt x="1" y="165"/>
                      <a:pt x="309" y="800"/>
                      <a:pt x="560" y="869"/>
                    </a:cubicBezTo>
                    <a:cubicBezTo>
                      <a:pt x="583" y="875"/>
                      <a:pt x="608" y="878"/>
                      <a:pt x="630" y="878"/>
                    </a:cubicBezTo>
                    <a:cubicBezTo>
                      <a:pt x="642" y="882"/>
                      <a:pt x="654" y="883"/>
                      <a:pt x="666" y="883"/>
                    </a:cubicBezTo>
                    <a:cubicBezTo>
                      <a:pt x="678" y="883"/>
                      <a:pt x="689" y="882"/>
                      <a:pt x="702" y="878"/>
                    </a:cubicBezTo>
                    <a:cubicBezTo>
                      <a:pt x="733" y="875"/>
                      <a:pt x="762" y="863"/>
                      <a:pt x="784" y="844"/>
                    </a:cubicBezTo>
                    <a:cubicBezTo>
                      <a:pt x="803" y="831"/>
                      <a:pt x="818" y="812"/>
                      <a:pt x="834" y="797"/>
                    </a:cubicBezTo>
                    <a:cubicBezTo>
                      <a:pt x="856" y="768"/>
                      <a:pt x="869" y="737"/>
                      <a:pt x="881" y="705"/>
                    </a:cubicBezTo>
                    <a:lnTo>
                      <a:pt x="765" y="322"/>
                    </a:lnTo>
                    <a:cubicBezTo>
                      <a:pt x="765" y="322"/>
                      <a:pt x="496" y="1"/>
                      <a:pt x="293" y="1"/>
                    </a:cubicBezTo>
                    <a:close/>
                  </a:path>
                </a:pathLst>
              </a:custGeom>
              <a:solidFill>
                <a:srgbClr val="D376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6" name="Google Shape;2016;g30cded51e9e_2_280"/>
              <p:cNvSpPr/>
              <p:nvPr/>
            </p:nvSpPr>
            <p:spPr>
              <a:xfrm>
                <a:off x="1888121" y="3115282"/>
                <a:ext cx="118614" cy="112865"/>
              </a:xfrm>
              <a:custGeom>
                <a:rect b="b" l="l" r="r" t="t"/>
                <a:pathLst>
                  <a:path extrusionOk="0" h="1453" w="1527">
                    <a:moveTo>
                      <a:pt x="800" y="1"/>
                    </a:moveTo>
                    <a:cubicBezTo>
                      <a:pt x="356" y="4"/>
                      <a:pt x="1" y="410"/>
                      <a:pt x="92" y="872"/>
                    </a:cubicBezTo>
                    <a:cubicBezTo>
                      <a:pt x="146" y="1155"/>
                      <a:pt x="375" y="1385"/>
                      <a:pt x="658" y="1438"/>
                    </a:cubicBezTo>
                    <a:cubicBezTo>
                      <a:pt x="708" y="1448"/>
                      <a:pt x="757" y="1453"/>
                      <a:pt x="805" y="1453"/>
                    </a:cubicBezTo>
                    <a:cubicBezTo>
                      <a:pt x="1203" y="1453"/>
                      <a:pt x="1526" y="1129"/>
                      <a:pt x="1526" y="727"/>
                    </a:cubicBezTo>
                    <a:cubicBezTo>
                      <a:pt x="1526" y="328"/>
                      <a:pt x="1199" y="4"/>
                      <a:pt x="800" y="1"/>
                    </a:cubicBezTo>
                    <a:close/>
                  </a:path>
                </a:pathLst>
              </a:custGeom>
              <a:solidFill>
                <a:srgbClr val="37474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7" name="Google Shape;2017;g30cded51e9e_2_280"/>
              <p:cNvSpPr/>
              <p:nvPr/>
            </p:nvSpPr>
            <p:spPr>
              <a:xfrm>
                <a:off x="1683206" y="1358897"/>
                <a:ext cx="176949" cy="546384"/>
              </a:xfrm>
              <a:custGeom>
                <a:rect b="b" l="l" r="r" t="t"/>
                <a:pathLst>
                  <a:path extrusionOk="0" h="7034" w="2278">
                    <a:moveTo>
                      <a:pt x="2272" y="0"/>
                    </a:moveTo>
                    <a:cubicBezTo>
                      <a:pt x="2272" y="0"/>
                      <a:pt x="2271" y="0"/>
                      <a:pt x="2271" y="1"/>
                    </a:cubicBezTo>
                    <a:cubicBezTo>
                      <a:pt x="1746" y="322"/>
                      <a:pt x="1337" y="803"/>
                      <a:pt x="1091" y="1366"/>
                    </a:cubicBezTo>
                    <a:cubicBezTo>
                      <a:pt x="969" y="1646"/>
                      <a:pt x="893" y="1944"/>
                      <a:pt x="865" y="2250"/>
                    </a:cubicBezTo>
                    <a:cubicBezTo>
                      <a:pt x="834" y="2646"/>
                      <a:pt x="887" y="3020"/>
                      <a:pt x="733" y="3404"/>
                    </a:cubicBezTo>
                    <a:cubicBezTo>
                      <a:pt x="484" y="4020"/>
                      <a:pt x="0" y="4527"/>
                      <a:pt x="9" y="5219"/>
                    </a:cubicBezTo>
                    <a:cubicBezTo>
                      <a:pt x="13" y="5539"/>
                      <a:pt x="110" y="5854"/>
                      <a:pt x="283" y="6121"/>
                    </a:cubicBezTo>
                    <a:cubicBezTo>
                      <a:pt x="488" y="6436"/>
                      <a:pt x="783" y="6687"/>
                      <a:pt x="953" y="7027"/>
                    </a:cubicBezTo>
                    <a:cubicBezTo>
                      <a:pt x="955" y="7032"/>
                      <a:pt x="958" y="7034"/>
                      <a:pt x="962" y="7034"/>
                    </a:cubicBezTo>
                    <a:cubicBezTo>
                      <a:pt x="970" y="7034"/>
                      <a:pt x="979" y="7023"/>
                      <a:pt x="972" y="7015"/>
                    </a:cubicBezTo>
                    <a:cubicBezTo>
                      <a:pt x="830" y="6716"/>
                      <a:pt x="598" y="6483"/>
                      <a:pt x="406" y="6216"/>
                    </a:cubicBezTo>
                    <a:cubicBezTo>
                      <a:pt x="173" y="5901"/>
                      <a:pt x="54" y="5517"/>
                      <a:pt x="69" y="5124"/>
                    </a:cubicBezTo>
                    <a:cubicBezTo>
                      <a:pt x="101" y="4467"/>
                      <a:pt x="576" y="3970"/>
                      <a:pt x="808" y="3379"/>
                    </a:cubicBezTo>
                    <a:cubicBezTo>
                      <a:pt x="896" y="3118"/>
                      <a:pt x="937" y="2844"/>
                      <a:pt x="922" y="2567"/>
                    </a:cubicBezTo>
                    <a:cubicBezTo>
                      <a:pt x="912" y="2234"/>
                      <a:pt x="959" y="1900"/>
                      <a:pt x="1066" y="1580"/>
                    </a:cubicBezTo>
                    <a:cubicBezTo>
                      <a:pt x="1293" y="941"/>
                      <a:pt x="1714" y="391"/>
                      <a:pt x="2277" y="7"/>
                    </a:cubicBezTo>
                    <a:cubicBezTo>
                      <a:pt x="2277" y="7"/>
                      <a:pt x="2275" y="0"/>
                      <a:pt x="227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8" name="Google Shape;2018;g30cded51e9e_2_280"/>
              <p:cNvSpPr/>
              <p:nvPr/>
            </p:nvSpPr>
            <p:spPr>
              <a:xfrm>
                <a:off x="2021339" y="1472929"/>
                <a:ext cx="73794" cy="524478"/>
              </a:xfrm>
              <a:custGeom>
                <a:rect b="b" l="l" r="r" t="t"/>
                <a:pathLst>
                  <a:path extrusionOk="0" h="6752" w="950">
                    <a:moveTo>
                      <a:pt x="25" y="1"/>
                    </a:moveTo>
                    <a:cubicBezTo>
                      <a:pt x="22" y="1"/>
                      <a:pt x="19" y="3"/>
                      <a:pt x="19" y="8"/>
                    </a:cubicBezTo>
                    <a:cubicBezTo>
                      <a:pt x="0" y="530"/>
                      <a:pt x="101" y="1049"/>
                      <a:pt x="318" y="1524"/>
                    </a:cubicBezTo>
                    <a:cubicBezTo>
                      <a:pt x="444" y="1804"/>
                      <a:pt x="604" y="2068"/>
                      <a:pt x="676" y="2367"/>
                    </a:cubicBezTo>
                    <a:cubicBezTo>
                      <a:pt x="764" y="2725"/>
                      <a:pt x="720" y="3074"/>
                      <a:pt x="648" y="3433"/>
                    </a:cubicBezTo>
                    <a:cubicBezTo>
                      <a:pt x="594" y="3672"/>
                      <a:pt x="557" y="3914"/>
                      <a:pt x="547" y="4160"/>
                    </a:cubicBezTo>
                    <a:cubicBezTo>
                      <a:pt x="554" y="4408"/>
                      <a:pt x="610" y="4650"/>
                      <a:pt x="705" y="4880"/>
                    </a:cubicBezTo>
                    <a:cubicBezTo>
                      <a:pt x="925" y="5481"/>
                      <a:pt x="909" y="6144"/>
                      <a:pt x="657" y="6739"/>
                    </a:cubicBezTo>
                    <a:cubicBezTo>
                      <a:pt x="657" y="6746"/>
                      <a:pt x="663" y="6752"/>
                      <a:pt x="669" y="6752"/>
                    </a:cubicBezTo>
                    <a:cubicBezTo>
                      <a:pt x="672" y="6752"/>
                      <a:pt x="675" y="6750"/>
                      <a:pt x="676" y="6745"/>
                    </a:cubicBezTo>
                    <a:cubicBezTo>
                      <a:pt x="890" y="6295"/>
                      <a:pt x="950" y="5792"/>
                      <a:pt x="862" y="5298"/>
                    </a:cubicBezTo>
                    <a:cubicBezTo>
                      <a:pt x="805" y="5006"/>
                      <a:pt x="657" y="4738"/>
                      <a:pt x="601" y="4443"/>
                    </a:cubicBezTo>
                    <a:cubicBezTo>
                      <a:pt x="535" y="4087"/>
                      <a:pt x="629" y="3741"/>
                      <a:pt x="705" y="3395"/>
                    </a:cubicBezTo>
                    <a:cubicBezTo>
                      <a:pt x="812" y="2905"/>
                      <a:pt x="805" y="2442"/>
                      <a:pt x="598" y="1974"/>
                    </a:cubicBezTo>
                    <a:cubicBezTo>
                      <a:pt x="466" y="1672"/>
                      <a:pt x="296" y="1389"/>
                      <a:pt x="195" y="1068"/>
                    </a:cubicBezTo>
                    <a:cubicBezTo>
                      <a:pt x="91" y="722"/>
                      <a:pt x="35" y="366"/>
                      <a:pt x="31" y="8"/>
                    </a:cubicBezTo>
                    <a:cubicBezTo>
                      <a:pt x="31" y="3"/>
                      <a:pt x="28" y="1"/>
                      <a:pt x="2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9" name="Google Shape;2019;g30cded51e9e_2_280"/>
              <p:cNvSpPr/>
              <p:nvPr/>
            </p:nvSpPr>
            <p:spPr>
              <a:xfrm>
                <a:off x="1687556" y="1560162"/>
                <a:ext cx="79231" cy="389320"/>
              </a:xfrm>
              <a:custGeom>
                <a:rect b="b" l="l" r="r" t="t"/>
                <a:pathLst>
                  <a:path extrusionOk="0" h="5012" w="1020">
                    <a:moveTo>
                      <a:pt x="968" y="1"/>
                    </a:moveTo>
                    <a:cubicBezTo>
                      <a:pt x="964" y="1"/>
                      <a:pt x="960" y="3"/>
                      <a:pt x="960" y="5"/>
                    </a:cubicBezTo>
                    <a:cubicBezTo>
                      <a:pt x="979" y="571"/>
                      <a:pt x="730" y="1083"/>
                      <a:pt x="410" y="1543"/>
                    </a:cubicBezTo>
                    <a:cubicBezTo>
                      <a:pt x="196" y="1854"/>
                      <a:pt x="20" y="2153"/>
                      <a:pt x="7" y="2530"/>
                    </a:cubicBezTo>
                    <a:cubicBezTo>
                      <a:pt x="1" y="2908"/>
                      <a:pt x="142" y="3213"/>
                      <a:pt x="347" y="3524"/>
                    </a:cubicBezTo>
                    <a:cubicBezTo>
                      <a:pt x="491" y="3744"/>
                      <a:pt x="636" y="3952"/>
                      <a:pt x="696" y="4213"/>
                    </a:cubicBezTo>
                    <a:cubicBezTo>
                      <a:pt x="743" y="4471"/>
                      <a:pt x="746" y="4738"/>
                      <a:pt x="715" y="5002"/>
                    </a:cubicBezTo>
                    <a:cubicBezTo>
                      <a:pt x="715" y="5009"/>
                      <a:pt x="720" y="5012"/>
                      <a:pt x="726" y="5012"/>
                    </a:cubicBezTo>
                    <a:cubicBezTo>
                      <a:pt x="732" y="5012"/>
                      <a:pt x="738" y="5009"/>
                      <a:pt x="740" y="5002"/>
                    </a:cubicBezTo>
                    <a:cubicBezTo>
                      <a:pt x="784" y="4597"/>
                      <a:pt x="800" y="4207"/>
                      <a:pt x="598" y="3835"/>
                    </a:cubicBezTo>
                    <a:cubicBezTo>
                      <a:pt x="359" y="3373"/>
                      <a:pt x="32" y="3027"/>
                      <a:pt x="64" y="2486"/>
                    </a:cubicBezTo>
                    <a:cubicBezTo>
                      <a:pt x="95" y="1948"/>
                      <a:pt x="476" y="1590"/>
                      <a:pt x="715" y="1121"/>
                    </a:cubicBezTo>
                    <a:cubicBezTo>
                      <a:pt x="897" y="772"/>
                      <a:pt x="1020" y="395"/>
                      <a:pt x="973" y="5"/>
                    </a:cubicBezTo>
                    <a:cubicBezTo>
                      <a:pt x="973" y="2"/>
                      <a:pt x="970" y="1"/>
                      <a:pt x="96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0" name="Google Shape;2020;g30cded51e9e_2_280"/>
              <p:cNvSpPr/>
              <p:nvPr/>
            </p:nvSpPr>
            <p:spPr>
              <a:xfrm>
                <a:off x="1872974" y="3366183"/>
                <a:ext cx="517099" cy="455423"/>
              </a:xfrm>
              <a:custGeom>
                <a:rect b="b" l="l" r="r" t="t"/>
                <a:pathLst>
                  <a:path extrusionOk="0" h="5863" w="6657">
                    <a:moveTo>
                      <a:pt x="20" y="1"/>
                    </a:moveTo>
                    <a:cubicBezTo>
                      <a:pt x="20" y="1"/>
                      <a:pt x="1" y="1077"/>
                      <a:pt x="7" y="2294"/>
                    </a:cubicBezTo>
                    <a:cubicBezTo>
                      <a:pt x="10" y="2564"/>
                      <a:pt x="17" y="2844"/>
                      <a:pt x="20" y="3121"/>
                    </a:cubicBezTo>
                    <a:cubicBezTo>
                      <a:pt x="23" y="3351"/>
                      <a:pt x="26" y="3580"/>
                      <a:pt x="35" y="3803"/>
                    </a:cubicBezTo>
                    <a:cubicBezTo>
                      <a:pt x="64" y="4829"/>
                      <a:pt x="111" y="5684"/>
                      <a:pt x="193" y="5735"/>
                    </a:cubicBezTo>
                    <a:cubicBezTo>
                      <a:pt x="331" y="5823"/>
                      <a:pt x="2670" y="5863"/>
                      <a:pt x="4450" y="5863"/>
                    </a:cubicBezTo>
                    <a:cubicBezTo>
                      <a:pt x="5512" y="5863"/>
                      <a:pt x="6375" y="5849"/>
                      <a:pt x="6452" y="5823"/>
                    </a:cubicBezTo>
                    <a:cubicBezTo>
                      <a:pt x="6656" y="5757"/>
                      <a:pt x="6483" y="5172"/>
                      <a:pt x="6254" y="4992"/>
                    </a:cubicBezTo>
                    <a:cubicBezTo>
                      <a:pt x="6027" y="4810"/>
                      <a:pt x="3797" y="3803"/>
                      <a:pt x="3797" y="3803"/>
                    </a:cubicBezTo>
                    <a:lnTo>
                      <a:pt x="3816" y="3121"/>
                    </a:lnTo>
                    <a:lnTo>
                      <a:pt x="3816" y="2294"/>
                    </a:lnTo>
                    <a:lnTo>
                      <a:pt x="3816" y="1"/>
                    </a:lnTo>
                    <a:close/>
                  </a:path>
                </a:pathLst>
              </a:custGeom>
              <a:solidFill>
                <a:srgbClr val="D376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1" name="Google Shape;2021;g30cded51e9e_2_280"/>
              <p:cNvSpPr/>
              <p:nvPr/>
            </p:nvSpPr>
            <p:spPr>
              <a:xfrm>
                <a:off x="1873750" y="3540649"/>
                <a:ext cx="516555" cy="277386"/>
              </a:xfrm>
              <a:custGeom>
                <a:rect b="b" l="l" r="r" t="t"/>
                <a:pathLst>
                  <a:path extrusionOk="0" h="3571" w="6650">
                    <a:moveTo>
                      <a:pt x="0" y="1"/>
                    </a:moveTo>
                    <a:cubicBezTo>
                      <a:pt x="7" y="271"/>
                      <a:pt x="10" y="551"/>
                      <a:pt x="13" y="828"/>
                    </a:cubicBezTo>
                    <a:cubicBezTo>
                      <a:pt x="16" y="1057"/>
                      <a:pt x="19" y="1287"/>
                      <a:pt x="29" y="1510"/>
                    </a:cubicBezTo>
                    <a:cubicBezTo>
                      <a:pt x="57" y="2536"/>
                      <a:pt x="104" y="3391"/>
                      <a:pt x="186" y="3441"/>
                    </a:cubicBezTo>
                    <a:cubicBezTo>
                      <a:pt x="325" y="3531"/>
                      <a:pt x="2711" y="3570"/>
                      <a:pt x="4497" y="3570"/>
                    </a:cubicBezTo>
                    <a:cubicBezTo>
                      <a:pt x="5534" y="3570"/>
                      <a:pt x="6370" y="3557"/>
                      <a:pt x="6445" y="3533"/>
                    </a:cubicBezTo>
                    <a:cubicBezTo>
                      <a:pt x="6649" y="3463"/>
                      <a:pt x="6473" y="2878"/>
                      <a:pt x="6244" y="2699"/>
                    </a:cubicBezTo>
                    <a:cubicBezTo>
                      <a:pt x="6017" y="2517"/>
                      <a:pt x="3787" y="1510"/>
                      <a:pt x="3787" y="1510"/>
                    </a:cubicBezTo>
                    <a:lnTo>
                      <a:pt x="3806" y="828"/>
                    </a:lnTo>
                    <a:lnTo>
                      <a:pt x="3806"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2" name="Google Shape;2022;g30cded51e9e_2_280"/>
              <p:cNvSpPr/>
              <p:nvPr/>
            </p:nvSpPr>
            <p:spPr>
              <a:xfrm>
                <a:off x="1870800" y="3603175"/>
                <a:ext cx="519058" cy="220400"/>
              </a:xfrm>
              <a:custGeom>
                <a:rect b="b" l="l" r="r" t="t"/>
                <a:pathLst>
                  <a:path extrusionOk="0" h="2760" w="6682">
                    <a:moveTo>
                      <a:pt x="1" y="1"/>
                    </a:moveTo>
                    <a:cubicBezTo>
                      <a:pt x="29" y="1319"/>
                      <a:pt x="79" y="2564"/>
                      <a:pt x="180" y="2633"/>
                    </a:cubicBezTo>
                    <a:cubicBezTo>
                      <a:pt x="227" y="2658"/>
                      <a:pt x="516" y="2684"/>
                      <a:pt x="938" y="2702"/>
                    </a:cubicBezTo>
                    <a:cubicBezTo>
                      <a:pt x="1246" y="2718"/>
                      <a:pt x="1630" y="2731"/>
                      <a:pt x="2048" y="2737"/>
                    </a:cubicBezTo>
                    <a:cubicBezTo>
                      <a:pt x="2826" y="2752"/>
                      <a:pt x="3729" y="2759"/>
                      <a:pt x="4517" y="2759"/>
                    </a:cubicBezTo>
                    <a:cubicBezTo>
                      <a:pt x="5560" y="2759"/>
                      <a:pt x="6400" y="2746"/>
                      <a:pt x="6477" y="2721"/>
                    </a:cubicBezTo>
                    <a:cubicBezTo>
                      <a:pt x="6681" y="2652"/>
                      <a:pt x="6499" y="2064"/>
                      <a:pt x="6269" y="1882"/>
                    </a:cubicBezTo>
                    <a:cubicBezTo>
                      <a:pt x="6039" y="1699"/>
                      <a:pt x="3797" y="690"/>
                      <a:pt x="3797" y="690"/>
                    </a:cubicBezTo>
                    <a:lnTo>
                      <a:pt x="3816"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3" name="Google Shape;2023;g30cded51e9e_2_280"/>
              <p:cNvSpPr/>
              <p:nvPr/>
            </p:nvSpPr>
            <p:spPr>
              <a:xfrm>
                <a:off x="1906686" y="3796677"/>
                <a:ext cx="462803" cy="5360"/>
              </a:xfrm>
              <a:custGeom>
                <a:rect b="b" l="l" r="r" t="t"/>
                <a:pathLst>
                  <a:path extrusionOk="0" h="69" w="5958">
                    <a:moveTo>
                      <a:pt x="2729" y="0"/>
                    </a:moveTo>
                    <a:cubicBezTo>
                      <a:pt x="1576" y="0"/>
                      <a:pt x="465" y="8"/>
                      <a:pt x="10" y="29"/>
                    </a:cubicBezTo>
                    <a:cubicBezTo>
                      <a:pt x="1" y="29"/>
                      <a:pt x="1" y="35"/>
                      <a:pt x="10" y="38"/>
                    </a:cubicBezTo>
                    <a:cubicBezTo>
                      <a:pt x="458" y="60"/>
                      <a:pt x="1538" y="69"/>
                      <a:pt x="2668" y="69"/>
                    </a:cubicBezTo>
                    <a:cubicBezTo>
                      <a:pt x="3999" y="69"/>
                      <a:pt x="5401" y="57"/>
                      <a:pt x="5930" y="42"/>
                    </a:cubicBezTo>
                    <a:cubicBezTo>
                      <a:pt x="5958" y="42"/>
                      <a:pt x="5958" y="26"/>
                      <a:pt x="5930" y="26"/>
                    </a:cubicBezTo>
                    <a:cubicBezTo>
                      <a:pt x="5408" y="11"/>
                      <a:pt x="4041" y="0"/>
                      <a:pt x="272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4" name="Google Shape;2024;g30cded51e9e_2_280"/>
              <p:cNvSpPr/>
              <p:nvPr/>
            </p:nvSpPr>
            <p:spPr>
              <a:xfrm>
                <a:off x="2086355" y="3639689"/>
                <a:ext cx="92592" cy="24468"/>
              </a:xfrm>
              <a:custGeom>
                <a:rect b="b" l="l" r="r" t="t"/>
                <a:pathLst>
                  <a:path extrusionOk="0" h="315" w="1192">
                    <a:moveTo>
                      <a:pt x="855" y="1"/>
                    </a:moveTo>
                    <a:cubicBezTo>
                      <a:pt x="548" y="1"/>
                      <a:pt x="231" y="86"/>
                      <a:pt x="12" y="289"/>
                    </a:cubicBezTo>
                    <a:cubicBezTo>
                      <a:pt x="1" y="300"/>
                      <a:pt x="13" y="314"/>
                      <a:pt x="25" y="314"/>
                    </a:cubicBezTo>
                    <a:cubicBezTo>
                      <a:pt x="26" y="314"/>
                      <a:pt x="27" y="314"/>
                      <a:pt x="28" y="314"/>
                    </a:cubicBezTo>
                    <a:cubicBezTo>
                      <a:pt x="399" y="194"/>
                      <a:pt x="780" y="116"/>
                      <a:pt x="1170" y="78"/>
                    </a:cubicBezTo>
                    <a:cubicBezTo>
                      <a:pt x="1179" y="78"/>
                      <a:pt x="1192" y="65"/>
                      <a:pt x="1192" y="53"/>
                    </a:cubicBezTo>
                    <a:cubicBezTo>
                      <a:pt x="1192" y="43"/>
                      <a:pt x="1179" y="31"/>
                      <a:pt x="1170" y="31"/>
                    </a:cubicBezTo>
                    <a:cubicBezTo>
                      <a:pt x="1069" y="11"/>
                      <a:pt x="963" y="1"/>
                      <a:pt x="85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5" name="Google Shape;2025;g30cded51e9e_2_280"/>
              <p:cNvSpPr/>
              <p:nvPr/>
            </p:nvSpPr>
            <p:spPr>
              <a:xfrm>
                <a:off x="2108105" y="3652894"/>
                <a:ext cx="92592" cy="24468"/>
              </a:xfrm>
              <a:custGeom>
                <a:rect b="b" l="l" r="r" t="t"/>
                <a:pathLst>
                  <a:path extrusionOk="0" h="315" w="1192">
                    <a:moveTo>
                      <a:pt x="854" y="1"/>
                    </a:moveTo>
                    <a:cubicBezTo>
                      <a:pt x="547" y="1"/>
                      <a:pt x="229" y="86"/>
                      <a:pt x="12" y="289"/>
                    </a:cubicBezTo>
                    <a:cubicBezTo>
                      <a:pt x="1" y="300"/>
                      <a:pt x="10" y="314"/>
                      <a:pt x="24" y="314"/>
                    </a:cubicBezTo>
                    <a:cubicBezTo>
                      <a:pt x="25" y="314"/>
                      <a:pt x="27" y="314"/>
                      <a:pt x="28" y="314"/>
                    </a:cubicBezTo>
                    <a:cubicBezTo>
                      <a:pt x="396" y="194"/>
                      <a:pt x="776" y="116"/>
                      <a:pt x="1166" y="81"/>
                    </a:cubicBezTo>
                    <a:cubicBezTo>
                      <a:pt x="1179" y="81"/>
                      <a:pt x="1192" y="68"/>
                      <a:pt x="1192" y="56"/>
                    </a:cubicBezTo>
                    <a:cubicBezTo>
                      <a:pt x="1192" y="43"/>
                      <a:pt x="1179" y="31"/>
                      <a:pt x="1166" y="31"/>
                    </a:cubicBezTo>
                    <a:cubicBezTo>
                      <a:pt x="1067" y="11"/>
                      <a:pt x="961" y="1"/>
                      <a:pt x="85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6" name="Google Shape;2026;g30cded51e9e_2_280"/>
              <p:cNvSpPr/>
              <p:nvPr/>
            </p:nvSpPr>
            <p:spPr>
              <a:xfrm>
                <a:off x="2129933" y="3666100"/>
                <a:ext cx="92281" cy="24235"/>
              </a:xfrm>
              <a:custGeom>
                <a:rect b="b" l="l" r="r" t="t"/>
                <a:pathLst>
                  <a:path extrusionOk="0" h="312" w="1188">
                    <a:moveTo>
                      <a:pt x="852" y="0"/>
                    </a:moveTo>
                    <a:cubicBezTo>
                      <a:pt x="546" y="0"/>
                      <a:pt x="227" y="86"/>
                      <a:pt x="8" y="288"/>
                    </a:cubicBezTo>
                    <a:cubicBezTo>
                      <a:pt x="0" y="299"/>
                      <a:pt x="5" y="312"/>
                      <a:pt x="17" y="312"/>
                    </a:cubicBezTo>
                    <a:cubicBezTo>
                      <a:pt x="19" y="312"/>
                      <a:pt x="21" y="311"/>
                      <a:pt x="24" y="310"/>
                    </a:cubicBezTo>
                    <a:cubicBezTo>
                      <a:pt x="395" y="194"/>
                      <a:pt x="775" y="115"/>
                      <a:pt x="1165" y="81"/>
                    </a:cubicBezTo>
                    <a:cubicBezTo>
                      <a:pt x="1178" y="75"/>
                      <a:pt x="1187" y="65"/>
                      <a:pt x="1184" y="53"/>
                    </a:cubicBezTo>
                    <a:cubicBezTo>
                      <a:pt x="1181" y="40"/>
                      <a:pt x="1175" y="34"/>
                      <a:pt x="1165" y="30"/>
                    </a:cubicBezTo>
                    <a:cubicBezTo>
                      <a:pt x="1066" y="11"/>
                      <a:pt x="960" y="0"/>
                      <a:pt x="85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7" name="Google Shape;2027;g30cded51e9e_2_280"/>
              <p:cNvSpPr/>
              <p:nvPr/>
            </p:nvSpPr>
            <p:spPr>
              <a:xfrm>
                <a:off x="2151605" y="3679150"/>
                <a:ext cx="92359" cy="24391"/>
              </a:xfrm>
              <a:custGeom>
                <a:rect b="b" l="l" r="r" t="t"/>
                <a:pathLst>
                  <a:path extrusionOk="0" h="314" w="1189">
                    <a:moveTo>
                      <a:pt x="855" y="1"/>
                    </a:moveTo>
                    <a:cubicBezTo>
                      <a:pt x="547" y="1"/>
                      <a:pt x="229" y="85"/>
                      <a:pt x="9" y="290"/>
                    </a:cubicBezTo>
                    <a:cubicBezTo>
                      <a:pt x="1" y="298"/>
                      <a:pt x="7" y="314"/>
                      <a:pt x="18" y="314"/>
                    </a:cubicBezTo>
                    <a:cubicBezTo>
                      <a:pt x="20" y="314"/>
                      <a:pt x="22" y="313"/>
                      <a:pt x="25" y="312"/>
                    </a:cubicBezTo>
                    <a:cubicBezTo>
                      <a:pt x="396" y="196"/>
                      <a:pt x="776" y="117"/>
                      <a:pt x="1166" y="80"/>
                    </a:cubicBezTo>
                    <a:cubicBezTo>
                      <a:pt x="1179" y="80"/>
                      <a:pt x="1188" y="70"/>
                      <a:pt x="1188" y="57"/>
                    </a:cubicBezTo>
                    <a:cubicBezTo>
                      <a:pt x="1188" y="42"/>
                      <a:pt x="1179" y="29"/>
                      <a:pt x="1166" y="29"/>
                    </a:cubicBezTo>
                    <a:cubicBezTo>
                      <a:pt x="1067" y="11"/>
                      <a:pt x="962" y="1"/>
                      <a:pt x="85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8" name="Google Shape;2028;g30cded51e9e_2_280"/>
              <p:cNvSpPr/>
              <p:nvPr/>
            </p:nvSpPr>
            <p:spPr>
              <a:xfrm>
                <a:off x="2139565" y="3563176"/>
                <a:ext cx="104399" cy="84902"/>
              </a:xfrm>
              <a:custGeom>
                <a:rect b="b" l="l" r="r" t="t"/>
                <a:pathLst>
                  <a:path extrusionOk="0" h="1093" w="1344">
                    <a:moveTo>
                      <a:pt x="975" y="113"/>
                    </a:moveTo>
                    <a:cubicBezTo>
                      <a:pt x="1076" y="113"/>
                      <a:pt x="1149" y="173"/>
                      <a:pt x="1120" y="362"/>
                    </a:cubicBezTo>
                    <a:cubicBezTo>
                      <a:pt x="1085" y="594"/>
                      <a:pt x="711" y="742"/>
                      <a:pt x="522" y="811"/>
                    </a:cubicBezTo>
                    <a:cubicBezTo>
                      <a:pt x="368" y="874"/>
                      <a:pt x="208" y="925"/>
                      <a:pt x="54" y="991"/>
                    </a:cubicBezTo>
                    <a:cubicBezTo>
                      <a:pt x="164" y="815"/>
                      <a:pt x="287" y="645"/>
                      <a:pt x="412" y="484"/>
                    </a:cubicBezTo>
                    <a:cubicBezTo>
                      <a:pt x="475" y="406"/>
                      <a:pt x="541" y="330"/>
                      <a:pt x="617" y="264"/>
                    </a:cubicBezTo>
                    <a:cubicBezTo>
                      <a:pt x="680" y="208"/>
                      <a:pt x="849" y="113"/>
                      <a:pt x="975" y="113"/>
                    </a:cubicBezTo>
                    <a:close/>
                    <a:moveTo>
                      <a:pt x="953" y="0"/>
                    </a:moveTo>
                    <a:cubicBezTo>
                      <a:pt x="827" y="0"/>
                      <a:pt x="694" y="65"/>
                      <a:pt x="601" y="145"/>
                    </a:cubicBezTo>
                    <a:cubicBezTo>
                      <a:pt x="324" y="380"/>
                      <a:pt x="120" y="686"/>
                      <a:pt x="3" y="1028"/>
                    </a:cubicBezTo>
                    <a:cubicBezTo>
                      <a:pt x="0" y="1032"/>
                      <a:pt x="3" y="1038"/>
                      <a:pt x="7" y="1038"/>
                    </a:cubicBezTo>
                    <a:lnTo>
                      <a:pt x="10" y="1038"/>
                    </a:lnTo>
                    <a:cubicBezTo>
                      <a:pt x="10" y="1065"/>
                      <a:pt x="32" y="1093"/>
                      <a:pt x="58" y="1093"/>
                    </a:cubicBezTo>
                    <a:cubicBezTo>
                      <a:pt x="62" y="1093"/>
                      <a:pt x="66" y="1092"/>
                      <a:pt x="70" y="1091"/>
                    </a:cubicBezTo>
                    <a:cubicBezTo>
                      <a:pt x="387" y="972"/>
                      <a:pt x="746" y="887"/>
                      <a:pt x="1023" y="673"/>
                    </a:cubicBezTo>
                    <a:cubicBezTo>
                      <a:pt x="1186" y="553"/>
                      <a:pt x="1343" y="321"/>
                      <a:pt x="1199" y="123"/>
                    </a:cubicBezTo>
                    <a:cubicBezTo>
                      <a:pt x="1134" y="35"/>
                      <a:pt x="1045" y="0"/>
                      <a:pt x="95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9" name="Google Shape;2029;g30cded51e9e_2_280"/>
              <p:cNvSpPr/>
              <p:nvPr/>
            </p:nvSpPr>
            <p:spPr>
              <a:xfrm>
                <a:off x="2032291" y="3581974"/>
                <a:ext cx="114885" cy="66026"/>
              </a:xfrm>
              <a:custGeom>
                <a:rect b="b" l="l" r="r" t="t"/>
                <a:pathLst>
                  <a:path extrusionOk="0" h="850" w="1479">
                    <a:moveTo>
                      <a:pt x="407" y="118"/>
                    </a:moveTo>
                    <a:cubicBezTo>
                      <a:pt x="517" y="118"/>
                      <a:pt x="644" y="155"/>
                      <a:pt x="705" y="186"/>
                    </a:cubicBezTo>
                    <a:cubicBezTo>
                      <a:pt x="790" y="233"/>
                      <a:pt x="878" y="286"/>
                      <a:pt x="960" y="346"/>
                    </a:cubicBezTo>
                    <a:cubicBezTo>
                      <a:pt x="1130" y="469"/>
                      <a:pt x="1278" y="613"/>
                      <a:pt x="1435" y="745"/>
                    </a:cubicBezTo>
                    <a:cubicBezTo>
                      <a:pt x="1271" y="717"/>
                      <a:pt x="1105" y="708"/>
                      <a:pt x="938" y="686"/>
                    </a:cubicBezTo>
                    <a:cubicBezTo>
                      <a:pt x="737" y="664"/>
                      <a:pt x="340" y="620"/>
                      <a:pt x="240" y="406"/>
                    </a:cubicBezTo>
                    <a:cubicBezTo>
                      <a:pt x="141" y="182"/>
                      <a:pt x="260" y="118"/>
                      <a:pt x="407" y="118"/>
                    </a:cubicBezTo>
                    <a:close/>
                    <a:moveTo>
                      <a:pt x="409" y="0"/>
                    </a:moveTo>
                    <a:cubicBezTo>
                      <a:pt x="276" y="0"/>
                      <a:pt x="150" y="51"/>
                      <a:pt x="95" y="192"/>
                    </a:cubicBezTo>
                    <a:cubicBezTo>
                      <a:pt x="1" y="437"/>
                      <a:pt x="218" y="601"/>
                      <a:pt x="403" y="683"/>
                    </a:cubicBezTo>
                    <a:cubicBezTo>
                      <a:pt x="721" y="821"/>
                      <a:pt x="1086" y="815"/>
                      <a:pt x="1429" y="849"/>
                    </a:cubicBezTo>
                    <a:cubicBezTo>
                      <a:pt x="1457" y="849"/>
                      <a:pt x="1476" y="830"/>
                      <a:pt x="1476" y="802"/>
                    </a:cubicBezTo>
                    <a:cubicBezTo>
                      <a:pt x="1476" y="799"/>
                      <a:pt x="1476" y="790"/>
                      <a:pt x="1473" y="786"/>
                    </a:cubicBezTo>
                    <a:cubicBezTo>
                      <a:pt x="1476" y="783"/>
                      <a:pt x="1479" y="777"/>
                      <a:pt x="1479" y="774"/>
                    </a:cubicBezTo>
                    <a:lnTo>
                      <a:pt x="1479" y="771"/>
                    </a:lnTo>
                    <a:cubicBezTo>
                      <a:pt x="1278" y="469"/>
                      <a:pt x="1004" y="223"/>
                      <a:pt x="677" y="63"/>
                    </a:cubicBezTo>
                    <a:cubicBezTo>
                      <a:pt x="599" y="25"/>
                      <a:pt x="502" y="0"/>
                      <a:pt x="40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0" name="Google Shape;2030;g30cded51e9e_2_280"/>
              <p:cNvSpPr/>
              <p:nvPr/>
            </p:nvSpPr>
            <p:spPr>
              <a:xfrm>
                <a:off x="1774322" y="2105309"/>
                <a:ext cx="423964" cy="1400681"/>
              </a:xfrm>
              <a:custGeom>
                <a:rect b="b" l="l" r="r" t="t"/>
                <a:pathLst>
                  <a:path extrusionOk="0" h="18032" w="5458">
                    <a:moveTo>
                      <a:pt x="0" y="0"/>
                    </a:moveTo>
                    <a:cubicBezTo>
                      <a:pt x="0" y="0"/>
                      <a:pt x="1026" y="10163"/>
                      <a:pt x="1051" y="10295"/>
                    </a:cubicBezTo>
                    <a:cubicBezTo>
                      <a:pt x="1051" y="10310"/>
                      <a:pt x="1060" y="10505"/>
                      <a:pt x="1070" y="10823"/>
                    </a:cubicBezTo>
                    <a:cubicBezTo>
                      <a:pt x="1123" y="12575"/>
                      <a:pt x="1261" y="18032"/>
                      <a:pt x="1261" y="18032"/>
                    </a:cubicBezTo>
                    <a:lnTo>
                      <a:pt x="5457" y="18032"/>
                    </a:lnTo>
                    <a:cubicBezTo>
                      <a:pt x="5457" y="18032"/>
                      <a:pt x="5180" y="11568"/>
                      <a:pt x="5023" y="10062"/>
                    </a:cubicBezTo>
                    <a:cubicBezTo>
                      <a:pt x="4825" y="8140"/>
                      <a:pt x="3561" y="0"/>
                      <a:pt x="3561"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1" name="Google Shape;2031;g30cded51e9e_2_280"/>
              <p:cNvSpPr/>
              <p:nvPr/>
            </p:nvSpPr>
            <p:spPr>
              <a:xfrm>
                <a:off x="1809588" y="2134593"/>
                <a:ext cx="105253" cy="1319352"/>
              </a:xfrm>
              <a:custGeom>
                <a:rect b="b" l="l" r="r" t="t"/>
                <a:pathLst>
                  <a:path extrusionOk="0" h="16985" w="1355">
                    <a:moveTo>
                      <a:pt x="9" y="1"/>
                    </a:moveTo>
                    <a:cubicBezTo>
                      <a:pt x="5" y="1"/>
                      <a:pt x="1" y="4"/>
                      <a:pt x="2" y="10"/>
                    </a:cubicBezTo>
                    <a:cubicBezTo>
                      <a:pt x="323" y="2196"/>
                      <a:pt x="556" y="4404"/>
                      <a:pt x="754" y="6603"/>
                    </a:cubicBezTo>
                    <a:cubicBezTo>
                      <a:pt x="949" y="8801"/>
                      <a:pt x="1087" y="11006"/>
                      <a:pt x="1179" y="13214"/>
                    </a:cubicBezTo>
                    <a:cubicBezTo>
                      <a:pt x="1229" y="14466"/>
                      <a:pt x="1267" y="15714"/>
                      <a:pt x="1308" y="16966"/>
                    </a:cubicBezTo>
                    <a:cubicBezTo>
                      <a:pt x="1311" y="16979"/>
                      <a:pt x="1323" y="16985"/>
                      <a:pt x="1336" y="16985"/>
                    </a:cubicBezTo>
                    <a:cubicBezTo>
                      <a:pt x="1342" y="16985"/>
                      <a:pt x="1352" y="16979"/>
                      <a:pt x="1355" y="16966"/>
                    </a:cubicBezTo>
                    <a:cubicBezTo>
                      <a:pt x="1292" y="14739"/>
                      <a:pt x="1229" y="12506"/>
                      <a:pt x="1100" y="10283"/>
                    </a:cubicBezTo>
                    <a:cubicBezTo>
                      <a:pt x="968" y="8084"/>
                      <a:pt x="776" y="5885"/>
                      <a:pt x="518" y="3700"/>
                    </a:cubicBezTo>
                    <a:cubicBezTo>
                      <a:pt x="370" y="2470"/>
                      <a:pt x="194" y="1240"/>
                      <a:pt x="18" y="10"/>
                    </a:cubicBezTo>
                    <a:cubicBezTo>
                      <a:pt x="18" y="4"/>
                      <a:pt x="13" y="1"/>
                      <a:pt x="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2" name="Google Shape;2032;g30cded51e9e_2_280"/>
              <p:cNvSpPr/>
              <p:nvPr/>
            </p:nvSpPr>
            <p:spPr>
              <a:xfrm>
                <a:off x="1885713" y="3449066"/>
                <a:ext cx="293000" cy="8778"/>
              </a:xfrm>
              <a:custGeom>
                <a:rect b="b" l="l" r="r" t="t"/>
                <a:pathLst>
                  <a:path extrusionOk="0" h="113" w="3772">
                    <a:moveTo>
                      <a:pt x="1848" y="0"/>
                    </a:moveTo>
                    <a:cubicBezTo>
                      <a:pt x="1514" y="0"/>
                      <a:pt x="1180" y="5"/>
                      <a:pt x="847" y="16"/>
                    </a:cubicBezTo>
                    <a:lnTo>
                      <a:pt x="441" y="32"/>
                    </a:lnTo>
                    <a:cubicBezTo>
                      <a:pt x="299" y="35"/>
                      <a:pt x="155" y="50"/>
                      <a:pt x="13" y="50"/>
                    </a:cubicBezTo>
                    <a:cubicBezTo>
                      <a:pt x="0" y="50"/>
                      <a:pt x="0" y="63"/>
                      <a:pt x="13" y="63"/>
                    </a:cubicBezTo>
                    <a:cubicBezTo>
                      <a:pt x="261" y="63"/>
                      <a:pt x="507" y="82"/>
                      <a:pt x="755" y="94"/>
                    </a:cubicBezTo>
                    <a:cubicBezTo>
                      <a:pt x="1004" y="104"/>
                      <a:pt x="1240" y="107"/>
                      <a:pt x="1482" y="110"/>
                    </a:cubicBezTo>
                    <a:cubicBezTo>
                      <a:pt x="1608" y="112"/>
                      <a:pt x="1734" y="113"/>
                      <a:pt x="1861" y="113"/>
                    </a:cubicBezTo>
                    <a:cubicBezTo>
                      <a:pt x="2224" y="113"/>
                      <a:pt x="2589" y="106"/>
                      <a:pt x="2951" y="94"/>
                    </a:cubicBezTo>
                    <a:cubicBezTo>
                      <a:pt x="3083" y="91"/>
                      <a:pt x="3218" y="85"/>
                      <a:pt x="3353" y="82"/>
                    </a:cubicBezTo>
                    <a:cubicBezTo>
                      <a:pt x="3426" y="82"/>
                      <a:pt x="3501" y="76"/>
                      <a:pt x="3570" y="76"/>
                    </a:cubicBezTo>
                    <a:cubicBezTo>
                      <a:pt x="3643" y="69"/>
                      <a:pt x="3696" y="76"/>
                      <a:pt x="3762" y="66"/>
                    </a:cubicBezTo>
                    <a:cubicBezTo>
                      <a:pt x="3768" y="66"/>
                      <a:pt x="3772" y="63"/>
                      <a:pt x="3772" y="60"/>
                    </a:cubicBezTo>
                    <a:cubicBezTo>
                      <a:pt x="3762" y="57"/>
                      <a:pt x="3759" y="50"/>
                      <a:pt x="3756" y="50"/>
                    </a:cubicBezTo>
                    <a:cubicBezTo>
                      <a:pt x="3646" y="35"/>
                      <a:pt x="3526" y="41"/>
                      <a:pt x="3416" y="35"/>
                    </a:cubicBezTo>
                    <a:cubicBezTo>
                      <a:pt x="3290" y="35"/>
                      <a:pt x="3165" y="32"/>
                      <a:pt x="3039" y="25"/>
                    </a:cubicBezTo>
                    <a:cubicBezTo>
                      <a:pt x="2797" y="16"/>
                      <a:pt x="2558" y="10"/>
                      <a:pt x="2312" y="3"/>
                    </a:cubicBezTo>
                    <a:cubicBezTo>
                      <a:pt x="2158" y="1"/>
                      <a:pt x="2003" y="0"/>
                      <a:pt x="184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3" name="Google Shape;2033;g30cded51e9e_2_280"/>
              <p:cNvSpPr/>
              <p:nvPr/>
            </p:nvSpPr>
            <p:spPr>
              <a:xfrm>
                <a:off x="1774555" y="2105076"/>
                <a:ext cx="236528" cy="839538"/>
              </a:xfrm>
              <a:custGeom>
                <a:rect b="b" l="l" r="r" t="t"/>
                <a:pathLst>
                  <a:path extrusionOk="0" h="10808" w="3045">
                    <a:moveTo>
                      <a:pt x="0" y="0"/>
                    </a:moveTo>
                    <a:cubicBezTo>
                      <a:pt x="0" y="0"/>
                      <a:pt x="1026" y="10150"/>
                      <a:pt x="1051" y="10276"/>
                    </a:cubicBezTo>
                    <a:cubicBezTo>
                      <a:pt x="1051" y="10291"/>
                      <a:pt x="1063" y="10490"/>
                      <a:pt x="1070" y="10807"/>
                    </a:cubicBezTo>
                    <a:lnTo>
                      <a:pt x="3045" y="0"/>
                    </a:lnTo>
                    <a:close/>
                  </a:path>
                </a:pathLst>
              </a:custGeom>
              <a:solidFill>
                <a:srgbClr val="263238">
                  <a:alpha val="584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4" name="Google Shape;2034;g30cded51e9e_2_280"/>
              <p:cNvSpPr/>
              <p:nvPr/>
            </p:nvSpPr>
            <p:spPr>
              <a:xfrm>
                <a:off x="1119573" y="3190320"/>
                <a:ext cx="466686" cy="611866"/>
              </a:xfrm>
              <a:custGeom>
                <a:rect b="b" l="l" r="r" t="t"/>
                <a:pathLst>
                  <a:path extrusionOk="0" h="7877" w="6008">
                    <a:moveTo>
                      <a:pt x="2441" y="0"/>
                    </a:moveTo>
                    <a:cubicBezTo>
                      <a:pt x="2441" y="0"/>
                      <a:pt x="1925" y="894"/>
                      <a:pt x="1365" y="1982"/>
                    </a:cubicBezTo>
                    <a:cubicBezTo>
                      <a:pt x="1233" y="2233"/>
                      <a:pt x="1104" y="2494"/>
                      <a:pt x="975" y="2759"/>
                    </a:cubicBezTo>
                    <a:cubicBezTo>
                      <a:pt x="871" y="2966"/>
                      <a:pt x="793" y="3183"/>
                      <a:pt x="708" y="3388"/>
                    </a:cubicBezTo>
                    <a:cubicBezTo>
                      <a:pt x="305" y="4334"/>
                      <a:pt x="0" y="5127"/>
                      <a:pt x="53" y="5212"/>
                    </a:cubicBezTo>
                    <a:cubicBezTo>
                      <a:pt x="201" y="5432"/>
                      <a:pt x="5504" y="7854"/>
                      <a:pt x="5721" y="7876"/>
                    </a:cubicBezTo>
                    <a:cubicBezTo>
                      <a:pt x="5725" y="7876"/>
                      <a:pt x="5730" y="7877"/>
                      <a:pt x="5734" y="7877"/>
                    </a:cubicBezTo>
                    <a:cubicBezTo>
                      <a:pt x="5935" y="7877"/>
                      <a:pt x="6008" y="7286"/>
                      <a:pt x="5882" y="7036"/>
                    </a:cubicBezTo>
                    <a:cubicBezTo>
                      <a:pt x="5746" y="6775"/>
                      <a:pt x="4130" y="4938"/>
                      <a:pt x="4130" y="4938"/>
                    </a:cubicBezTo>
                    <a:lnTo>
                      <a:pt x="4428" y="4322"/>
                    </a:lnTo>
                    <a:lnTo>
                      <a:pt x="4831" y="3507"/>
                    </a:lnTo>
                    <a:lnTo>
                      <a:pt x="5803" y="1526"/>
                    </a:lnTo>
                    <a:lnTo>
                      <a:pt x="2441" y="0"/>
                    </a:lnTo>
                    <a:close/>
                  </a:path>
                </a:pathLst>
              </a:custGeom>
              <a:solidFill>
                <a:srgbClr val="D376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5" name="Google Shape;2035;g30cded51e9e_2_280"/>
              <p:cNvSpPr/>
              <p:nvPr/>
            </p:nvSpPr>
            <p:spPr>
              <a:xfrm>
                <a:off x="1119573" y="3344201"/>
                <a:ext cx="466686" cy="457987"/>
              </a:xfrm>
              <a:custGeom>
                <a:rect b="b" l="l" r="r" t="t"/>
                <a:pathLst>
                  <a:path extrusionOk="0" h="5896" w="6008">
                    <a:moveTo>
                      <a:pt x="1365" y="1"/>
                    </a:moveTo>
                    <a:cubicBezTo>
                      <a:pt x="1233" y="252"/>
                      <a:pt x="1104" y="513"/>
                      <a:pt x="975" y="778"/>
                    </a:cubicBezTo>
                    <a:cubicBezTo>
                      <a:pt x="871" y="985"/>
                      <a:pt x="793" y="1202"/>
                      <a:pt x="708" y="1407"/>
                    </a:cubicBezTo>
                    <a:cubicBezTo>
                      <a:pt x="305" y="2353"/>
                      <a:pt x="0" y="3146"/>
                      <a:pt x="53" y="3231"/>
                    </a:cubicBezTo>
                    <a:cubicBezTo>
                      <a:pt x="201" y="3451"/>
                      <a:pt x="5504" y="5873"/>
                      <a:pt x="5721" y="5895"/>
                    </a:cubicBezTo>
                    <a:cubicBezTo>
                      <a:pt x="5725" y="5895"/>
                      <a:pt x="5730" y="5896"/>
                      <a:pt x="5734" y="5896"/>
                    </a:cubicBezTo>
                    <a:cubicBezTo>
                      <a:pt x="5935" y="5896"/>
                      <a:pt x="6008" y="5305"/>
                      <a:pt x="5875" y="5055"/>
                    </a:cubicBezTo>
                    <a:cubicBezTo>
                      <a:pt x="5743" y="4794"/>
                      <a:pt x="4127" y="2957"/>
                      <a:pt x="4127" y="2957"/>
                    </a:cubicBezTo>
                    <a:lnTo>
                      <a:pt x="4425" y="2341"/>
                    </a:lnTo>
                    <a:lnTo>
                      <a:pt x="4828" y="1526"/>
                    </a:lnTo>
                    <a:cubicBezTo>
                      <a:pt x="3897" y="1124"/>
                      <a:pt x="2403" y="466"/>
                      <a:pt x="1365"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6" name="Google Shape;2036;g30cded51e9e_2_280"/>
              <p:cNvSpPr/>
              <p:nvPr/>
            </p:nvSpPr>
            <p:spPr>
              <a:xfrm>
                <a:off x="1117087" y="3403081"/>
                <a:ext cx="470415" cy="400350"/>
              </a:xfrm>
              <a:custGeom>
                <a:rect b="b" l="l" r="r" t="t"/>
                <a:pathLst>
                  <a:path extrusionOk="0" h="5154" w="6056">
                    <a:moveTo>
                      <a:pt x="991" y="1"/>
                    </a:moveTo>
                    <a:cubicBezTo>
                      <a:pt x="472" y="1218"/>
                      <a:pt x="1" y="2369"/>
                      <a:pt x="67" y="2470"/>
                    </a:cubicBezTo>
                    <a:cubicBezTo>
                      <a:pt x="211" y="2696"/>
                      <a:pt x="5549" y="5131"/>
                      <a:pt x="5763" y="5153"/>
                    </a:cubicBezTo>
                    <a:cubicBezTo>
                      <a:pt x="5767" y="5153"/>
                      <a:pt x="5771" y="5153"/>
                      <a:pt x="5776" y="5153"/>
                    </a:cubicBezTo>
                    <a:cubicBezTo>
                      <a:pt x="5983" y="5153"/>
                      <a:pt x="6055" y="4562"/>
                      <a:pt x="5920" y="4300"/>
                    </a:cubicBezTo>
                    <a:cubicBezTo>
                      <a:pt x="5788" y="4039"/>
                      <a:pt x="4165" y="2193"/>
                      <a:pt x="4165" y="2193"/>
                    </a:cubicBezTo>
                    <a:lnTo>
                      <a:pt x="4467" y="1573"/>
                    </a:lnTo>
                    <a:lnTo>
                      <a:pt x="991"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7" name="Google Shape;2037;g30cded51e9e_2_280"/>
              <p:cNvSpPr/>
              <p:nvPr/>
            </p:nvSpPr>
            <p:spPr>
              <a:xfrm>
                <a:off x="1146139" y="3594402"/>
                <a:ext cx="421633" cy="191087"/>
              </a:xfrm>
              <a:custGeom>
                <a:rect b="b" l="l" r="r" t="t"/>
                <a:pathLst>
                  <a:path extrusionOk="0" h="2460" w="5428">
                    <a:moveTo>
                      <a:pt x="10" y="0"/>
                    </a:moveTo>
                    <a:cubicBezTo>
                      <a:pt x="4" y="0"/>
                      <a:pt x="1" y="0"/>
                      <a:pt x="10" y="10"/>
                    </a:cubicBezTo>
                    <a:cubicBezTo>
                      <a:pt x="882" y="457"/>
                      <a:pt x="4499" y="2076"/>
                      <a:pt x="5404" y="2457"/>
                    </a:cubicBezTo>
                    <a:cubicBezTo>
                      <a:pt x="5408" y="2459"/>
                      <a:pt x="5411" y="2460"/>
                      <a:pt x="5414" y="2460"/>
                    </a:cubicBezTo>
                    <a:cubicBezTo>
                      <a:pt x="5424" y="2460"/>
                      <a:pt x="5428" y="2449"/>
                      <a:pt x="5411" y="2441"/>
                    </a:cubicBezTo>
                    <a:cubicBezTo>
                      <a:pt x="4524" y="2013"/>
                      <a:pt x="916" y="362"/>
                      <a:pt x="1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8" name="Google Shape;2038;g30cded51e9e_2_280"/>
              <p:cNvSpPr/>
              <p:nvPr/>
            </p:nvSpPr>
            <p:spPr>
              <a:xfrm>
                <a:off x="1366279" y="3540494"/>
                <a:ext cx="92203" cy="25944"/>
              </a:xfrm>
              <a:custGeom>
                <a:rect b="b" l="l" r="r" t="t"/>
                <a:pathLst>
                  <a:path extrusionOk="0" h="334" w="1187">
                    <a:moveTo>
                      <a:pt x="327" y="1"/>
                    </a:moveTo>
                    <a:cubicBezTo>
                      <a:pt x="221" y="1"/>
                      <a:pt x="116" y="16"/>
                      <a:pt x="16" y="50"/>
                    </a:cubicBezTo>
                    <a:cubicBezTo>
                      <a:pt x="1" y="53"/>
                      <a:pt x="7" y="78"/>
                      <a:pt x="20" y="78"/>
                    </a:cubicBezTo>
                    <a:cubicBezTo>
                      <a:pt x="406" y="122"/>
                      <a:pt x="787" y="207"/>
                      <a:pt x="1152" y="333"/>
                    </a:cubicBezTo>
                    <a:cubicBezTo>
                      <a:pt x="1155" y="333"/>
                      <a:pt x="1158" y="334"/>
                      <a:pt x="1161" y="334"/>
                    </a:cubicBezTo>
                    <a:cubicBezTo>
                      <a:pt x="1171" y="334"/>
                      <a:pt x="1181" y="329"/>
                      <a:pt x="1183" y="317"/>
                    </a:cubicBezTo>
                    <a:cubicBezTo>
                      <a:pt x="1186" y="304"/>
                      <a:pt x="1183" y="295"/>
                      <a:pt x="1177" y="289"/>
                    </a:cubicBezTo>
                    <a:cubicBezTo>
                      <a:pt x="938" y="122"/>
                      <a:pt x="627" y="1"/>
                      <a:pt x="32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9" name="Google Shape;2039;g30cded51e9e_2_280"/>
              <p:cNvSpPr/>
              <p:nvPr/>
            </p:nvSpPr>
            <p:spPr>
              <a:xfrm>
                <a:off x="1380727" y="3561311"/>
                <a:ext cx="92203" cy="25867"/>
              </a:xfrm>
              <a:custGeom>
                <a:rect b="b" l="l" r="r" t="t"/>
                <a:pathLst>
                  <a:path extrusionOk="0" h="333" w="1187">
                    <a:moveTo>
                      <a:pt x="327" y="0"/>
                    </a:moveTo>
                    <a:cubicBezTo>
                      <a:pt x="221" y="0"/>
                      <a:pt x="116" y="15"/>
                      <a:pt x="16" y="49"/>
                    </a:cubicBezTo>
                    <a:cubicBezTo>
                      <a:pt x="0" y="52"/>
                      <a:pt x="7" y="77"/>
                      <a:pt x="19" y="77"/>
                    </a:cubicBezTo>
                    <a:cubicBezTo>
                      <a:pt x="403" y="121"/>
                      <a:pt x="787" y="206"/>
                      <a:pt x="1155" y="332"/>
                    </a:cubicBezTo>
                    <a:cubicBezTo>
                      <a:pt x="1156" y="333"/>
                      <a:pt x="1158" y="333"/>
                      <a:pt x="1160" y="333"/>
                    </a:cubicBezTo>
                    <a:cubicBezTo>
                      <a:pt x="1171" y="333"/>
                      <a:pt x="1183" y="324"/>
                      <a:pt x="1183" y="313"/>
                    </a:cubicBezTo>
                    <a:cubicBezTo>
                      <a:pt x="1186" y="304"/>
                      <a:pt x="1183" y="298"/>
                      <a:pt x="1173" y="288"/>
                    </a:cubicBezTo>
                    <a:cubicBezTo>
                      <a:pt x="937" y="121"/>
                      <a:pt x="626" y="0"/>
                      <a:pt x="327"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0" name="Google Shape;2040;g30cded51e9e_2_280"/>
              <p:cNvSpPr/>
              <p:nvPr/>
            </p:nvSpPr>
            <p:spPr>
              <a:xfrm>
                <a:off x="1394865" y="3582285"/>
                <a:ext cx="92669" cy="26255"/>
              </a:xfrm>
              <a:custGeom>
                <a:rect b="b" l="l" r="r" t="t"/>
                <a:pathLst>
                  <a:path extrusionOk="0" h="338" w="1193">
                    <a:moveTo>
                      <a:pt x="328" y="1"/>
                    </a:moveTo>
                    <a:cubicBezTo>
                      <a:pt x="222" y="1"/>
                      <a:pt x="117" y="16"/>
                      <a:pt x="16" y="50"/>
                    </a:cubicBezTo>
                    <a:cubicBezTo>
                      <a:pt x="1" y="56"/>
                      <a:pt x="10" y="78"/>
                      <a:pt x="23" y="78"/>
                    </a:cubicBezTo>
                    <a:cubicBezTo>
                      <a:pt x="406" y="122"/>
                      <a:pt x="787" y="207"/>
                      <a:pt x="1155" y="333"/>
                    </a:cubicBezTo>
                    <a:cubicBezTo>
                      <a:pt x="1159" y="336"/>
                      <a:pt x="1163" y="338"/>
                      <a:pt x="1167" y="338"/>
                    </a:cubicBezTo>
                    <a:cubicBezTo>
                      <a:pt x="1175" y="338"/>
                      <a:pt x="1183" y="333"/>
                      <a:pt x="1186" y="323"/>
                    </a:cubicBezTo>
                    <a:cubicBezTo>
                      <a:pt x="1193" y="311"/>
                      <a:pt x="1190" y="295"/>
                      <a:pt x="1177" y="292"/>
                    </a:cubicBezTo>
                    <a:cubicBezTo>
                      <a:pt x="940" y="122"/>
                      <a:pt x="629" y="1"/>
                      <a:pt x="32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1" name="Google Shape;2041;g30cded51e9e_2_280"/>
              <p:cNvSpPr/>
              <p:nvPr/>
            </p:nvSpPr>
            <p:spPr>
              <a:xfrm>
                <a:off x="1409313" y="3603102"/>
                <a:ext cx="91892" cy="25867"/>
              </a:xfrm>
              <a:custGeom>
                <a:rect b="b" l="l" r="r" t="t"/>
                <a:pathLst>
                  <a:path extrusionOk="0" h="333" w="1183">
                    <a:moveTo>
                      <a:pt x="323" y="0"/>
                    </a:moveTo>
                    <a:cubicBezTo>
                      <a:pt x="218" y="0"/>
                      <a:pt x="115" y="15"/>
                      <a:pt x="16" y="49"/>
                    </a:cubicBezTo>
                    <a:cubicBezTo>
                      <a:pt x="0" y="55"/>
                      <a:pt x="10" y="77"/>
                      <a:pt x="19" y="77"/>
                    </a:cubicBezTo>
                    <a:cubicBezTo>
                      <a:pt x="406" y="121"/>
                      <a:pt x="787" y="206"/>
                      <a:pt x="1151" y="332"/>
                    </a:cubicBezTo>
                    <a:cubicBezTo>
                      <a:pt x="1154" y="332"/>
                      <a:pt x="1156" y="333"/>
                      <a:pt x="1158" y="333"/>
                    </a:cubicBezTo>
                    <a:cubicBezTo>
                      <a:pt x="1169" y="333"/>
                      <a:pt x="1180" y="326"/>
                      <a:pt x="1183" y="313"/>
                    </a:cubicBezTo>
                    <a:cubicBezTo>
                      <a:pt x="1183" y="307"/>
                      <a:pt x="1180" y="297"/>
                      <a:pt x="1177" y="291"/>
                    </a:cubicBezTo>
                    <a:cubicBezTo>
                      <a:pt x="937" y="123"/>
                      <a:pt x="624" y="0"/>
                      <a:pt x="32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2" name="Google Shape;2042;g30cded51e9e_2_280"/>
              <p:cNvSpPr/>
              <p:nvPr/>
            </p:nvSpPr>
            <p:spPr>
              <a:xfrm>
                <a:off x="1422518" y="3502975"/>
                <a:ext cx="118303" cy="55928"/>
              </a:xfrm>
              <a:custGeom>
                <a:rect b="b" l="l" r="r" t="t"/>
                <a:pathLst>
                  <a:path extrusionOk="0" h="720" w="1523">
                    <a:moveTo>
                      <a:pt x="1090" y="91"/>
                    </a:moveTo>
                    <a:cubicBezTo>
                      <a:pt x="1276" y="91"/>
                      <a:pt x="1477" y="158"/>
                      <a:pt x="1309" y="410"/>
                    </a:cubicBezTo>
                    <a:cubicBezTo>
                      <a:pt x="1213" y="554"/>
                      <a:pt x="975" y="580"/>
                      <a:pt x="777" y="580"/>
                    </a:cubicBezTo>
                    <a:cubicBezTo>
                      <a:pt x="702" y="580"/>
                      <a:pt x="632" y="576"/>
                      <a:pt x="579" y="574"/>
                    </a:cubicBezTo>
                    <a:cubicBezTo>
                      <a:pt x="409" y="564"/>
                      <a:pt x="242" y="548"/>
                      <a:pt x="76" y="545"/>
                    </a:cubicBezTo>
                    <a:cubicBezTo>
                      <a:pt x="255" y="435"/>
                      <a:pt x="425" y="319"/>
                      <a:pt x="613" y="231"/>
                    </a:cubicBezTo>
                    <a:cubicBezTo>
                      <a:pt x="705" y="187"/>
                      <a:pt x="799" y="146"/>
                      <a:pt x="893" y="118"/>
                    </a:cubicBezTo>
                    <a:cubicBezTo>
                      <a:pt x="937" y="103"/>
                      <a:pt x="1012" y="91"/>
                      <a:pt x="1090" y="91"/>
                    </a:cubicBezTo>
                    <a:close/>
                    <a:moveTo>
                      <a:pt x="1103" y="0"/>
                    </a:moveTo>
                    <a:cubicBezTo>
                      <a:pt x="1041" y="0"/>
                      <a:pt x="979" y="10"/>
                      <a:pt x="925" y="26"/>
                    </a:cubicBezTo>
                    <a:cubicBezTo>
                      <a:pt x="579" y="127"/>
                      <a:pt x="264" y="322"/>
                      <a:pt x="10" y="583"/>
                    </a:cubicBezTo>
                    <a:cubicBezTo>
                      <a:pt x="6" y="589"/>
                      <a:pt x="6" y="592"/>
                      <a:pt x="6" y="596"/>
                    </a:cubicBezTo>
                    <a:lnTo>
                      <a:pt x="10" y="599"/>
                    </a:lnTo>
                    <a:cubicBezTo>
                      <a:pt x="0" y="624"/>
                      <a:pt x="6" y="652"/>
                      <a:pt x="32" y="662"/>
                    </a:cubicBezTo>
                    <a:cubicBezTo>
                      <a:pt x="35" y="668"/>
                      <a:pt x="38" y="668"/>
                      <a:pt x="47" y="668"/>
                    </a:cubicBezTo>
                    <a:cubicBezTo>
                      <a:pt x="271" y="683"/>
                      <a:pt x="506" y="719"/>
                      <a:pt x="738" y="719"/>
                    </a:cubicBezTo>
                    <a:cubicBezTo>
                      <a:pt x="855" y="719"/>
                      <a:pt x="971" y="710"/>
                      <a:pt x="1085" y="684"/>
                    </a:cubicBezTo>
                    <a:cubicBezTo>
                      <a:pt x="1286" y="637"/>
                      <a:pt x="1522" y="495"/>
                      <a:pt x="1475" y="253"/>
                    </a:cubicBezTo>
                    <a:cubicBezTo>
                      <a:pt x="1436" y="68"/>
                      <a:pt x="1268" y="0"/>
                      <a:pt x="110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3" name="Google Shape;2043;g30cded51e9e_2_280"/>
              <p:cNvSpPr/>
              <p:nvPr/>
            </p:nvSpPr>
            <p:spPr>
              <a:xfrm>
                <a:off x="1336761" y="3458931"/>
                <a:ext cx="93601" cy="95699"/>
              </a:xfrm>
              <a:custGeom>
                <a:rect b="b" l="l" r="r" t="t"/>
                <a:pathLst>
                  <a:path extrusionOk="0" h="1232" w="1205">
                    <a:moveTo>
                      <a:pt x="375" y="105"/>
                    </a:moveTo>
                    <a:cubicBezTo>
                      <a:pt x="505" y="105"/>
                      <a:pt x="682" y="244"/>
                      <a:pt x="739" y="317"/>
                    </a:cubicBezTo>
                    <a:cubicBezTo>
                      <a:pt x="796" y="401"/>
                      <a:pt x="852" y="483"/>
                      <a:pt x="903" y="568"/>
                    </a:cubicBezTo>
                    <a:cubicBezTo>
                      <a:pt x="1000" y="754"/>
                      <a:pt x="1092" y="939"/>
                      <a:pt x="1170" y="1131"/>
                    </a:cubicBezTo>
                    <a:cubicBezTo>
                      <a:pt x="1029" y="1040"/>
                      <a:pt x="884" y="958"/>
                      <a:pt x="742" y="873"/>
                    </a:cubicBezTo>
                    <a:cubicBezTo>
                      <a:pt x="569" y="769"/>
                      <a:pt x="223" y="562"/>
                      <a:pt x="227" y="329"/>
                    </a:cubicBezTo>
                    <a:cubicBezTo>
                      <a:pt x="228" y="162"/>
                      <a:pt x="292" y="105"/>
                      <a:pt x="375" y="105"/>
                    </a:cubicBezTo>
                    <a:close/>
                    <a:moveTo>
                      <a:pt x="385" y="0"/>
                    </a:moveTo>
                    <a:cubicBezTo>
                      <a:pt x="314" y="0"/>
                      <a:pt x="244" y="24"/>
                      <a:pt x="183" y="84"/>
                    </a:cubicBezTo>
                    <a:cubicBezTo>
                      <a:pt x="0" y="266"/>
                      <a:pt x="129" y="502"/>
                      <a:pt x="261" y="653"/>
                    </a:cubicBezTo>
                    <a:cubicBezTo>
                      <a:pt x="494" y="908"/>
                      <a:pt x="834" y="1053"/>
                      <a:pt x="1126" y="1226"/>
                    </a:cubicBezTo>
                    <a:cubicBezTo>
                      <a:pt x="1134" y="1229"/>
                      <a:pt x="1142" y="1231"/>
                      <a:pt x="1149" y="1231"/>
                    </a:cubicBezTo>
                    <a:cubicBezTo>
                      <a:pt x="1167" y="1231"/>
                      <a:pt x="1182" y="1222"/>
                      <a:pt x="1189" y="1207"/>
                    </a:cubicBezTo>
                    <a:cubicBezTo>
                      <a:pt x="1195" y="1204"/>
                      <a:pt x="1195" y="1194"/>
                      <a:pt x="1195" y="1191"/>
                    </a:cubicBezTo>
                    <a:cubicBezTo>
                      <a:pt x="1202" y="1191"/>
                      <a:pt x="1205" y="1188"/>
                      <a:pt x="1205" y="1181"/>
                    </a:cubicBezTo>
                    <a:lnTo>
                      <a:pt x="1205" y="1178"/>
                    </a:lnTo>
                    <a:cubicBezTo>
                      <a:pt x="1148" y="820"/>
                      <a:pt x="997" y="486"/>
                      <a:pt x="771" y="206"/>
                    </a:cubicBezTo>
                    <a:cubicBezTo>
                      <a:pt x="678" y="99"/>
                      <a:pt x="529" y="0"/>
                      <a:pt x="38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4" name="Google Shape;2044;g30cded51e9e_2_280"/>
              <p:cNvSpPr/>
              <p:nvPr/>
            </p:nvSpPr>
            <p:spPr>
              <a:xfrm>
                <a:off x="1212166" y="2105309"/>
                <a:ext cx="836121" cy="1333800"/>
              </a:xfrm>
              <a:custGeom>
                <a:rect b="b" l="l" r="r" t="t"/>
                <a:pathLst>
                  <a:path extrusionOk="0" h="17171" w="10764">
                    <a:moveTo>
                      <a:pt x="6108" y="0"/>
                    </a:moveTo>
                    <a:cubicBezTo>
                      <a:pt x="6108" y="0"/>
                      <a:pt x="5221" y="878"/>
                      <a:pt x="5473" y="2752"/>
                    </a:cubicBezTo>
                    <a:cubicBezTo>
                      <a:pt x="5492" y="2907"/>
                      <a:pt x="3768" y="9027"/>
                      <a:pt x="3542" y="9313"/>
                    </a:cubicBezTo>
                    <a:cubicBezTo>
                      <a:pt x="3196" y="9747"/>
                      <a:pt x="0" y="15377"/>
                      <a:pt x="0" y="15377"/>
                    </a:cubicBezTo>
                    <a:lnTo>
                      <a:pt x="4189" y="17170"/>
                    </a:lnTo>
                    <a:cubicBezTo>
                      <a:pt x="4189" y="17170"/>
                      <a:pt x="6904" y="12119"/>
                      <a:pt x="7407" y="10631"/>
                    </a:cubicBezTo>
                    <a:cubicBezTo>
                      <a:pt x="7700" y="9766"/>
                      <a:pt x="9584" y="2218"/>
                      <a:pt x="9584" y="2218"/>
                    </a:cubicBezTo>
                    <a:cubicBezTo>
                      <a:pt x="10606" y="1472"/>
                      <a:pt x="10763" y="4"/>
                      <a:pt x="10763" y="4"/>
                    </a:cubicBezTo>
                    <a:lnTo>
                      <a:pt x="6108"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5" name="Google Shape;2045;g30cded51e9e_2_280"/>
              <p:cNvSpPr/>
              <p:nvPr/>
            </p:nvSpPr>
            <p:spPr>
              <a:xfrm>
                <a:off x="1706121" y="2147566"/>
                <a:ext cx="119468" cy="89718"/>
              </a:xfrm>
              <a:custGeom>
                <a:rect b="b" l="l" r="r" t="t"/>
                <a:pathLst>
                  <a:path extrusionOk="0" h="1155" w="1538">
                    <a:moveTo>
                      <a:pt x="1520" y="1"/>
                    </a:moveTo>
                    <a:cubicBezTo>
                      <a:pt x="1514" y="1"/>
                      <a:pt x="1509" y="4"/>
                      <a:pt x="1507" y="10"/>
                    </a:cubicBezTo>
                    <a:cubicBezTo>
                      <a:pt x="1419" y="306"/>
                      <a:pt x="1243" y="567"/>
                      <a:pt x="995" y="746"/>
                    </a:cubicBezTo>
                    <a:cubicBezTo>
                      <a:pt x="724" y="938"/>
                      <a:pt x="397" y="1054"/>
                      <a:pt x="64" y="1064"/>
                    </a:cubicBezTo>
                    <a:cubicBezTo>
                      <a:pt x="10" y="1064"/>
                      <a:pt x="1" y="1155"/>
                      <a:pt x="64" y="1155"/>
                    </a:cubicBezTo>
                    <a:cubicBezTo>
                      <a:pt x="749" y="1155"/>
                      <a:pt x="1435" y="724"/>
                      <a:pt x="1536" y="16"/>
                    </a:cubicBezTo>
                    <a:cubicBezTo>
                      <a:pt x="1537" y="7"/>
                      <a:pt x="1528" y="1"/>
                      <a:pt x="152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6" name="Google Shape;2046;g30cded51e9e_2_280"/>
              <p:cNvSpPr/>
              <p:nvPr/>
            </p:nvSpPr>
            <p:spPr>
              <a:xfrm>
                <a:off x="1899772" y="2242877"/>
                <a:ext cx="109137" cy="66880"/>
              </a:xfrm>
              <a:custGeom>
                <a:rect b="b" l="l" r="r" t="t"/>
                <a:pathLst>
                  <a:path extrusionOk="0" h="861" w="1405">
                    <a:moveTo>
                      <a:pt x="1389" y="0"/>
                    </a:moveTo>
                    <a:cubicBezTo>
                      <a:pt x="1140" y="98"/>
                      <a:pt x="905" y="223"/>
                      <a:pt x="684" y="371"/>
                    </a:cubicBezTo>
                    <a:cubicBezTo>
                      <a:pt x="448" y="519"/>
                      <a:pt x="238" y="686"/>
                      <a:pt x="8" y="843"/>
                    </a:cubicBezTo>
                    <a:cubicBezTo>
                      <a:pt x="0" y="848"/>
                      <a:pt x="6" y="860"/>
                      <a:pt x="13" y="860"/>
                    </a:cubicBezTo>
                    <a:cubicBezTo>
                      <a:pt x="15" y="860"/>
                      <a:pt x="16" y="860"/>
                      <a:pt x="18" y="859"/>
                    </a:cubicBezTo>
                    <a:cubicBezTo>
                      <a:pt x="253" y="724"/>
                      <a:pt x="499" y="604"/>
                      <a:pt x="735" y="462"/>
                    </a:cubicBezTo>
                    <a:cubicBezTo>
                      <a:pt x="971" y="334"/>
                      <a:pt x="1191" y="183"/>
                      <a:pt x="1401" y="16"/>
                    </a:cubicBezTo>
                    <a:cubicBezTo>
                      <a:pt x="1405" y="10"/>
                      <a:pt x="1401" y="3"/>
                      <a:pt x="139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7" name="Google Shape;2047;g30cded51e9e_2_280"/>
              <p:cNvSpPr/>
              <p:nvPr/>
            </p:nvSpPr>
            <p:spPr>
              <a:xfrm>
                <a:off x="1945836" y="2131642"/>
                <a:ext cx="70920" cy="147277"/>
              </a:xfrm>
              <a:custGeom>
                <a:rect b="b" l="l" r="r" t="t"/>
                <a:pathLst>
                  <a:path extrusionOk="0" h="1896" w="913">
                    <a:moveTo>
                      <a:pt x="898" y="1"/>
                    </a:moveTo>
                    <a:cubicBezTo>
                      <a:pt x="894" y="1"/>
                      <a:pt x="891" y="3"/>
                      <a:pt x="890" y="7"/>
                    </a:cubicBezTo>
                    <a:cubicBezTo>
                      <a:pt x="856" y="165"/>
                      <a:pt x="808" y="319"/>
                      <a:pt x="768" y="476"/>
                    </a:cubicBezTo>
                    <a:cubicBezTo>
                      <a:pt x="730" y="627"/>
                      <a:pt x="698" y="768"/>
                      <a:pt x="654" y="913"/>
                    </a:cubicBezTo>
                    <a:cubicBezTo>
                      <a:pt x="613" y="1048"/>
                      <a:pt x="541" y="1174"/>
                      <a:pt x="428" y="1269"/>
                    </a:cubicBezTo>
                    <a:cubicBezTo>
                      <a:pt x="371" y="1319"/>
                      <a:pt x="302" y="1363"/>
                      <a:pt x="242" y="1410"/>
                    </a:cubicBezTo>
                    <a:cubicBezTo>
                      <a:pt x="205" y="1435"/>
                      <a:pt x="170" y="1464"/>
                      <a:pt x="135" y="1486"/>
                    </a:cubicBezTo>
                    <a:cubicBezTo>
                      <a:pt x="139" y="1467"/>
                      <a:pt x="145" y="1442"/>
                      <a:pt x="151" y="1423"/>
                    </a:cubicBezTo>
                    <a:cubicBezTo>
                      <a:pt x="161" y="1363"/>
                      <a:pt x="179" y="1306"/>
                      <a:pt x="189" y="1240"/>
                    </a:cubicBezTo>
                    <a:cubicBezTo>
                      <a:pt x="217" y="1108"/>
                      <a:pt x="245" y="979"/>
                      <a:pt x="271" y="844"/>
                    </a:cubicBezTo>
                    <a:cubicBezTo>
                      <a:pt x="324" y="586"/>
                      <a:pt x="374" y="322"/>
                      <a:pt x="441" y="67"/>
                    </a:cubicBezTo>
                    <a:cubicBezTo>
                      <a:pt x="441" y="61"/>
                      <a:pt x="441" y="58"/>
                      <a:pt x="437" y="55"/>
                    </a:cubicBezTo>
                    <a:cubicBezTo>
                      <a:pt x="434" y="55"/>
                      <a:pt x="428" y="55"/>
                      <a:pt x="425" y="58"/>
                    </a:cubicBezTo>
                    <a:cubicBezTo>
                      <a:pt x="346" y="309"/>
                      <a:pt x="264" y="561"/>
                      <a:pt x="198" y="819"/>
                    </a:cubicBezTo>
                    <a:cubicBezTo>
                      <a:pt x="167" y="945"/>
                      <a:pt x="35" y="1564"/>
                      <a:pt x="28" y="1608"/>
                    </a:cubicBezTo>
                    <a:cubicBezTo>
                      <a:pt x="22" y="1652"/>
                      <a:pt x="16" y="1699"/>
                      <a:pt x="13" y="1747"/>
                    </a:cubicBezTo>
                    <a:cubicBezTo>
                      <a:pt x="6" y="1794"/>
                      <a:pt x="0" y="1841"/>
                      <a:pt x="6" y="1888"/>
                    </a:cubicBezTo>
                    <a:cubicBezTo>
                      <a:pt x="6" y="1893"/>
                      <a:pt x="10" y="1895"/>
                      <a:pt x="15" y="1895"/>
                    </a:cubicBezTo>
                    <a:cubicBezTo>
                      <a:pt x="19" y="1895"/>
                      <a:pt x="24" y="1893"/>
                      <a:pt x="25" y="1888"/>
                    </a:cubicBezTo>
                    <a:cubicBezTo>
                      <a:pt x="44" y="1847"/>
                      <a:pt x="63" y="1803"/>
                      <a:pt x="76" y="1766"/>
                    </a:cubicBezTo>
                    <a:cubicBezTo>
                      <a:pt x="88" y="1721"/>
                      <a:pt x="104" y="1674"/>
                      <a:pt x="110" y="1630"/>
                    </a:cubicBezTo>
                    <a:cubicBezTo>
                      <a:pt x="110" y="1615"/>
                      <a:pt x="120" y="1599"/>
                      <a:pt x="123" y="1580"/>
                    </a:cubicBezTo>
                    <a:cubicBezTo>
                      <a:pt x="186" y="1545"/>
                      <a:pt x="245" y="1498"/>
                      <a:pt x="302" y="1457"/>
                    </a:cubicBezTo>
                    <a:cubicBezTo>
                      <a:pt x="359" y="1420"/>
                      <a:pt x="434" y="1376"/>
                      <a:pt x="497" y="1328"/>
                    </a:cubicBezTo>
                    <a:cubicBezTo>
                      <a:pt x="610" y="1243"/>
                      <a:pt x="692" y="1124"/>
                      <a:pt x="736" y="986"/>
                    </a:cubicBezTo>
                    <a:cubicBezTo>
                      <a:pt x="780" y="841"/>
                      <a:pt x="812" y="693"/>
                      <a:pt x="831" y="539"/>
                    </a:cubicBezTo>
                    <a:cubicBezTo>
                      <a:pt x="859" y="356"/>
                      <a:pt x="881" y="180"/>
                      <a:pt x="912" y="7"/>
                    </a:cubicBezTo>
                    <a:cubicBezTo>
                      <a:pt x="910" y="5"/>
                      <a:pt x="903" y="1"/>
                      <a:pt x="89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8" name="Google Shape;2048;g30cded51e9e_2_280"/>
              <p:cNvSpPr/>
              <p:nvPr/>
            </p:nvSpPr>
            <p:spPr>
              <a:xfrm>
                <a:off x="1268327" y="3257589"/>
                <a:ext cx="270628" cy="118614"/>
              </a:xfrm>
              <a:custGeom>
                <a:rect b="b" l="l" r="r" t="t"/>
                <a:pathLst>
                  <a:path extrusionOk="0" h="1527" w="3484">
                    <a:moveTo>
                      <a:pt x="21" y="0"/>
                    </a:moveTo>
                    <a:cubicBezTo>
                      <a:pt x="0" y="0"/>
                      <a:pt x="4" y="16"/>
                      <a:pt x="35" y="31"/>
                    </a:cubicBezTo>
                    <a:cubicBezTo>
                      <a:pt x="262" y="141"/>
                      <a:pt x="1152" y="550"/>
                      <a:pt x="1372" y="650"/>
                    </a:cubicBezTo>
                    <a:cubicBezTo>
                      <a:pt x="1815" y="855"/>
                      <a:pt x="3413" y="1506"/>
                      <a:pt x="3476" y="1525"/>
                    </a:cubicBezTo>
                    <a:cubicBezTo>
                      <a:pt x="3477" y="1526"/>
                      <a:pt x="3478" y="1526"/>
                      <a:pt x="3479" y="1526"/>
                    </a:cubicBezTo>
                    <a:cubicBezTo>
                      <a:pt x="3483" y="1526"/>
                      <a:pt x="3484" y="1517"/>
                      <a:pt x="3476" y="1509"/>
                    </a:cubicBezTo>
                    <a:cubicBezTo>
                      <a:pt x="3382" y="1455"/>
                      <a:pt x="2391" y="990"/>
                      <a:pt x="2171" y="889"/>
                    </a:cubicBezTo>
                    <a:cubicBezTo>
                      <a:pt x="1724" y="685"/>
                      <a:pt x="192" y="56"/>
                      <a:pt x="48" y="6"/>
                    </a:cubicBezTo>
                    <a:cubicBezTo>
                      <a:pt x="36" y="2"/>
                      <a:pt x="27" y="0"/>
                      <a:pt x="2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9" name="Google Shape;2049;g30cded51e9e_2_280"/>
              <p:cNvSpPr/>
              <p:nvPr/>
            </p:nvSpPr>
            <p:spPr>
              <a:xfrm>
                <a:off x="1286892" y="2120223"/>
                <a:ext cx="420546" cy="1136111"/>
              </a:xfrm>
              <a:custGeom>
                <a:rect b="b" l="l" r="r" t="t"/>
                <a:pathLst>
                  <a:path extrusionOk="0" h="14626" w="5414">
                    <a:moveTo>
                      <a:pt x="5413" y="0"/>
                    </a:moveTo>
                    <a:lnTo>
                      <a:pt x="5413" y="0"/>
                    </a:lnTo>
                    <a:cubicBezTo>
                      <a:pt x="5045" y="557"/>
                      <a:pt x="4844" y="1205"/>
                      <a:pt x="4835" y="1868"/>
                    </a:cubicBezTo>
                    <a:cubicBezTo>
                      <a:pt x="4835" y="2035"/>
                      <a:pt x="4847" y="2202"/>
                      <a:pt x="4876" y="2369"/>
                    </a:cubicBezTo>
                    <a:cubicBezTo>
                      <a:pt x="4882" y="2406"/>
                      <a:pt x="4888" y="2450"/>
                      <a:pt x="4894" y="2491"/>
                    </a:cubicBezTo>
                    <a:lnTo>
                      <a:pt x="4907" y="2554"/>
                    </a:lnTo>
                    <a:cubicBezTo>
                      <a:pt x="4910" y="2570"/>
                      <a:pt x="4913" y="2589"/>
                      <a:pt x="4913" y="2604"/>
                    </a:cubicBezTo>
                    <a:cubicBezTo>
                      <a:pt x="4904" y="2680"/>
                      <a:pt x="4882" y="2762"/>
                      <a:pt x="4866" y="2840"/>
                    </a:cubicBezTo>
                    <a:cubicBezTo>
                      <a:pt x="4794" y="3158"/>
                      <a:pt x="4706" y="3476"/>
                      <a:pt x="4624" y="3797"/>
                    </a:cubicBezTo>
                    <a:cubicBezTo>
                      <a:pt x="4281" y="5064"/>
                      <a:pt x="3935" y="6335"/>
                      <a:pt x="3573" y="7602"/>
                    </a:cubicBezTo>
                    <a:lnTo>
                      <a:pt x="3306" y="8549"/>
                    </a:lnTo>
                    <a:cubicBezTo>
                      <a:pt x="3259" y="8706"/>
                      <a:pt x="3212" y="8863"/>
                      <a:pt x="3161" y="9021"/>
                    </a:cubicBezTo>
                    <a:cubicBezTo>
                      <a:pt x="3136" y="9099"/>
                      <a:pt x="3108" y="9178"/>
                      <a:pt x="3083" y="9247"/>
                    </a:cubicBezTo>
                    <a:cubicBezTo>
                      <a:pt x="3051" y="9320"/>
                      <a:pt x="3010" y="9395"/>
                      <a:pt x="2973" y="9464"/>
                    </a:cubicBezTo>
                    <a:cubicBezTo>
                      <a:pt x="2661" y="10043"/>
                      <a:pt x="2328" y="10609"/>
                      <a:pt x="2004" y="11181"/>
                    </a:cubicBezTo>
                    <a:cubicBezTo>
                      <a:pt x="2004" y="11181"/>
                      <a:pt x="353" y="13959"/>
                      <a:pt x="10" y="14594"/>
                    </a:cubicBezTo>
                    <a:cubicBezTo>
                      <a:pt x="1" y="14613"/>
                      <a:pt x="0" y="14626"/>
                      <a:pt x="8" y="14626"/>
                    </a:cubicBezTo>
                    <a:cubicBezTo>
                      <a:pt x="13" y="14626"/>
                      <a:pt x="22" y="14619"/>
                      <a:pt x="35" y="14603"/>
                    </a:cubicBezTo>
                    <a:cubicBezTo>
                      <a:pt x="331" y="14217"/>
                      <a:pt x="1406" y="12355"/>
                      <a:pt x="2076" y="11222"/>
                    </a:cubicBezTo>
                    <a:cubicBezTo>
                      <a:pt x="2410" y="10656"/>
                      <a:pt x="2743" y="10087"/>
                      <a:pt x="3061" y="9508"/>
                    </a:cubicBezTo>
                    <a:cubicBezTo>
                      <a:pt x="3102" y="9436"/>
                      <a:pt x="3136" y="9357"/>
                      <a:pt x="3177" y="9282"/>
                    </a:cubicBezTo>
                    <a:cubicBezTo>
                      <a:pt x="3215" y="9209"/>
                      <a:pt x="3234" y="9125"/>
                      <a:pt x="3259" y="9046"/>
                    </a:cubicBezTo>
                    <a:cubicBezTo>
                      <a:pt x="3309" y="8889"/>
                      <a:pt x="3356" y="8731"/>
                      <a:pt x="3404" y="8574"/>
                    </a:cubicBezTo>
                    <a:cubicBezTo>
                      <a:pt x="3498" y="8260"/>
                      <a:pt x="3592" y="7945"/>
                      <a:pt x="3684" y="7627"/>
                    </a:cubicBezTo>
                    <a:cubicBezTo>
                      <a:pt x="4036" y="6360"/>
                      <a:pt x="4388" y="5092"/>
                      <a:pt x="4709" y="3815"/>
                    </a:cubicBezTo>
                    <a:cubicBezTo>
                      <a:pt x="4788" y="3495"/>
                      <a:pt x="4866" y="3177"/>
                      <a:pt x="4938" y="2850"/>
                    </a:cubicBezTo>
                    <a:cubicBezTo>
                      <a:pt x="4954" y="2768"/>
                      <a:pt x="4973" y="2693"/>
                      <a:pt x="4986" y="2604"/>
                    </a:cubicBezTo>
                    <a:cubicBezTo>
                      <a:pt x="4986" y="2579"/>
                      <a:pt x="4979" y="2557"/>
                      <a:pt x="4973" y="2532"/>
                    </a:cubicBezTo>
                    <a:lnTo>
                      <a:pt x="4961" y="2476"/>
                    </a:lnTo>
                    <a:cubicBezTo>
                      <a:pt x="4951" y="2435"/>
                      <a:pt x="4945" y="2397"/>
                      <a:pt x="4938" y="2353"/>
                    </a:cubicBezTo>
                    <a:cubicBezTo>
                      <a:pt x="4910" y="2189"/>
                      <a:pt x="4894" y="2029"/>
                      <a:pt x="4894" y="1865"/>
                    </a:cubicBezTo>
                    <a:cubicBezTo>
                      <a:pt x="4888" y="1211"/>
                      <a:pt x="5067" y="563"/>
                      <a:pt x="541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0" name="Google Shape;2050;g30cded51e9e_2_280"/>
              <p:cNvSpPr/>
              <p:nvPr/>
            </p:nvSpPr>
            <p:spPr>
              <a:xfrm>
                <a:off x="1868701" y="1643899"/>
                <a:ext cx="596330" cy="386446"/>
              </a:xfrm>
              <a:custGeom>
                <a:rect b="b" l="l" r="r" t="t"/>
                <a:pathLst>
                  <a:path extrusionOk="0" h="4975" w="7677">
                    <a:moveTo>
                      <a:pt x="471" y="0"/>
                    </a:moveTo>
                    <a:cubicBezTo>
                      <a:pt x="174" y="0"/>
                      <a:pt x="1" y="276"/>
                      <a:pt x="135" y="713"/>
                    </a:cubicBezTo>
                    <a:cubicBezTo>
                      <a:pt x="474" y="1820"/>
                      <a:pt x="2229" y="4660"/>
                      <a:pt x="3368" y="4899"/>
                    </a:cubicBezTo>
                    <a:cubicBezTo>
                      <a:pt x="3627" y="4954"/>
                      <a:pt x="4013" y="4975"/>
                      <a:pt x="4449" y="4975"/>
                    </a:cubicBezTo>
                    <a:cubicBezTo>
                      <a:pt x="5554" y="4975"/>
                      <a:pt x="6978" y="4838"/>
                      <a:pt x="7453" y="4755"/>
                    </a:cubicBezTo>
                    <a:cubicBezTo>
                      <a:pt x="7677" y="4714"/>
                      <a:pt x="7284" y="2103"/>
                      <a:pt x="7023" y="2103"/>
                    </a:cubicBezTo>
                    <a:cubicBezTo>
                      <a:pt x="6477" y="2103"/>
                      <a:pt x="4896" y="2649"/>
                      <a:pt x="4165" y="2649"/>
                    </a:cubicBezTo>
                    <a:cubicBezTo>
                      <a:pt x="4065" y="2649"/>
                      <a:pt x="3982" y="2639"/>
                      <a:pt x="3918" y="2616"/>
                    </a:cubicBezTo>
                    <a:cubicBezTo>
                      <a:pt x="3711" y="2540"/>
                      <a:pt x="2484" y="1506"/>
                      <a:pt x="1015" y="248"/>
                    </a:cubicBezTo>
                    <a:cubicBezTo>
                      <a:pt x="818" y="77"/>
                      <a:pt x="627" y="0"/>
                      <a:pt x="471" y="0"/>
                    </a:cubicBezTo>
                    <a:close/>
                  </a:path>
                </a:pathLst>
              </a:custGeom>
              <a:solidFill>
                <a:srgbClr val="D376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1" name="Google Shape;2051;g30cded51e9e_2_280"/>
              <p:cNvSpPr/>
              <p:nvPr/>
            </p:nvSpPr>
            <p:spPr>
              <a:xfrm>
                <a:off x="2460919" y="1748843"/>
                <a:ext cx="77211" cy="167162"/>
              </a:xfrm>
              <a:custGeom>
                <a:rect b="b" l="l" r="r" t="t"/>
                <a:pathLst>
                  <a:path extrusionOk="0" h="2152" w="994">
                    <a:moveTo>
                      <a:pt x="993" y="0"/>
                    </a:moveTo>
                    <a:lnTo>
                      <a:pt x="993" y="0"/>
                    </a:lnTo>
                    <a:cubicBezTo>
                      <a:pt x="902" y="441"/>
                      <a:pt x="386" y="630"/>
                      <a:pt x="34" y="828"/>
                    </a:cubicBezTo>
                    <a:cubicBezTo>
                      <a:pt x="15" y="834"/>
                      <a:pt x="6" y="859"/>
                      <a:pt x="18" y="875"/>
                    </a:cubicBezTo>
                    <a:cubicBezTo>
                      <a:pt x="21" y="878"/>
                      <a:pt x="21" y="881"/>
                      <a:pt x="24" y="887"/>
                    </a:cubicBezTo>
                    <a:cubicBezTo>
                      <a:pt x="160" y="1252"/>
                      <a:pt x="241" y="1803"/>
                      <a:pt x="6" y="2136"/>
                    </a:cubicBezTo>
                    <a:cubicBezTo>
                      <a:pt x="1" y="2145"/>
                      <a:pt x="8" y="2151"/>
                      <a:pt x="15" y="2151"/>
                    </a:cubicBezTo>
                    <a:cubicBezTo>
                      <a:pt x="17" y="2151"/>
                      <a:pt x="20" y="2150"/>
                      <a:pt x="21" y="2149"/>
                    </a:cubicBezTo>
                    <a:cubicBezTo>
                      <a:pt x="323" y="1822"/>
                      <a:pt x="286" y="1274"/>
                      <a:pt x="113" y="887"/>
                    </a:cubicBezTo>
                    <a:cubicBezTo>
                      <a:pt x="474" y="692"/>
                      <a:pt x="981" y="479"/>
                      <a:pt x="99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2" name="Google Shape;2052;g30cded51e9e_2_280"/>
              <p:cNvSpPr/>
              <p:nvPr/>
            </p:nvSpPr>
            <p:spPr>
              <a:xfrm>
                <a:off x="1856506" y="1626697"/>
                <a:ext cx="480280" cy="423731"/>
              </a:xfrm>
              <a:custGeom>
                <a:rect b="b" l="l" r="r" t="t"/>
                <a:pathLst>
                  <a:path extrusionOk="0" h="5455" w="6183">
                    <a:moveTo>
                      <a:pt x="498" y="0"/>
                    </a:moveTo>
                    <a:cubicBezTo>
                      <a:pt x="25" y="0"/>
                      <a:pt x="1" y="673"/>
                      <a:pt x="332" y="1409"/>
                    </a:cubicBezTo>
                    <a:cubicBezTo>
                      <a:pt x="807" y="2463"/>
                      <a:pt x="2437" y="4775"/>
                      <a:pt x="3320" y="5086"/>
                    </a:cubicBezTo>
                    <a:cubicBezTo>
                      <a:pt x="4210" y="5401"/>
                      <a:pt x="6167" y="5454"/>
                      <a:pt x="6167" y="5454"/>
                    </a:cubicBezTo>
                    <a:lnTo>
                      <a:pt x="6183" y="2227"/>
                    </a:lnTo>
                    <a:lnTo>
                      <a:pt x="6183" y="2227"/>
                    </a:lnTo>
                    <a:cubicBezTo>
                      <a:pt x="6182" y="2227"/>
                      <a:pt x="4234" y="2650"/>
                      <a:pt x="4086" y="2650"/>
                    </a:cubicBezTo>
                    <a:cubicBezTo>
                      <a:pt x="4082" y="2650"/>
                      <a:pt x="4080" y="2649"/>
                      <a:pt x="4078" y="2649"/>
                    </a:cubicBezTo>
                    <a:cubicBezTo>
                      <a:pt x="4037" y="2623"/>
                      <a:pt x="2622" y="1425"/>
                      <a:pt x="1367" y="425"/>
                    </a:cubicBezTo>
                    <a:cubicBezTo>
                      <a:pt x="989" y="125"/>
                      <a:pt x="702" y="0"/>
                      <a:pt x="498"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3" name="Google Shape;2053;g30cded51e9e_2_280"/>
              <p:cNvSpPr/>
              <p:nvPr/>
            </p:nvSpPr>
            <p:spPr>
              <a:xfrm>
                <a:off x="1882761" y="1650890"/>
                <a:ext cx="456200" cy="406875"/>
              </a:xfrm>
              <a:custGeom>
                <a:rect b="b" l="l" r="r" t="t"/>
                <a:pathLst>
                  <a:path extrusionOk="0" h="5238" w="5873">
                    <a:moveTo>
                      <a:pt x="661" y="0"/>
                    </a:moveTo>
                    <a:cubicBezTo>
                      <a:pt x="620" y="0"/>
                      <a:pt x="586" y="32"/>
                      <a:pt x="586" y="76"/>
                    </a:cubicBezTo>
                    <a:cubicBezTo>
                      <a:pt x="586" y="113"/>
                      <a:pt x="617" y="151"/>
                      <a:pt x="661" y="151"/>
                    </a:cubicBezTo>
                    <a:cubicBezTo>
                      <a:pt x="699" y="151"/>
                      <a:pt x="734" y="120"/>
                      <a:pt x="734" y="76"/>
                    </a:cubicBezTo>
                    <a:cubicBezTo>
                      <a:pt x="734" y="35"/>
                      <a:pt x="702" y="0"/>
                      <a:pt x="661" y="0"/>
                    </a:cubicBezTo>
                    <a:close/>
                    <a:moveTo>
                      <a:pt x="1284" y="827"/>
                    </a:moveTo>
                    <a:cubicBezTo>
                      <a:pt x="1243" y="827"/>
                      <a:pt x="1212" y="859"/>
                      <a:pt x="1212" y="900"/>
                    </a:cubicBezTo>
                    <a:cubicBezTo>
                      <a:pt x="1212" y="944"/>
                      <a:pt x="1243" y="975"/>
                      <a:pt x="1284" y="975"/>
                    </a:cubicBezTo>
                    <a:cubicBezTo>
                      <a:pt x="1328" y="975"/>
                      <a:pt x="1359" y="944"/>
                      <a:pt x="1359" y="900"/>
                    </a:cubicBezTo>
                    <a:cubicBezTo>
                      <a:pt x="1359" y="859"/>
                      <a:pt x="1328" y="827"/>
                      <a:pt x="1284" y="827"/>
                    </a:cubicBezTo>
                    <a:close/>
                    <a:moveTo>
                      <a:pt x="73" y="853"/>
                    </a:moveTo>
                    <a:cubicBezTo>
                      <a:pt x="32" y="853"/>
                      <a:pt x="1" y="890"/>
                      <a:pt x="1" y="928"/>
                    </a:cubicBezTo>
                    <a:cubicBezTo>
                      <a:pt x="1" y="972"/>
                      <a:pt x="35" y="1004"/>
                      <a:pt x="73" y="1004"/>
                    </a:cubicBezTo>
                    <a:cubicBezTo>
                      <a:pt x="117" y="1004"/>
                      <a:pt x="149" y="969"/>
                      <a:pt x="149" y="928"/>
                    </a:cubicBezTo>
                    <a:cubicBezTo>
                      <a:pt x="149" y="890"/>
                      <a:pt x="117" y="853"/>
                      <a:pt x="73" y="853"/>
                    </a:cubicBezTo>
                    <a:close/>
                    <a:moveTo>
                      <a:pt x="2935" y="1746"/>
                    </a:moveTo>
                    <a:cubicBezTo>
                      <a:pt x="2916" y="1780"/>
                      <a:pt x="2932" y="1828"/>
                      <a:pt x="2967" y="1850"/>
                    </a:cubicBezTo>
                    <a:cubicBezTo>
                      <a:pt x="2979" y="1853"/>
                      <a:pt x="2992" y="1856"/>
                      <a:pt x="3004" y="1856"/>
                    </a:cubicBezTo>
                    <a:cubicBezTo>
                      <a:pt x="3020" y="1856"/>
                      <a:pt x="3036" y="1853"/>
                      <a:pt x="3052" y="1840"/>
                    </a:cubicBezTo>
                    <a:cubicBezTo>
                      <a:pt x="3011" y="1809"/>
                      <a:pt x="2970" y="1777"/>
                      <a:pt x="2935" y="1746"/>
                    </a:cubicBezTo>
                    <a:close/>
                    <a:moveTo>
                      <a:pt x="661" y="1724"/>
                    </a:moveTo>
                    <a:cubicBezTo>
                      <a:pt x="617" y="1724"/>
                      <a:pt x="586" y="1758"/>
                      <a:pt x="586" y="1796"/>
                    </a:cubicBezTo>
                    <a:cubicBezTo>
                      <a:pt x="586" y="1840"/>
                      <a:pt x="620" y="1872"/>
                      <a:pt x="661" y="1872"/>
                    </a:cubicBezTo>
                    <a:cubicBezTo>
                      <a:pt x="702" y="1872"/>
                      <a:pt x="734" y="1837"/>
                      <a:pt x="734" y="1796"/>
                    </a:cubicBezTo>
                    <a:cubicBezTo>
                      <a:pt x="734" y="1755"/>
                      <a:pt x="702" y="1724"/>
                      <a:pt x="661" y="1724"/>
                    </a:cubicBezTo>
                    <a:close/>
                    <a:moveTo>
                      <a:pt x="1856" y="1717"/>
                    </a:moveTo>
                    <a:cubicBezTo>
                      <a:pt x="1849" y="1717"/>
                      <a:pt x="1840" y="1719"/>
                      <a:pt x="1831" y="1724"/>
                    </a:cubicBezTo>
                    <a:cubicBezTo>
                      <a:pt x="1823" y="1721"/>
                      <a:pt x="1816" y="1720"/>
                      <a:pt x="1809" y="1720"/>
                    </a:cubicBezTo>
                    <a:cubicBezTo>
                      <a:pt x="1777" y="1720"/>
                      <a:pt x="1756" y="1747"/>
                      <a:pt x="1756" y="1780"/>
                    </a:cubicBezTo>
                    <a:cubicBezTo>
                      <a:pt x="1756" y="1824"/>
                      <a:pt x="1793" y="1856"/>
                      <a:pt x="1831" y="1903"/>
                    </a:cubicBezTo>
                    <a:cubicBezTo>
                      <a:pt x="1875" y="1856"/>
                      <a:pt x="1907" y="1824"/>
                      <a:pt x="1907" y="1780"/>
                    </a:cubicBezTo>
                    <a:cubicBezTo>
                      <a:pt x="1907" y="1748"/>
                      <a:pt x="1887" y="1717"/>
                      <a:pt x="1856" y="1717"/>
                    </a:cubicBezTo>
                    <a:close/>
                    <a:moveTo>
                      <a:pt x="5845" y="2573"/>
                    </a:moveTo>
                    <a:lnTo>
                      <a:pt x="5845" y="2620"/>
                    </a:lnTo>
                    <a:lnTo>
                      <a:pt x="5854" y="2620"/>
                    </a:lnTo>
                    <a:cubicBezTo>
                      <a:pt x="5845" y="2604"/>
                      <a:pt x="5845" y="2589"/>
                      <a:pt x="5845" y="2573"/>
                    </a:cubicBezTo>
                    <a:close/>
                    <a:moveTo>
                      <a:pt x="5829" y="2620"/>
                    </a:moveTo>
                    <a:cubicBezTo>
                      <a:pt x="5829" y="2633"/>
                      <a:pt x="5832" y="2652"/>
                      <a:pt x="5845" y="2661"/>
                    </a:cubicBezTo>
                    <a:lnTo>
                      <a:pt x="5845" y="2620"/>
                    </a:lnTo>
                    <a:close/>
                    <a:moveTo>
                      <a:pt x="1196" y="2529"/>
                    </a:moveTo>
                    <a:cubicBezTo>
                      <a:pt x="1152" y="2529"/>
                      <a:pt x="1120" y="2560"/>
                      <a:pt x="1120" y="2604"/>
                    </a:cubicBezTo>
                    <a:cubicBezTo>
                      <a:pt x="1120" y="2645"/>
                      <a:pt x="1152" y="2677"/>
                      <a:pt x="1196" y="2677"/>
                    </a:cubicBezTo>
                    <a:cubicBezTo>
                      <a:pt x="1237" y="2677"/>
                      <a:pt x="1268" y="2645"/>
                      <a:pt x="1268" y="2604"/>
                    </a:cubicBezTo>
                    <a:cubicBezTo>
                      <a:pt x="1268" y="2567"/>
                      <a:pt x="1246" y="2532"/>
                      <a:pt x="1205" y="2529"/>
                    </a:cubicBezTo>
                    <a:close/>
                    <a:moveTo>
                      <a:pt x="2401" y="2529"/>
                    </a:moveTo>
                    <a:cubicBezTo>
                      <a:pt x="2360" y="2529"/>
                      <a:pt x="2328" y="2564"/>
                      <a:pt x="2328" y="2604"/>
                    </a:cubicBezTo>
                    <a:cubicBezTo>
                      <a:pt x="2328" y="2645"/>
                      <a:pt x="2363" y="2677"/>
                      <a:pt x="2401" y="2677"/>
                    </a:cubicBezTo>
                    <a:cubicBezTo>
                      <a:pt x="2445" y="2677"/>
                      <a:pt x="2476" y="2642"/>
                      <a:pt x="2476" y="2604"/>
                    </a:cubicBezTo>
                    <a:cubicBezTo>
                      <a:pt x="2476" y="2567"/>
                      <a:pt x="2454" y="2535"/>
                      <a:pt x="2416" y="2529"/>
                    </a:cubicBezTo>
                    <a:close/>
                    <a:moveTo>
                      <a:pt x="3564" y="2529"/>
                    </a:moveTo>
                    <a:cubicBezTo>
                      <a:pt x="3523" y="2529"/>
                      <a:pt x="3492" y="2564"/>
                      <a:pt x="3492" y="2604"/>
                    </a:cubicBezTo>
                    <a:cubicBezTo>
                      <a:pt x="3492" y="2645"/>
                      <a:pt x="3526" y="2677"/>
                      <a:pt x="3564" y="2677"/>
                    </a:cubicBezTo>
                    <a:cubicBezTo>
                      <a:pt x="3608" y="2677"/>
                      <a:pt x="3640" y="2642"/>
                      <a:pt x="3640" y="2604"/>
                    </a:cubicBezTo>
                    <a:cubicBezTo>
                      <a:pt x="3640" y="2567"/>
                      <a:pt x="3618" y="2535"/>
                      <a:pt x="3586" y="2529"/>
                    </a:cubicBezTo>
                    <a:close/>
                    <a:moveTo>
                      <a:pt x="4734" y="2529"/>
                    </a:moveTo>
                    <a:cubicBezTo>
                      <a:pt x="4690" y="2529"/>
                      <a:pt x="4659" y="2564"/>
                      <a:pt x="4659" y="2604"/>
                    </a:cubicBezTo>
                    <a:cubicBezTo>
                      <a:pt x="4659" y="2645"/>
                      <a:pt x="4693" y="2677"/>
                      <a:pt x="4734" y="2677"/>
                    </a:cubicBezTo>
                    <a:cubicBezTo>
                      <a:pt x="4775" y="2677"/>
                      <a:pt x="4807" y="2642"/>
                      <a:pt x="4807" y="2604"/>
                    </a:cubicBezTo>
                    <a:cubicBezTo>
                      <a:pt x="4813" y="2567"/>
                      <a:pt x="4788" y="2535"/>
                      <a:pt x="4756" y="2529"/>
                    </a:cubicBezTo>
                    <a:close/>
                    <a:moveTo>
                      <a:pt x="4171" y="3407"/>
                    </a:moveTo>
                    <a:cubicBezTo>
                      <a:pt x="4168" y="3407"/>
                      <a:pt x="4165" y="3408"/>
                      <a:pt x="4162" y="3410"/>
                    </a:cubicBezTo>
                    <a:cubicBezTo>
                      <a:pt x="4160" y="3409"/>
                      <a:pt x="4157" y="3409"/>
                      <a:pt x="4155" y="3409"/>
                    </a:cubicBezTo>
                    <a:cubicBezTo>
                      <a:pt x="4117" y="3409"/>
                      <a:pt x="4083" y="3434"/>
                      <a:pt x="4080" y="3476"/>
                    </a:cubicBezTo>
                    <a:cubicBezTo>
                      <a:pt x="4077" y="3520"/>
                      <a:pt x="4105" y="3554"/>
                      <a:pt x="4146" y="3557"/>
                    </a:cubicBezTo>
                    <a:lnTo>
                      <a:pt x="4162" y="3557"/>
                    </a:lnTo>
                    <a:cubicBezTo>
                      <a:pt x="4166" y="3558"/>
                      <a:pt x="4170" y="3558"/>
                      <a:pt x="4174" y="3558"/>
                    </a:cubicBezTo>
                    <a:cubicBezTo>
                      <a:pt x="4212" y="3558"/>
                      <a:pt x="4241" y="3531"/>
                      <a:pt x="4247" y="3491"/>
                    </a:cubicBezTo>
                    <a:cubicBezTo>
                      <a:pt x="4250" y="3447"/>
                      <a:pt x="4222" y="3413"/>
                      <a:pt x="4178" y="3410"/>
                    </a:cubicBezTo>
                    <a:cubicBezTo>
                      <a:pt x="4176" y="3408"/>
                      <a:pt x="4174" y="3407"/>
                      <a:pt x="4171" y="3407"/>
                    </a:cubicBezTo>
                    <a:close/>
                    <a:moveTo>
                      <a:pt x="1831" y="3425"/>
                    </a:moveTo>
                    <a:cubicBezTo>
                      <a:pt x="1787" y="3425"/>
                      <a:pt x="1756" y="3460"/>
                      <a:pt x="1756" y="3498"/>
                    </a:cubicBezTo>
                    <a:cubicBezTo>
                      <a:pt x="1756" y="3542"/>
                      <a:pt x="1793" y="3573"/>
                      <a:pt x="1831" y="3573"/>
                    </a:cubicBezTo>
                    <a:cubicBezTo>
                      <a:pt x="1875" y="3573"/>
                      <a:pt x="1907" y="3539"/>
                      <a:pt x="1907" y="3498"/>
                    </a:cubicBezTo>
                    <a:cubicBezTo>
                      <a:pt x="1907" y="3460"/>
                      <a:pt x="1875" y="3425"/>
                      <a:pt x="1831" y="3425"/>
                    </a:cubicBezTo>
                    <a:close/>
                    <a:moveTo>
                      <a:pt x="2995" y="3425"/>
                    </a:moveTo>
                    <a:cubicBezTo>
                      <a:pt x="2951" y="3425"/>
                      <a:pt x="2919" y="3460"/>
                      <a:pt x="2919" y="3498"/>
                    </a:cubicBezTo>
                    <a:cubicBezTo>
                      <a:pt x="2919" y="3542"/>
                      <a:pt x="2957" y="3573"/>
                      <a:pt x="2995" y="3573"/>
                    </a:cubicBezTo>
                    <a:cubicBezTo>
                      <a:pt x="3039" y="3573"/>
                      <a:pt x="3070" y="3539"/>
                      <a:pt x="3070" y="3498"/>
                    </a:cubicBezTo>
                    <a:cubicBezTo>
                      <a:pt x="3070" y="3460"/>
                      <a:pt x="3039" y="3425"/>
                      <a:pt x="2998" y="3425"/>
                    </a:cubicBezTo>
                    <a:close/>
                    <a:moveTo>
                      <a:pt x="5322" y="3425"/>
                    </a:moveTo>
                    <a:cubicBezTo>
                      <a:pt x="5278" y="3425"/>
                      <a:pt x="5247" y="3457"/>
                      <a:pt x="5247" y="3498"/>
                    </a:cubicBezTo>
                    <a:cubicBezTo>
                      <a:pt x="5247" y="3542"/>
                      <a:pt x="5278" y="3573"/>
                      <a:pt x="5322" y="3573"/>
                    </a:cubicBezTo>
                    <a:cubicBezTo>
                      <a:pt x="5366" y="3573"/>
                      <a:pt x="5398" y="3542"/>
                      <a:pt x="5398" y="3498"/>
                    </a:cubicBezTo>
                    <a:cubicBezTo>
                      <a:pt x="5398" y="3463"/>
                      <a:pt x="5373" y="3429"/>
                      <a:pt x="5335" y="3425"/>
                    </a:cubicBezTo>
                    <a:close/>
                    <a:moveTo>
                      <a:pt x="5845" y="4293"/>
                    </a:moveTo>
                    <a:lnTo>
                      <a:pt x="5845" y="4322"/>
                    </a:lnTo>
                    <a:lnTo>
                      <a:pt x="5873" y="4322"/>
                    </a:lnTo>
                    <a:cubicBezTo>
                      <a:pt x="5860" y="4312"/>
                      <a:pt x="5854" y="4306"/>
                      <a:pt x="5845" y="4293"/>
                    </a:cubicBezTo>
                    <a:close/>
                    <a:moveTo>
                      <a:pt x="5841" y="4322"/>
                    </a:moveTo>
                    <a:cubicBezTo>
                      <a:pt x="5841" y="4328"/>
                      <a:pt x="5841" y="4341"/>
                      <a:pt x="5845" y="4350"/>
                    </a:cubicBezTo>
                    <a:lnTo>
                      <a:pt x="5845" y="4322"/>
                    </a:lnTo>
                    <a:close/>
                    <a:moveTo>
                      <a:pt x="2394" y="4234"/>
                    </a:moveTo>
                    <a:cubicBezTo>
                      <a:pt x="2350" y="4234"/>
                      <a:pt x="2319" y="4271"/>
                      <a:pt x="2319" y="4309"/>
                    </a:cubicBezTo>
                    <a:cubicBezTo>
                      <a:pt x="2319" y="4353"/>
                      <a:pt x="2353" y="4385"/>
                      <a:pt x="2394" y="4385"/>
                    </a:cubicBezTo>
                    <a:cubicBezTo>
                      <a:pt x="2438" y="4385"/>
                      <a:pt x="2470" y="4350"/>
                      <a:pt x="2470" y="4309"/>
                    </a:cubicBezTo>
                    <a:cubicBezTo>
                      <a:pt x="2470" y="4275"/>
                      <a:pt x="2448" y="4246"/>
                      <a:pt x="2416" y="4234"/>
                    </a:cubicBezTo>
                    <a:close/>
                    <a:moveTo>
                      <a:pt x="3558" y="4234"/>
                    </a:moveTo>
                    <a:cubicBezTo>
                      <a:pt x="3514" y="4234"/>
                      <a:pt x="3482" y="4271"/>
                      <a:pt x="3482" y="4309"/>
                    </a:cubicBezTo>
                    <a:cubicBezTo>
                      <a:pt x="3482" y="4353"/>
                      <a:pt x="3517" y="4385"/>
                      <a:pt x="3558" y="4385"/>
                    </a:cubicBezTo>
                    <a:cubicBezTo>
                      <a:pt x="3599" y="4385"/>
                      <a:pt x="3633" y="4350"/>
                      <a:pt x="3633" y="4309"/>
                    </a:cubicBezTo>
                    <a:cubicBezTo>
                      <a:pt x="3633" y="4278"/>
                      <a:pt x="3618" y="4246"/>
                      <a:pt x="3586" y="4234"/>
                    </a:cubicBezTo>
                    <a:close/>
                    <a:moveTo>
                      <a:pt x="4725" y="4234"/>
                    </a:moveTo>
                    <a:cubicBezTo>
                      <a:pt x="4681" y="4234"/>
                      <a:pt x="4649" y="4271"/>
                      <a:pt x="4649" y="4309"/>
                    </a:cubicBezTo>
                    <a:cubicBezTo>
                      <a:pt x="4649" y="4353"/>
                      <a:pt x="4687" y="4385"/>
                      <a:pt x="4725" y="4385"/>
                    </a:cubicBezTo>
                    <a:cubicBezTo>
                      <a:pt x="4769" y="4385"/>
                      <a:pt x="4800" y="4350"/>
                      <a:pt x="4800" y="4309"/>
                    </a:cubicBezTo>
                    <a:cubicBezTo>
                      <a:pt x="4803" y="4278"/>
                      <a:pt x="4785" y="4246"/>
                      <a:pt x="4756" y="4234"/>
                    </a:cubicBezTo>
                    <a:close/>
                    <a:moveTo>
                      <a:pt x="5291" y="5127"/>
                    </a:moveTo>
                    <a:lnTo>
                      <a:pt x="5291" y="5130"/>
                    </a:lnTo>
                    <a:cubicBezTo>
                      <a:pt x="5250" y="5130"/>
                      <a:pt x="5215" y="5162"/>
                      <a:pt x="5215" y="5206"/>
                    </a:cubicBezTo>
                    <a:cubicBezTo>
                      <a:pt x="5215" y="5215"/>
                      <a:pt x="5215" y="5221"/>
                      <a:pt x="5219" y="5231"/>
                    </a:cubicBezTo>
                    <a:lnTo>
                      <a:pt x="5357" y="5237"/>
                    </a:lnTo>
                    <a:cubicBezTo>
                      <a:pt x="5360" y="5224"/>
                      <a:pt x="5366" y="5215"/>
                      <a:pt x="5366" y="5202"/>
                    </a:cubicBezTo>
                    <a:cubicBezTo>
                      <a:pt x="5366" y="5171"/>
                      <a:pt x="5344" y="5140"/>
                      <a:pt x="5313" y="5127"/>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4" name="Google Shape;2054;g30cded51e9e_2_280"/>
              <p:cNvSpPr/>
              <p:nvPr/>
            </p:nvSpPr>
            <p:spPr>
              <a:xfrm>
                <a:off x="2287619" y="1828541"/>
                <a:ext cx="6447" cy="216720"/>
              </a:xfrm>
              <a:custGeom>
                <a:rect b="b" l="l" r="r" t="t"/>
                <a:pathLst>
                  <a:path extrusionOk="0" h="2790" w="83">
                    <a:moveTo>
                      <a:pt x="43" y="0"/>
                    </a:moveTo>
                    <a:cubicBezTo>
                      <a:pt x="41" y="0"/>
                      <a:pt x="38" y="2"/>
                      <a:pt x="38" y="6"/>
                    </a:cubicBezTo>
                    <a:cubicBezTo>
                      <a:pt x="19" y="233"/>
                      <a:pt x="10" y="1154"/>
                      <a:pt x="10" y="1387"/>
                    </a:cubicBezTo>
                    <a:cubicBezTo>
                      <a:pt x="10" y="1849"/>
                      <a:pt x="0" y="2318"/>
                      <a:pt x="38" y="2780"/>
                    </a:cubicBezTo>
                    <a:cubicBezTo>
                      <a:pt x="38" y="2786"/>
                      <a:pt x="41" y="2790"/>
                      <a:pt x="44" y="2790"/>
                    </a:cubicBezTo>
                    <a:cubicBezTo>
                      <a:pt x="48" y="2790"/>
                      <a:pt x="51" y="2786"/>
                      <a:pt x="51" y="2780"/>
                    </a:cubicBezTo>
                    <a:cubicBezTo>
                      <a:pt x="82" y="2321"/>
                      <a:pt x="82" y="1859"/>
                      <a:pt x="82" y="1393"/>
                    </a:cubicBezTo>
                    <a:cubicBezTo>
                      <a:pt x="82" y="1160"/>
                      <a:pt x="76" y="233"/>
                      <a:pt x="51" y="6"/>
                    </a:cubicBezTo>
                    <a:cubicBezTo>
                      <a:pt x="51" y="3"/>
                      <a:pt x="47" y="0"/>
                      <a:pt x="4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5" name="Google Shape;2055;g30cded51e9e_2_280"/>
              <p:cNvSpPr/>
              <p:nvPr/>
            </p:nvSpPr>
            <p:spPr>
              <a:xfrm>
                <a:off x="1858448" y="1634345"/>
                <a:ext cx="380620" cy="417050"/>
              </a:xfrm>
              <a:custGeom>
                <a:rect b="b" l="l" r="r" t="t"/>
                <a:pathLst>
                  <a:path extrusionOk="0" h="5369" w="4900">
                    <a:moveTo>
                      <a:pt x="498" y="0"/>
                    </a:moveTo>
                    <a:cubicBezTo>
                      <a:pt x="24" y="0"/>
                      <a:pt x="0" y="675"/>
                      <a:pt x="333" y="1408"/>
                    </a:cubicBezTo>
                    <a:cubicBezTo>
                      <a:pt x="808" y="2459"/>
                      <a:pt x="2437" y="4774"/>
                      <a:pt x="3321" y="5085"/>
                    </a:cubicBezTo>
                    <a:cubicBezTo>
                      <a:pt x="3720" y="5227"/>
                      <a:pt x="4343" y="5312"/>
                      <a:pt x="4899" y="5368"/>
                    </a:cubicBezTo>
                    <a:lnTo>
                      <a:pt x="880" y="106"/>
                    </a:lnTo>
                    <a:cubicBezTo>
                      <a:pt x="730" y="33"/>
                      <a:pt x="603" y="0"/>
                      <a:pt x="498" y="0"/>
                    </a:cubicBezTo>
                    <a:close/>
                  </a:path>
                </a:pathLst>
              </a:custGeom>
              <a:solidFill>
                <a:srgbClr val="423542">
                  <a:alpha val="3922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6" name="Google Shape;2056;g30cded51e9e_2_280"/>
              <p:cNvSpPr/>
              <p:nvPr/>
            </p:nvSpPr>
            <p:spPr>
              <a:xfrm>
                <a:off x="1666583" y="1638772"/>
                <a:ext cx="397786" cy="494417"/>
              </a:xfrm>
              <a:custGeom>
                <a:rect b="b" l="l" r="r" t="t"/>
                <a:pathLst>
                  <a:path extrusionOk="0" h="6365" w="5121">
                    <a:moveTo>
                      <a:pt x="2846" y="1"/>
                    </a:moveTo>
                    <a:cubicBezTo>
                      <a:pt x="2580" y="1"/>
                      <a:pt x="2295" y="115"/>
                      <a:pt x="2029" y="373"/>
                    </a:cubicBezTo>
                    <a:cubicBezTo>
                      <a:pt x="2023" y="376"/>
                      <a:pt x="2016" y="380"/>
                      <a:pt x="2013" y="383"/>
                    </a:cubicBezTo>
                    <a:lnTo>
                      <a:pt x="1960" y="436"/>
                    </a:lnTo>
                    <a:cubicBezTo>
                      <a:pt x="1787" y="631"/>
                      <a:pt x="1642" y="851"/>
                      <a:pt x="1529" y="1087"/>
                    </a:cubicBezTo>
                    <a:lnTo>
                      <a:pt x="1510" y="1122"/>
                    </a:lnTo>
                    <a:cubicBezTo>
                      <a:pt x="1214" y="1745"/>
                      <a:pt x="969" y="2389"/>
                      <a:pt x="780" y="3050"/>
                    </a:cubicBezTo>
                    <a:cubicBezTo>
                      <a:pt x="780" y="3056"/>
                      <a:pt x="777" y="3066"/>
                      <a:pt x="774" y="3072"/>
                    </a:cubicBezTo>
                    <a:cubicBezTo>
                      <a:pt x="302" y="4663"/>
                      <a:pt x="0" y="6308"/>
                      <a:pt x="0" y="6308"/>
                    </a:cubicBezTo>
                    <a:cubicBezTo>
                      <a:pt x="588" y="6355"/>
                      <a:pt x="2208" y="6365"/>
                      <a:pt x="3466" y="6365"/>
                    </a:cubicBezTo>
                    <a:lnTo>
                      <a:pt x="3856" y="5852"/>
                    </a:lnTo>
                    <a:lnTo>
                      <a:pt x="4136" y="6365"/>
                    </a:lnTo>
                    <a:lnTo>
                      <a:pt x="5114" y="6359"/>
                    </a:lnTo>
                    <a:lnTo>
                      <a:pt x="4765" y="3842"/>
                    </a:lnTo>
                    <a:cubicBezTo>
                      <a:pt x="4765" y="3842"/>
                      <a:pt x="5121" y="3239"/>
                      <a:pt x="5017" y="2688"/>
                    </a:cubicBezTo>
                    <a:cubicBezTo>
                      <a:pt x="4944" y="2345"/>
                      <a:pt x="4548" y="1701"/>
                      <a:pt x="4183" y="1163"/>
                    </a:cubicBezTo>
                    <a:cubicBezTo>
                      <a:pt x="4177" y="1153"/>
                      <a:pt x="4171" y="1147"/>
                      <a:pt x="4168" y="1144"/>
                    </a:cubicBezTo>
                    <a:cubicBezTo>
                      <a:pt x="3872" y="710"/>
                      <a:pt x="3608" y="361"/>
                      <a:pt x="3561" y="317"/>
                    </a:cubicBezTo>
                    <a:cubicBezTo>
                      <a:pt x="3365" y="116"/>
                      <a:pt x="3115" y="1"/>
                      <a:pt x="2846"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7" name="Google Shape;2057;g30cded51e9e_2_280"/>
              <p:cNvSpPr/>
              <p:nvPr/>
            </p:nvSpPr>
            <p:spPr>
              <a:xfrm>
                <a:off x="1700062" y="1650890"/>
                <a:ext cx="330828" cy="474998"/>
              </a:xfrm>
              <a:custGeom>
                <a:rect b="b" l="l" r="r" t="t"/>
                <a:pathLst>
                  <a:path extrusionOk="0" h="6115" w="4259">
                    <a:moveTo>
                      <a:pt x="2982" y="10"/>
                    </a:moveTo>
                    <a:cubicBezTo>
                      <a:pt x="2941" y="25"/>
                      <a:pt x="2925" y="73"/>
                      <a:pt x="2944" y="107"/>
                    </a:cubicBezTo>
                    <a:cubicBezTo>
                      <a:pt x="2960" y="132"/>
                      <a:pt x="2986" y="149"/>
                      <a:pt x="3014" y="149"/>
                    </a:cubicBezTo>
                    <a:cubicBezTo>
                      <a:pt x="3024" y="149"/>
                      <a:pt x="3034" y="147"/>
                      <a:pt x="3045" y="142"/>
                    </a:cubicBezTo>
                    <a:cubicBezTo>
                      <a:pt x="3064" y="135"/>
                      <a:pt x="3079" y="113"/>
                      <a:pt x="3086" y="91"/>
                    </a:cubicBezTo>
                    <a:cubicBezTo>
                      <a:pt x="3054" y="63"/>
                      <a:pt x="3019" y="32"/>
                      <a:pt x="2982" y="10"/>
                    </a:cubicBezTo>
                    <a:close/>
                    <a:moveTo>
                      <a:pt x="1843" y="0"/>
                    </a:moveTo>
                    <a:cubicBezTo>
                      <a:pt x="1805" y="0"/>
                      <a:pt x="1771" y="32"/>
                      <a:pt x="1771" y="76"/>
                    </a:cubicBezTo>
                    <a:cubicBezTo>
                      <a:pt x="1771" y="113"/>
                      <a:pt x="1802" y="151"/>
                      <a:pt x="1843" y="151"/>
                    </a:cubicBezTo>
                    <a:cubicBezTo>
                      <a:pt x="1884" y="151"/>
                      <a:pt x="1919" y="120"/>
                      <a:pt x="1919" y="76"/>
                    </a:cubicBezTo>
                    <a:cubicBezTo>
                      <a:pt x="1919" y="35"/>
                      <a:pt x="1884" y="0"/>
                      <a:pt x="1843" y="0"/>
                    </a:cubicBezTo>
                    <a:close/>
                    <a:moveTo>
                      <a:pt x="1258" y="827"/>
                    </a:moveTo>
                    <a:cubicBezTo>
                      <a:pt x="1214" y="827"/>
                      <a:pt x="1183" y="862"/>
                      <a:pt x="1183" y="900"/>
                    </a:cubicBezTo>
                    <a:cubicBezTo>
                      <a:pt x="1183" y="944"/>
                      <a:pt x="1220" y="975"/>
                      <a:pt x="1258" y="975"/>
                    </a:cubicBezTo>
                    <a:cubicBezTo>
                      <a:pt x="1302" y="975"/>
                      <a:pt x="1334" y="941"/>
                      <a:pt x="1334" y="900"/>
                    </a:cubicBezTo>
                    <a:cubicBezTo>
                      <a:pt x="1334" y="859"/>
                      <a:pt x="1302" y="827"/>
                      <a:pt x="1258" y="827"/>
                    </a:cubicBezTo>
                    <a:close/>
                    <a:moveTo>
                      <a:pt x="2422" y="827"/>
                    </a:moveTo>
                    <a:cubicBezTo>
                      <a:pt x="2378" y="827"/>
                      <a:pt x="2346" y="862"/>
                      <a:pt x="2346" y="900"/>
                    </a:cubicBezTo>
                    <a:cubicBezTo>
                      <a:pt x="2346" y="944"/>
                      <a:pt x="2384" y="975"/>
                      <a:pt x="2422" y="975"/>
                    </a:cubicBezTo>
                    <a:cubicBezTo>
                      <a:pt x="2466" y="975"/>
                      <a:pt x="2497" y="941"/>
                      <a:pt x="2497" y="900"/>
                    </a:cubicBezTo>
                    <a:cubicBezTo>
                      <a:pt x="2501" y="859"/>
                      <a:pt x="2466" y="827"/>
                      <a:pt x="2422" y="827"/>
                    </a:cubicBezTo>
                    <a:close/>
                    <a:moveTo>
                      <a:pt x="3636" y="827"/>
                    </a:moveTo>
                    <a:cubicBezTo>
                      <a:pt x="3595" y="827"/>
                      <a:pt x="3564" y="859"/>
                      <a:pt x="3564" y="900"/>
                    </a:cubicBezTo>
                    <a:cubicBezTo>
                      <a:pt x="3564" y="944"/>
                      <a:pt x="3595" y="975"/>
                      <a:pt x="3636" y="975"/>
                    </a:cubicBezTo>
                    <a:cubicBezTo>
                      <a:pt x="3680" y="975"/>
                      <a:pt x="3711" y="944"/>
                      <a:pt x="3711" y="900"/>
                    </a:cubicBezTo>
                    <a:cubicBezTo>
                      <a:pt x="3711" y="862"/>
                      <a:pt x="3680" y="827"/>
                      <a:pt x="3642" y="827"/>
                    </a:cubicBezTo>
                    <a:close/>
                    <a:moveTo>
                      <a:pt x="739" y="1724"/>
                    </a:moveTo>
                    <a:cubicBezTo>
                      <a:pt x="727" y="1758"/>
                      <a:pt x="711" y="1796"/>
                      <a:pt x="695" y="1834"/>
                    </a:cubicBezTo>
                    <a:cubicBezTo>
                      <a:pt x="727" y="1821"/>
                      <a:pt x="749" y="1793"/>
                      <a:pt x="749" y="1762"/>
                    </a:cubicBezTo>
                    <a:cubicBezTo>
                      <a:pt x="749" y="1746"/>
                      <a:pt x="742" y="1733"/>
                      <a:pt x="739" y="1724"/>
                    </a:cubicBezTo>
                    <a:close/>
                    <a:moveTo>
                      <a:pt x="4183" y="1702"/>
                    </a:moveTo>
                    <a:cubicBezTo>
                      <a:pt x="4139" y="1702"/>
                      <a:pt x="4108" y="1736"/>
                      <a:pt x="4108" y="1777"/>
                    </a:cubicBezTo>
                    <a:cubicBezTo>
                      <a:pt x="4114" y="1819"/>
                      <a:pt x="4148" y="1844"/>
                      <a:pt x="4186" y="1844"/>
                    </a:cubicBezTo>
                    <a:cubicBezTo>
                      <a:pt x="4188" y="1844"/>
                      <a:pt x="4190" y="1844"/>
                      <a:pt x="4193" y="1843"/>
                    </a:cubicBezTo>
                    <a:cubicBezTo>
                      <a:pt x="4227" y="1840"/>
                      <a:pt x="4256" y="1812"/>
                      <a:pt x="4259" y="1777"/>
                    </a:cubicBezTo>
                    <a:lnTo>
                      <a:pt x="4218" y="1714"/>
                    </a:lnTo>
                    <a:cubicBezTo>
                      <a:pt x="4208" y="1708"/>
                      <a:pt x="4196" y="1702"/>
                      <a:pt x="4183" y="1702"/>
                    </a:cubicBezTo>
                    <a:close/>
                    <a:moveTo>
                      <a:pt x="1843" y="1724"/>
                    </a:moveTo>
                    <a:cubicBezTo>
                      <a:pt x="1802" y="1724"/>
                      <a:pt x="1771" y="1758"/>
                      <a:pt x="1771" y="1796"/>
                    </a:cubicBezTo>
                    <a:cubicBezTo>
                      <a:pt x="1771" y="1837"/>
                      <a:pt x="1805" y="1872"/>
                      <a:pt x="1843" y="1872"/>
                    </a:cubicBezTo>
                    <a:cubicBezTo>
                      <a:pt x="1887" y="1872"/>
                      <a:pt x="1919" y="1837"/>
                      <a:pt x="1919" y="1796"/>
                    </a:cubicBezTo>
                    <a:cubicBezTo>
                      <a:pt x="1919" y="1755"/>
                      <a:pt x="1887" y="1724"/>
                      <a:pt x="1843" y="1724"/>
                    </a:cubicBezTo>
                    <a:close/>
                    <a:moveTo>
                      <a:pt x="3013" y="1724"/>
                    </a:moveTo>
                    <a:cubicBezTo>
                      <a:pt x="2969" y="1724"/>
                      <a:pt x="2938" y="1758"/>
                      <a:pt x="2938" y="1796"/>
                    </a:cubicBezTo>
                    <a:cubicBezTo>
                      <a:pt x="2938" y="1840"/>
                      <a:pt x="2972" y="1872"/>
                      <a:pt x="3013" y="1872"/>
                    </a:cubicBezTo>
                    <a:cubicBezTo>
                      <a:pt x="3054" y="1872"/>
                      <a:pt x="3086" y="1837"/>
                      <a:pt x="3086" y="1796"/>
                    </a:cubicBezTo>
                    <a:cubicBezTo>
                      <a:pt x="3086" y="1755"/>
                      <a:pt x="3051" y="1724"/>
                      <a:pt x="3013" y="1724"/>
                    </a:cubicBezTo>
                    <a:close/>
                    <a:moveTo>
                      <a:pt x="3636" y="2529"/>
                    </a:moveTo>
                    <a:cubicBezTo>
                      <a:pt x="3595" y="2529"/>
                      <a:pt x="3564" y="2560"/>
                      <a:pt x="3564" y="2604"/>
                    </a:cubicBezTo>
                    <a:cubicBezTo>
                      <a:pt x="3564" y="2645"/>
                      <a:pt x="3595" y="2677"/>
                      <a:pt x="3636" y="2677"/>
                    </a:cubicBezTo>
                    <a:cubicBezTo>
                      <a:pt x="3680" y="2677"/>
                      <a:pt x="3711" y="2645"/>
                      <a:pt x="3711" y="2604"/>
                    </a:cubicBezTo>
                    <a:cubicBezTo>
                      <a:pt x="3711" y="2564"/>
                      <a:pt x="3680" y="2529"/>
                      <a:pt x="3636" y="2529"/>
                    </a:cubicBezTo>
                    <a:close/>
                    <a:moveTo>
                      <a:pt x="1261" y="2560"/>
                    </a:moveTo>
                    <a:cubicBezTo>
                      <a:pt x="1220" y="2560"/>
                      <a:pt x="1189" y="2595"/>
                      <a:pt x="1189" y="2633"/>
                    </a:cubicBezTo>
                    <a:cubicBezTo>
                      <a:pt x="1189" y="2677"/>
                      <a:pt x="1224" y="2708"/>
                      <a:pt x="1261" y="2708"/>
                    </a:cubicBezTo>
                    <a:cubicBezTo>
                      <a:pt x="1305" y="2708"/>
                      <a:pt x="1337" y="2674"/>
                      <a:pt x="1337" y="2633"/>
                    </a:cubicBezTo>
                    <a:cubicBezTo>
                      <a:pt x="1337" y="2592"/>
                      <a:pt x="1302" y="2560"/>
                      <a:pt x="1261" y="2560"/>
                    </a:cubicBezTo>
                    <a:close/>
                    <a:moveTo>
                      <a:pt x="2435" y="2558"/>
                    </a:moveTo>
                    <a:cubicBezTo>
                      <a:pt x="2433" y="2558"/>
                      <a:pt x="2430" y="2559"/>
                      <a:pt x="2425" y="2560"/>
                    </a:cubicBezTo>
                    <a:cubicBezTo>
                      <a:pt x="2421" y="2560"/>
                      <a:pt x="2417" y="2560"/>
                      <a:pt x="2414" y="2560"/>
                    </a:cubicBezTo>
                    <a:cubicBezTo>
                      <a:pt x="2377" y="2560"/>
                      <a:pt x="2346" y="2587"/>
                      <a:pt x="2343" y="2627"/>
                    </a:cubicBezTo>
                    <a:cubicBezTo>
                      <a:pt x="2340" y="2671"/>
                      <a:pt x="2368" y="2705"/>
                      <a:pt x="2409" y="2708"/>
                    </a:cubicBezTo>
                    <a:lnTo>
                      <a:pt x="2425" y="2708"/>
                    </a:lnTo>
                    <a:cubicBezTo>
                      <a:pt x="2429" y="2709"/>
                      <a:pt x="2433" y="2709"/>
                      <a:pt x="2437" y="2709"/>
                    </a:cubicBezTo>
                    <a:cubicBezTo>
                      <a:pt x="2475" y="2709"/>
                      <a:pt x="2504" y="2682"/>
                      <a:pt x="2510" y="2642"/>
                    </a:cubicBezTo>
                    <a:cubicBezTo>
                      <a:pt x="2513" y="2598"/>
                      <a:pt x="2485" y="2564"/>
                      <a:pt x="2441" y="2560"/>
                    </a:cubicBezTo>
                    <a:cubicBezTo>
                      <a:pt x="2439" y="2559"/>
                      <a:pt x="2438" y="2558"/>
                      <a:pt x="2435" y="2558"/>
                    </a:cubicBezTo>
                    <a:close/>
                    <a:moveTo>
                      <a:pt x="670" y="3425"/>
                    </a:moveTo>
                    <a:cubicBezTo>
                      <a:pt x="626" y="3425"/>
                      <a:pt x="595" y="3460"/>
                      <a:pt x="595" y="3498"/>
                    </a:cubicBezTo>
                    <a:cubicBezTo>
                      <a:pt x="595" y="3542"/>
                      <a:pt x="629" y="3573"/>
                      <a:pt x="670" y="3573"/>
                    </a:cubicBezTo>
                    <a:cubicBezTo>
                      <a:pt x="711" y="3573"/>
                      <a:pt x="742" y="3539"/>
                      <a:pt x="742" y="3498"/>
                    </a:cubicBezTo>
                    <a:cubicBezTo>
                      <a:pt x="742" y="3460"/>
                      <a:pt x="711" y="3425"/>
                      <a:pt x="673" y="3425"/>
                    </a:cubicBezTo>
                    <a:close/>
                    <a:moveTo>
                      <a:pt x="1837" y="3425"/>
                    </a:moveTo>
                    <a:cubicBezTo>
                      <a:pt x="1793" y="3425"/>
                      <a:pt x="1761" y="3460"/>
                      <a:pt x="1761" y="3498"/>
                    </a:cubicBezTo>
                    <a:cubicBezTo>
                      <a:pt x="1761" y="3542"/>
                      <a:pt x="1796" y="3573"/>
                      <a:pt x="1837" y="3573"/>
                    </a:cubicBezTo>
                    <a:cubicBezTo>
                      <a:pt x="1881" y="3573"/>
                      <a:pt x="1912" y="3539"/>
                      <a:pt x="1912" y="3498"/>
                    </a:cubicBezTo>
                    <a:cubicBezTo>
                      <a:pt x="1912" y="3460"/>
                      <a:pt x="1884" y="3429"/>
                      <a:pt x="1843" y="3425"/>
                    </a:cubicBezTo>
                    <a:close/>
                    <a:moveTo>
                      <a:pt x="3001" y="3425"/>
                    </a:moveTo>
                    <a:cubicBezTo>
                      <a:pt x="2957" y="3425"/>
                      <a:pt x="2925" y="3460"/>
                      <a:pt x="2925" y="3498"/>
                    </a:cubicBezTo>
                    <a:cubicBezTo>
                      <a:pt x="2925" y="3542"/>
                      <a:pt x="2960" y="3573"/>
                      <a:pt x="3001" y="3573"/>
                    </a:cubicBezTo>
                    <a:cubicBezTo>
                      <a:pt x="3045" y="3573"/>
                      <a:pt x="3076" y="3539"/>
                      <a:pt x="3076" y="3498"/>
                    </a:cubicBezTo>
                    <a:cubicBezTo>
                      <a:pt x="3076" y="3460"/>
                      <a:pt x="3048" y="3429"/>
                      <a:pt x="3013" y="3425"/>
                    </a:cubicBezTo>
                    <a:close/>
                    <a:moveTo>
                      <a:pt x="4171" y="3425"/>
                    </a:moveTo>
                    <a:cubicBezTo>
                      <a:pt x="4130" y="3425"/>
                      <a:pt x="4098" y="3460"/>
                      <a:pt x="4098" y="3498"/>
                    </a:cubicBezTo>
                    <a:cubicBezTo>
                      <a:pt x="4098" y="3542"/>
                      <a:pt x="4133" y="3573"/>
                      <a:pt x="4171" y="3573"/>
                    </a:cubicBezTo>
                    <a:cubicBezTo>
                      <a:pt x="4215" y="3573"/>
                      <a:pt x="4246" y="3539"/>
                      <a:pt x="4246" y="3498"/>
                    </a:cubicBezTo>
                    <a:cubicBezTo>
                      <a:pt x="4246" y="3460"/>
                      <a:pt x="4218" y="3429"/>
                      <a:pt x="4183" y="3425"/>
                    </a:cubicBezTo>
                    <a:close/>
                    <a:moveTo>
                      <a:pt x="79" y="4234"/>
                    </a:moveTo>
                    <a:cubicBezTo>
                      <a:pt x="35" y="4234"/>
                      <a:pt x="3" y="4271"/>
                      <a:pt x="3" y="4309"/>
                    </a:cubicBezTo>
                    <a:cubicBezTo>
                      <a:pt x="3" y="4353"/>
                      <a:pt x="41" y="4385"/>
                      <a:pt x="79" y="4385"/>
                    </a:cubicBezTo>
                    <a:cubicBezTo>
                      <a:pt x="123" y="4385"/>
                      <a:pt x="154" y="4350"/>
                      <a:pt x="154" y="4309"/>
                    </a:cubicBezTo>
                    <a:cubicBezTo>
                      <a:pt x="154" y="4271"/>
                      <a:pt x="126" y="4240"/>
                      <a:pt x="88" y="4234"/>
                    </a:cubicBezTo>
                    <a:close/>
                    <a:moveTo>
                      <a:pt x="1246" y="4234"/>
                    </a:moveTo>
                    <a:cubicBezTo>
                      <a:pt x="1205" y="4234"/>
                      <a:pt x="1173" y="4271"/>
                      <a:pt x="1173" y="4309"/>
                    </a:cubicBezTo>
                    <a:cubicBezTo>
                      <a:pt x="1173" y="4353"/>
                      <a:pt x="1208" y="4385"/>
                      <a:pt x="1246" y="4385"/>
                    </a:cubicBezTo>
                    <a:cubicBezTo>
                      <a:pt x="1290" y="4385"/>
                      <a:pt x="1321" y="4350"/>
                      <a:pt x="1321" y="4309"/>
                    </a:cubicBezTo>
                    <a:cubicBezTo>
                      <a:pt x="1321" y="4275"/>
                      <a:pt x="1299" y="4243"/>
                      <a:pt x="1258" y="4234"/>
                    </a:cubicBezTo>
                    <a:close/>
                    <a:moveTo>
                      <a:pt x="3582" y="4262"/>
                    </a:moveTo>
                    <a:cubicBezTo>
                      <a:pt x="3538" y="4262"/>
                      <a:pt x="3507" y="4297"/>
                      <a:pt x="3507" y="4338"/>
                    </a:cubicBezTo>
                    <a:cubicBezTo>
                      <a:pt x="3507" y="4382"/>
                      <a:pt x="3542" y="4410"/>
                      <a:pt x="3582" y="4410"/>
                    </a:cubicBezTo>
                    <a:cubicBezTo>
                      <a:pt x="3627" y="4410"/>
                      <a:pt x="3658" y="4375"/>
                      <a:pt x="3658" y="4338"/>
                    </a:cubicBezTo>
                    <a:cubicBezTo>
                      <a:pt x="3658" y="4293"/>
                      <a:pt x="3627" y="4262"/>
                      <a:pt x="3582" y="4262"/>
                    </a:cubicBezTo>
                    <a:close/>
                    <a:moveTo>
                      <a:pt x="2416" y="4234"/>
                    </a:moveTo>
                    <a:cubicBezTo>
                      <a:pt x="2372" y="4262"/>
                      <a:pt x="2340" y="4293"/>
                      <a:pt x="2340" y="4338"/>
                    </a:cubicBezTo>
                    <a:cubicBezTo>
                      <a:pt x="2340" y="4382"/>
                      <a:pt x="2375" y="4413"/>
                      <a:pt x="2416" y="4416"/>
                    </a:cubicBezTo>
                    <a:cubicBezTo>
                      <a:pt x="2456" y="4416"/>
                      <a:pt x="2488" y="4382"/>
                      <a:pt x="2488" y="4341"/>
                    </a:cubicBezTo>
                    <a:cubicBezTo>
                      <a:pt x="2488" y="4293"/>
                      <a:pt x="2453" y="4262"/>
                      <a:pt x="2416" y="4234"/>
                    </a:cubicBezTo>
                    <a:close/>
                    <a:moveTo>
                      <a:pt x="673" y="5130"/>
                    </a:moveTo>
                    <a:cubicBezTo>
                      <a:pt x="629" y="5130"/>
                      <a:pt x="598" y="5168"/>
                      <a:pt x="598" y="5206"/>
                    </a:cubicBezTo>
                    <a:cubicBezTo>
                      <a:pt x="598" y="5250"/>
                      <a:pt x="632" y="5281"/>
                      <a:pt x="673" y="5281"/>
                    </a:cubicBezTo>
                    <a:cubicBezTo>
                      <a:pt x="717" y="5281"/>
                      <a:pt x="749" y="5246"/>
                      <a:pt x="749" y="5206"/>
                    </a:cubicBezTo>
                    <a:cubicBezTo>
                      <a:pt x="749" y="5162"/>
                      <a:pt x="717" y="5130"/>
                      <a:pt x="673" y="5130"/>
                    </a:cubicBezTo>
                    <a:close/>
                    <a:moveTo>
                      <a:pt x="1840" y="5130"/>
                    </a:moveTo>
                    <a:cubicBezTo>
                      <a:pt x="1796" y="5130"/>
                      <a:pt x="1765" y="5168"/>
                      <a:pt x="1765" y="5206"/>
                    </a:cubicBezTo>
                    <a:cubicBezTo>
                      <a:pt x="1765" y="5250"/>
                      <a:pt x="1802" y="5281"/>
                      <a:pt x="1840" y="5281"/>
                    </a:cubicBezTo>
                    <a:cubicBezTo>
                      <a:pt x="1884" y="5281"/>
                      <a:pt x="1916" y="5246"/>
                      <a:pt x="1916" y="5206"/>
                    </a:cubicBezTo>
                    <a:cubicBezTo>
                      <a:pt x="1916" y="5168"/>
                      <a:pt x="1884" y="5136"/>
                      <a:pt x="1843" y="5130"/>
                    </a:cubicBezTo>
                    <a:close/>
                    <a:moveTo>
                      <a:pt x="3004" y="5130"/>
                    </a:moveTo>
                    <a:cubicBezTo>
                      <a:pt x="2960" y="5130"/>
                      <a:pt x="2928" y="5168"/>
                      <a:pt x="2928" y="5206"/>
                    </a:cubicBezTo>
                    <a:cubicBezTo>
                      <a:pt x="2928" y="5250"/>
                      <a:pt x="2966" y="5281"/>
                      <a:pt x="3004" y="5281"/>
                    </a:cubicBezTo>
                    <a:cubicBezTo>
                      <a:pt x="3048" y="5281"/>
                      <a:pt x="3079" y="5246"/>
                      <a:pt x="3079" y="5206"/>
                    </a:cubicBezTo>
                    <a:cubicBezTo>
                      <a:pt x="3079" y="5168"/>
                      <a:pt x="3051" y="5136"/>
                      <a:pt x="3013" y="5130"/>
                    </a:cubicBezTo>
                    <a:close/>
                    <a:moveTo>
                      <a:pt x="4177" y="5130"/>
                    </a:moveTo>
                    <a:cubicBezTo>
                      <a:pt x="4133" y="5130"/>
                      <a:pt x="4101" y="5168"/>
                      <a:pt x="4101" y="5206"/>
                    </a:cubicBezTo>
                    <a:cubicBezTo>
                      <a:pt x="4101" y="5250"/>
                      <a:pt x="4136" y="5281"/>
                      <a:pt x="4177" y="5281"/>
                    </a:cubicBezTo>
                    <a:cubicBezTo>
                      <a:pt x="4218" y="5281"/>
                      <a:pt x="4249" y="5246"/>
                      <a:pt x="4249" y="5206"/>
                    </a:cubicBezTo>
                    <a:cubicBezTo>
                      <a:pt x="4249" y="5168"/>
                      <a:pt x="4221" y="5136"/>
                      <a:pt x="4183" y="5130"/>
                    </a:cubicBezTo>
                    <a:close/>
                    <a:moveTo>
                      <a:pt x="3564" y="5935"/>
                    </a:moveTo>
                    <a:lnTo>
                      <a:pt x="3630" y="6064"/>
                    </a:lnTo>
                    <a:cubicBezTo>
                      <a:pt x="3645" y="6049"/>
                      <a:pt x="3652" y="6033"/>
                      <a:pt x="3652" y="6011"/>
                    </a:cubicBezTo>
                    <a:cubicBezTo>
                      <a:pt x="3652" y="5976"/>
                      <a:pt x="3633" y="5948"/>
                      <a:pt x="3601" y="5938"/>
                    </a:cubicBezTo>
                    <a:lnTo>
                      <a:pt x="3579" y="5935"/>
                    </a:lnTo>
                    <a:close/>
                    <a:moveTo>
                      <a:pt x="76" y="5964"/>
                    </a:moveTo>
                    <a:cubicBezTo>
                      <a:pt x="32" y="5964"/>
                      <a:pt x="0" y="6001"/>
                      <a:pt x="0" y="6039"/>
                    </a:cubicBezTo>
                    <a:cubicBezTo>
                      <a:pt x="0" y="6080"/>
                      <a:pt x="35" y="6115"/>
                      <a:pt x="76" y="6115"/>
                    </a:cubicBezTo>
                    <a:cubicBezTo>
                      <a:pt x="120" y="6115"/>
                      <a:pt x="151" y="6080"/>
                      <a:pt x="151" y="6039"/>
                    </a:cubicBezTo>
                    <a:cubicBezTo>
                      <a:pt x="151" y="6004"/>
                      <a:pt x="126" y="5970"/>
                      <a:pt x="91" y="5964"/>
                    </a:cubicBezTo>
                    <a:close/>
                    <a:moveTo>
                      <a:pt x="1239" y="5964"/>
                    </a:moveTo>
                    <a:cubicBezTo>
                      <a:pt x="1195" y="5964"/>
                      <a:pt x="1164" y="6001"/>
                      <a:pt x="1164" y="6039"/>
                    </a:cubicBezTo>
                    <a:cubicBezTo>
                      <a:pt x="1164" y="6080"/>
                      <a:pt x="1198" y="6115"/>
                      <a:pt x="1239" y="6115"/>
                    </a:cubicBezTo>
                    <a:cubicBezTo>
                      <a:pt x="1283" y="6115"/>
                      <a:pt x="1315" y="6080"/>
                      <a:pt x="1315" y="6039"/>
                    </a:cubicBezTo>
                    <a:cubicBezTo>
                      <a:pt x="1315" y="6004"/>
                      <a:pt x="1293" y="5973"/>
                      <a:pt x="1258" y="5964"/>
                    </a:cubicBezTo>
                    <a:close/>
                    <a:moveTo>
                      <a:pt x="2406" y="5964"/>
                    </a:moveTo>
                    <a:cubicBezTo>
                      <a:pt x="2362" y="5964"/>
                      <a:pt x="2331" y="6001"/>
                      <a:pt x="2331" y="6039"/>
                    </a:cubicBezTo>
                    <a:cubicBezTo>
                      <a:pt x="2331" y="6080"/>
                      <a:pt x="2368" y="6115"/>
                      <a:pt x="2406" y="6115"/>
                    </a:cubicBezTo>
                    <a:cubicBezTo>
                      <a:pt x="2450" y="6115"/>
                      <a:pt x="2482" y="6080"/>
                      <a:pt x="2482" y="6039"/>
                    </a:cubicBezTo>
                    <a:cubicBezTo>
                      <a:pt x="2482" y="6004"/>
                      <a:pt x="2463" y="5973"/>
                      <a:pt x="2425" y="5964"/>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8" name="Google Shape;2058;g30cded51e9e_2_280"/>
              <p:cNvSpPr/>
              <p:nvPr/>
            </p:nvSpPr>
            <p:spPr>
              <a:xfrm>
                <a:off x="2011862" y="1751251"/>
                <a:ext cx="54452" cy="291990"/>
              </a:xfrm>
              <a:custGeom>
                <a:rect b="b" l="l" r="r" t="t"/>
                <a:pathLst>
                  <a:path extrusionOk="0" h="3759" w="701">
                    <a:moveTo>
                      <a:pt x="6" y="0"/>
                    </a:moveTo>
                    <a:cubicBezTo>
                      <a:pt x="1" y="0"/>
                      <a:pt x="1" y="9"/>
                      <a:pt x="12" y="26"/>
                    </a:cubicBezTo>
                    <a:cubicBezTo>
                      <a:pt x="122" y="215"/>
                      <a:pt x="204" y="372"/>
                      <a:pt x="304" y="564"/>
                    </a:cubicBezTo>
                    <a:cubicBezTo>
                      <a:pt x="405" y="753"/>
                      <a:pt x="487" y="951"/>
                      <a:pt x="556" y="1155"/>
                    </a:cubicBezTo>
                    <a:cubicBezTo>
                      <a:pt x="588" y="1253"/>
                      <a:pt x="603" y="1353"/>
                      <a:pt x="603" y="1460"/>
                    </a:cubicBezTo>
                    <a:cubicBezTo>
                      <a:pt x="603" y="1564"/>
                      <a:pt x="594" y="1668"/>
                      <a:pt x="572" y="1772"/>
                    </a:cubicBezTo>
                    <a:cubicBezTo>
                      <a:pt x="528" y="1976"/>
                      <a:pt x="449" y="2177"/>
                      <a:pt x="336" y="2354"/>
                    </a:cubicBezTo>
                    <a:lnTo>
                      <a:pt x="323" y="2369"/>
                    </a:lnTo>
                    <a:lnTo>
                      <a:pt x="323" y="2385"/>
                    </a:lnTo>
                    <a:cubicBezTo>
                      <a:pt x="355" y="2611"/>
                      <a:pt x="399" y="2844"/>
                      <a:pt x="433" y="3077"/>
                    </a:cubicBezTo>
                    <a:cubicBezTo>
                      <a:pt x="468" y="3310"/>
                      <a:pt x="503" y="3489"/>
                      <a:pt x="547" y="3719"/>
                    </a:cubicBezTo>
                    <a:cubicBezTo>
                      <a:pt x="552" y="3749"/>
                      <a:pt x="556" y="3759"/>
                      <a:pt x="559" y="3759"/>
                    </a:cubicBezTo>
                    <a:cubicBezTo>
                      <a:pt x="564" y="3759"/>
                      <a:pt x="567" y="3729"/>
                      <a:pt x="575" y="3719"/>
                    </a:cubicBezTo>
                    <a:cubicBezTo>
                      <a:pt x="556" y="3505"/>
                      <a:pt x="528" y="3281"/>
                      <a:pt x="503" y="3074"/>
                    </a:cubicBezTo>
                    <a:cubicBezTo>
                      <a:pt x="478" y="2844"/>
                      <a:pt x="454" y="2617"/>
                      <a:pt x="423" y="2390"/>
                    </a:cubicBezTo>
                    <a:lnTo>
                      <a:pt x="423" y="2390"/>
                    </a:lnTo>
                    <a:cubicBezTo>
                      <a:pt x="538" y="2208"/>
                      <a:pt x="626" y="2005"/>
                      <a:pt x="669" y="1791"/>
                    </a:cubicBezTo>
                    <a:cubicBezTo>
                      <a:pt x="691" y="1680"/>
                      <a:pt x="701" y="1567"/>
                      <a:pt x="698" y="1457"/>
                    </a:cubicBezTo>
                    <a:cubicBezTo>
                      <a:pt x="691" y="1344"/>
                      <a:pt x="672" y="1234"/>
                      <a:pt x="638" y="1127"/>
                    </a:cubicBezTo>
                    <a:cubicBezTo>
                      <a:pt x="562" y="922"/>
                      <a:pt x="468" y="724"/>
                      <a:pt x="355" y="536"/>
                    </a:cubicBezTo>
                    <a:cubicBezTo>
                      <a:pt x="257" y="372"/>
                      <a:pt x="135" y="168"/>
                      <a:pt x="25" y="14"/>
                    </a:cubicBezTo>
                    <a:cubicBezTo>
                      <a:pt x="17" y="5"/>
                      <a:pt x="10" y="0"/>
                      <a:pt x="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9" name="Google Shape;2059;g30cded51e9e_2_280"/>
              <p:cNvSpPr/>
              <p:nvPr/>
            </p:nvSpPr>
            <p:spPr>
              <a:xfrm>
                <a:off x="1919891" y="1929600"/>
                <a:ext cx="103699" cy="10409"/>
              </a:xfrm>
              <a:custGeom>
                <a:rect b="b" l="l" r="r" t="t"/>
                <a:pathLst>
                  <a:path extrusionOk="0" h="134" w="1335">
                    <a:moveTo>
                      <a:pt x="1086" y="84"/>
                    </a:moveTo>
                    <a:cubicBezTo>
                      <a:pt x="1111" y="88"/>
                      <a:pt x="1136" y="91"/>
                      <a:pt x="1161" y="92"/>
                    </a:cubicBezTo>
                    <a:cubicBezTo>
                      <a:pt x="1197" y="101"/>
                      <a:pt x="1235" y="103"/>
                      <a:pt x="1275" y="103"/>
                    </a:cubicBezTo>
                    <a:cubicBezTo>
                      <a:pt x="1295" y="103"/>
                      <a:pt x="1314" y="103"/>
                      <a:pt x="1334" y="102"/>
                    </a:cubicBezTo>
                    <a:lnTo>
                      <a:pt x="1086" y="84"/>
                    </a:lnTo>
                    <a:close/>
                    <a:moveTo>
                      <a:pt x="257" y="0"/>
                    </a:moveTo>
                    <a:cubicBezTo>
                      <a:pt x="175" y="0"/>
                      <a:pt x="92" y="3"/>
                      <a:pt x="10" y="7"/>
                    </a:cubicBezTo>
                    <a:cubicBezTo>
                      <a:pt x="4" y="10"/>
                      <a:pt x="1" y="10"/>
                      <a:pt x="1" y="14"/>
                    </a:cubicBezTo>
                    <a:cubicBezTo>
                      <a:pt x="1" y="17"/>
                      <a:pt x="4" y="26"/>
                      <a:pt x="10" y="26"/>
                    </a:cubicBezTo>
                    <a:cubicBezTo>
                      <a:pt x="234" y="32"/>
                      <a:pt x="457" y="61"/>
                      <a:pt x="680" y="86"/>
                    </a:cubicBezTo>
                    <a:cubicBezTo>
                      <a:pt x="797" y="95"/>
                      <a:pt x="907" y="111"/>
                      <a:pt x="1017" y="124"/>
                    </a:cubicBezTo>
                    <a:cubicBezTo>
                      <a:pt x="1067" y="133"/>
                      <a:pt x="1120" y="133"/>
                      <a:pt x="1174" y="133"/>
                    </a:cubicBezTo>
                    <a:cubicBezTo>
                      <a:pt x="1227" y="127"/>
                      <a:pt x="1278" y="124"/>
                      <a:pt x="1334" y="111"/>
                    </a:cubicBezTo>
                    <a:lnTo>
                      <a:pt x="10" y="7"/>
                    </a:lnTo>
                    <a:lnTo>
                      <a:pt x="10" y="7"/>
                    </a:lnTo>
                    <a:lnTo>
                      <a:pt x="1086" y="84"/>
                    </a:lnTo>
                    <a:lnTo>
                      <a:pt x="1086" y="84"/>
                    </a:lnTo>
                    <a:cubicBezTo>
                      <a:pt x="1057" y="79"/>
                      <a:pt x="1028" y="74"/>
                      <a:pt x="998" y="67"/>
                    </a:cubicBezTo>
                    <a:cubicBezTo>
                      <a:pt x="891" y="54"/>
                      <a:pt x="784" y="32"/>
                      <a:pt x="674" y="23"/>
                    </a:cubicBezTo>
                    <a:cubicBezTo>
                      <a:pt x="536" y="7"/>
                      <a:pt x="396" y="0"/>
                      <a:pt x="25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0" name="Google Shape;2060;g30cded51e9e_2_280"/>
              <p:cNvSpPr/>
              <p:nvPr/>
            </p:nvSpPr>
            <p:spPr>
              <a:xfrm>
                <a:off x="1880353" y="1944514"/>
                <a:ext cx="84591" cy="11108"/>
              </a:xfrm>
              <a:custGeom>
                <a:rect b="b" l="l" r="r" t="t"/>
                <a:pathLst>
                  <a:path extrusionOk="0" h="143" w="1089">
                    <a:moveTo>
                      <a:pt x="809" y="1"/>
                    </a:moveTo>
                    <a:cubicBezTo>
                      <a:pt x="724" y="7"/>
                      <a:pt x="632" y="13"/>
                      <a:pt x="541" y="26"/>
                    </a:cubicBezTo>
                    <a:cubicBezTo>
                      <a:pt x="362" y="51"/>
                      <a:pt x="180" y="86"/>
                      <a:pt x="3" y="130"/>
                    </a:cubicBezTo>
                    <a:cubicBezTo>
                      <a:pt x="3" y="130"/>
                      <a:pt x="0" y="133"/>
                      <a:pt x="3" y="133"/>
                    </a:cubicBezTo>
                    <a:cubicBezTo>
                      <a:pt x="0" y="139"/>
                      <a:pt x="3" y="142"/>
                      <a:pt x="7" y="142"/>
                    </a:cubicBezTo>
                    <a:cubicBezTo>
                      <a:pt x="192" y="117"/>
                      <a:pt x="368" y="95"/>
                      <a:pt x="551" y="76"/>
                    </a:cubicBezTo>
                    <a:lnTo>
                      <a:pt x="818" y="45"/>
                    </a:lnTo>
                    <a:lnTo>
                      <a:pt x="950" y="29"/>
                    </a:lnTo>
                    <a:cubicBezTo>
                      <a:pt x="994" y="23"/>
                      <a:pt x="1035" y="10"/>
                      <a:pt x="1085" y="10"/>
                    </a:cubicBezTo>
                    <a:cubicBezTo>
                      <a:pt x="1088" y="10"/>
                      <a:pt x="1085" y="1"/>
                      <a:pt x="1085" y="1"/>
                    </a:cubicBezTo>
                    <a:cubicBezTo>
                      <a:pt x="1068" y="3"/>
                      <a:pt x="1050" y="4"/>
                      <a:pt x="1034" y="4"/>
                    </a:cubicBezTo>
                    <a:cubicBezTo>
                      <a:pt x="1000" y="4"/>
                      <a:pt x="969" y="1"/>
                      <a:pt x="93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1" name="Google Shape;2061;g30cded51e9e_2_280"/>
              <p:cNvSpPr/>
              <p:nvPr/>
            </p:nvSpPr>
            <p:spPr>
              <a:xfrm>
                <a:off x="1596206" y="1658813"/>
                <a:ext cx="475076" cy="583979"/>
              </a:xfrm>
              <a:custGeom>
                <a:rect b="b" l="l" r="r" t="t"/>
                <a:pathLst>
                  <a:path extrusionOk="0" h="7518" w="6116">
                    <a:moveTo>
                      <a:pt x="3198" y="1"/>
                    </a:moveTo>
                    <a:cubicBezTo>
                      <a:pt x="3068" y="1"/>
                      <a:pt x="2903" y="129"/>
                      <a:pt x="2740" y="351"/>
                    </a:cubicBezTo>
                    <a:cubicBezTo>
                      <a:pt x="1796" y="1625"/>
                      <a:pt x="0" y="4641"/>
                      <a:pt x="607" y="5305"/>
                    </a:cubicBezTo>
                    <a:cubicBezTo>
                      <a:pt x="1592" y="6396"/>
                      <a:pt x="3979" y="7337"/>
                      <a:pt x="4718" y="7516"/>
                    </a:cubicBezTo>
                    <a:cubicBezTo>
                      <a:pt x="4724" y="7517"/>
                      <a:pt x="4729" y="7518"/>
                      <a:pt x="4735" y="7518"/>
                    </a:cubicBezTo>
                    <a:cubicBezTo>
                      <a:pt x="5078" y="7518"/>
                      <a:pt x="6116" y="5261"/>
                      <a:pt x="5816" y="5078"/>
                    </a:cubicBezTo>
                    <a:cubicBezTo>
                      <a:pt x="5451" y="4858"/>
                      <a:pt x="2894" y="4078"/>
                      <a:pt x="2903" y="3861"/>
                    </a:cubicBezTo>
                    <a:cubicBezTo>
                      <a:pt x="2907" y="3739"/>
                      <a:pt x="3171" y="2704"/>
                      <a:pt x="3394" y="1377"/>
                    </a:cubicBezTo>
                    <a:cubicBezTo>
                      <a:pt x="3554" y="395"/>
                      <a:pt x="3428" y="1"/>
                      <a:pt x="3198" y="1"/>
                    </a:cubicBezTo>
                    <a:close/>
                  </a:path>
                </a:pathLst>
              </a:custGeom>
              <a:solidFill>
                <a:srgbClr val="D376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2" name="Google Shape;2062;g30cded51e9e_2_280"/>
              <p:cNvSpPr/>
              <p:nvPr/>
            </p:nvSpPr>
            <p:spPr>
              <a:xfrm>
                <a:off x="1953836" y="1992753"/>
                <a:ext cx="401049" cy="250277"/>
              </a:xfrm>
              <a:custGeom>
                <a:rect b="b" l="l" r="r" t="t"/>
                <a:pathLst>
                  <a:path extrusionOk="0" h="3222" w="5163">
                    <a:moveTo>
                      <a:pt x="2759" y="1"/>
                    </a:moveTo>
                    <a:cubicBezTo>
                      <a:pt x="2434" y="1"/>
                      <a:pt x="1949" y="90"/>
                      <a:pt x="1652" y="169"/>
                    </a:cubicBezTo>
                    <a:cubicBezTo>
                      <a:pt x="1011" y="342"/>
                      <a:pt x="48" y="647"/>
                      <a:pt x="48" y="647"/>
                    </a:cubicBezTo>
                    <a:cubicBezTo>
                      <a:pt x="48" y="647"/>
                      <a:pt x="1" y="3208"/>
                      <a:pt x="117" y="3214"/>
                    </a:cubicBezTo>
                    <a:cubicBezTo>
                      <a:pt x="174" y="3219"/>
                      <a:pt x="233" y="3221"/>
                      <a:pt x="294" y="3221"/>
                    </a:cubicBezTo>
                    <a:cubicBezTo>
                      <a:pt x="756" y="3221"/>
                      <a:pt x="1344" y="3061"/>
                      <a:pt x="1989" y="2380"/>
                    </a:cubicBezTo>
                    <a:cubicBezTo>
                      <a:pt x="1989" y="2380"/>
                      <a:pt x="2851" y="2805"/>
                      <a:pt x="3347" y="2805"/>
                    </a:cubicBezTo>
                    <a:cubicBezTo>
                      <a:pt x="3483" y="2805"/>
                      <a:pt x="3591" y="2773"/>
                      <a:pt x="3646" y="2692"/>
                    </a:cubicBezTo>
                    <a:cubicBezTo>
                      <a:pt x="3752" y="2534"/>
                      <a:pt x="3523" y="2333"/>
                      <a:pt x="3245" y="2162"/>
                    </a:cubicBezTo>
                    <a:lnTo>
                      <a:pt x="3245" y="2162"/>
                    </a:lnTo>
                    <a:cubicBezTo>
                      <a:pt x="3526" y="2285"/>
                      <a:pt x="3828" y="2392"/>
                      <a:pt x="4029" y="2392"/>
                    </a:cubicBezTo>
                    <a:cubicBezTo>
                      <a:pt x="4120" y="2392"/>
                      <a:pt x="4190" y="2370"/>
                      <a:pt x="4228" y="2317"/>
                    </a:cubicBezTo>
                    <a:cubicBezTo>
                      <a:pt x="4343" y="2162"/>
                      <a:pt x="4205" y="1980"/>
                      <a:pt x="3983" y="1811"/>
                    </a:cubicBezTo>
                    <a:lnTo>
                      <a:pt x="3983" y="1811"/>
                    </a:lnTo>
                    <a:cubicBezTo>
                      <a:pt x="4179" y="1890"/>
                      <a:pt x="4367" y="1946"/>
                      <a:pt x="4512" y="1946"/>
                    </a:cubicBezTo>
                    <a:cubicBezTo>
                      <a:pt x="4625" y="1946"/>
                      <a:pt x="4711" y="1912"/>
                      <a:pt x="4753" y="1830"/>
                    </a:cubicBezTo>
                    <a:cubicBezTo>
                      <a:pt x="4902" y="1545"/>
                      <a:pt x="4324" y="1207"/>
                      <a:pt x="3886" y="999"/>
                    </a:cubicBezTo>
                    <a:lnTo>
                      <a:pt x="3886" y="999"/>
                    </a:lnTo>
                    <a:cubicBezTo>
                      <a:pt x="4177" y="1113"/>
                      <a:pt x="4543" y="1234"/>
                      <a:pt x="4784" y="1234"/>
                    </a:cubicBezTo>
                    <a:cubicBezTo>
                      <a:pt x="4911" y="1234"/>
                      <a:pt x="5003" y="1200"/>
                      <a:pt x="5030" y="1113"/>
                    </a:cubicBezTo>
                    <a:cubicBezTo>
                      <a:pt x="5162" y="672"/>
                      <a:pt x="3369" y="84"/>
                      <a:pt x="2929" y="12"/>
                    </a:cubicBezTo>
                    <a:cubicBezTo>
                      <a:pt x="2880" y="4"/>
                      <a:pt x="2823" y="1"/>
                      <a:pt x="2759" y="1"/>
                    </a:cubicBezTo>
                    <a:close/>
                  </a:path>
                </a:pathLst>
              </a:custGeom>
              <a:solidFill>
                <a:srgbClr val="D376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3" name="Google Shape;2063;g30cded51e9e_2_280"/>
              <p:cNvSpPr/>
              <p:nvPr/>
            </p:nvSpPr>
            <p:spPr>
              <a:xfrm>
                <a:off x="2178948" y="2037107"/>
                <a:ext cx="133139" cy="68512"/>
              </a:xfrm>
              <a:custGeom>
                <a:rect b="b" l="l" r="r" t="t"/>
                <a:pathLst>
                  <a:path extrusionOk="0" h="882" w="1714">
                    <a:moveTo>
                      <a:pt x="7" y="0"/>
                    </a:moveTo>
                    <a:cubicBezTo>
                      <a:pt x="2" y="0"/>
                      <a:pt x="0" y="8"/>
                      <a:pt x="3" y="10"/>
                    </a:cubicBezTo>
                    <a:cubicBezTo>
                      <a:pt x="182" y="83"/>
                      <a:pt x="355" y="171"/>
                      <a:pt x="534" y="249"/>
                    </a:cubicBezTo>
                    <a:cubicBezTo>
                      <a:pt x="717" y="325"/>
                      <a:pt x="1349" y="614"/>
                      <a:pt x="1714" y="882"/>
                    </a:cubicBezTo>
                    <a:cubicBezTo>
                      <a:pt x="1522" y="718"/>
                      <a:pt x="1308" y="570"/>
                      <a:pt x="1085" y="454"/>
                    </a:cubicBezTo>
                    <a:cubicBezTo>
                      <a:pt x="915" y="359"/>
                      <a:pt x="736" y="278"/>
                      <a:pt x="560" y="199"/>
                    </a:cubicBezTo>
                    <a:cubicBezTo>
                      <a:pt x="380" y="124"/>
                      <a:pt x="192" y="64"/>
                      <a:pt x="9" y="1"/>
                    </a:cubicBezTo>
                    <a:cubicBezTo>
                      <a:pt x="8" y="0"/>
                      <a:pt x="7" y="0"/>
                      <a:pt x="7"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4" name="Google Shape;2064;g30cded51e9e_2_280"/>
              <p:cNvSpPr/>
              <p:nvPr/>
            </p:nvSpPr>
            <p:spPr>
              <a:xfrm>
                <a:off x="2156654" y="2086743"/>
                <a:ext cx="106263" cy="46684"/>
              </a:xfrm>
              <a:custGeom>
                <a:rect b="b" l="l" r="r" t="t"/>
                <a:pathLst>
                  <a:path extrusionOk="0" h="601" w="1368">
                    <a:moveTo>
                      <a:pt x="4" y="0"/>
                    </a:moveTo>
                    <a:lnTo>
                      <a:pt x="0" y="3"/>
                    </a:lnTo>
                    <a:cubicBezTo>
                      <a:pt x="205" y="114"/>
                      <a:pt x="1120" y="494"/>
                      <a:pt x="1344" y="598"/>
                    </a:cubicBezTo>
                    <a:cubicBezTo>
                      <a:pt x="1350" y="600"/>
                      <a:pt x="1355" y="600"/>
                      <a:pt x="1358" y="600"/>
                    </a:cubicBezTo>
                    <a:cubicBezTo>
                      <a:pt x="1367" y="600"/>
                      <a:pt x="1367" y="595"/>
                      <a:pt x="1356" y="588"/>
                    </a:cubicBezTo>
                    <a:cubicBezTo>
                      <a:pt x="928" y="343"/>
                      <a:pt x="475" y="142"/>
                      <a:pt x="4"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5" name="Google Shape;2065;g30cded51e9e_2_280"/>
              <p:cNvSpPr/>
              <p:nvPr/>
            </p:nvSpPr>
            <p:spPr>
              <a:xfrm>
                <a:off x="2128845" y="2126049"/>
                <a:ext cx="78144" cy="35732"/>
              </a:xfrm>
              <a:custGeom>
                <a:rect b="b" l="l" r="r" t="t"/>
                <a:pathLst>
                  <a:path extrusionOk="0" h="460" w="1006">
                    <a:moveTo>
                      <a:pt x="10" y="0"/>
                    </a:moveTo>
                    <a:cubicBezTo>
                      <a:pt x="3" y="0"/>
                      <a:pt x="1" y="10"/>
                      <a:pt x="9" y="13"/>
                    </a:cubicBezTo>
                    <a:cubicBezTo>
                      <a:pt x="437" y="218"/>
                      <a:pt x="660" y="309"/>
                      <a:pt x="978" y="457"/>
                    </a:cubicBezTo>
                    <a:cubicBezTo>
                      <a:pt x="982" y="459"/>
                      <a:pt x="987" y="459"/>
                      <a:pt x="991" y="459"/>
                    </a:cubicBezTo>
                    <a:cubicBezTo>
                      <a:pt x="1000" y="459"/>
                      <a:pt x="1005" y="454"/>
                      <a:pt x="994" y="447"/>
                    </a:cubicBezTo>
                    <a:cubicBezTo>
                      <a:pt x="689" y="262"/>
                      <a:pt x="358" y="108"/>
                      <a:pt x="13" y="1"/>
                    </a:cubicBezTo>
                    <a:cubicBezTo>
                      <a:pt x="11" y="0"/>
                      <a:pt x="11" y="0"/>
                      <a:pt x="1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6" name="Google Shape;2066;g30cded51e9e_2_280"/>
              <p:cNvSpPr/>
              <p:nvPr/>
            </p:nvSpPr>
            <p:spPr>
              <a:xfrm>
                <a:off x="1598847" y="1656794"/>
                <a:ext cx="382950" cy="605651"/>
              </a:xfrm>
              <a:custGeom>
                <a:rect b="b" l="l" r="r" t="t"/>
                <a:pathLst>
                  <a:path extrusionOk="0" h="7797" w="4930">
                    <a:moveTo>
                      <a:pt x="3160" y="0"/>
                    </a:moveTo>
                    <a:cubicBezTo>
                      <a:pt x="2991" y="0"/>
                      <a:pt x="2767" y="185"/>
                      <a:pt x="2542" y="487"/>
                    </a:cubicBezTo>
                    <a:cubicBezTo>
                      <a:pt x="2061" y="1132"/>
                      <a:pt x="1" y="4434"/>
                      <a:pt x="432" y="5240"/>
                    </a:cubicBezTo>
                    <a:cubicBezTo>
                      <a:pt x="910" y="6139"/>
                      <a:pt x="3552" y="7797"/>
                      <a:pt x="3552" y="7797"/>
                    </a:cubicBezTo>
                    <a:lnTo>
                      <a:pt x="4930" y="4718"/>
                    </a:lnTo>
                    <a:cubicBezTo>
                      <a:pt x="4930" y="4718"/>
                      <a:pt x="2942" y="3900"/>
                      <a:pt x="2942" y="3868"/>
                    </a:cubicBezTo>
                    <a:cubicBezTo>
                      <a:pt x="2942" y="3837"/>
                      <a:pt x="3392" y="1887"/>
                      <a:pt x="3442" y="808"/>
                    </a:cubicBezTo>
                    <a:cubicBezTo>
                      <a:pt x="3472" y="237"/>
                      <a:pt x="3351" y="0"/>
                      <a:pt x="316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7" name="Google Shape;2067;g30cded51e9e_2_280"/>
              <p:cNvSpPr/>
              <p:nvPr/>
            </p:nvSpPr>
            <p:spPr>
              <a:xfrm>
                <a:off x="1655552" y="1656716"/>
                <a:ext cx="283523" cy="536596"/>
              </a:xfrm>
              <a:custGeom>
                <a:rect b="b" l="l" r="r" t="t"/>
                <a:pathLst>
                  <a:path extrusionOk="0" h="6908" w="3650">
                    <a:moveTo>
                      <a:pt x="2426" y="1"/>
                    </a:moveTo>
                    <a:cubicBezTo>
                      <a:pt x="2398" y="1"/>
                      <a:pt x="2370" y="4"/>
                      <a:pt x="2344" y="13"/>
                    </a:cubicBezTo>
                    <a:cubicBezTo>
                      <a:pt x="2350" y="45"/>
                      <a:pt x="2375" y="67"/>
                      <a:pt x="2407" y="70"/>
                    </a:cubicBezTo>
                    <a:cubicBezTo>
                      <a:pt x="2412" y="71"/>
                      <a:pt x="2417" y="72"/>
                      <a:pt x="2422" y="72"/>
                    </a:cubicBezTo>
                    <a:cubicBezTo>
                      <a:pt x="2457" y="72"/>
                      <a:pt x="2489" y="43"/>
                      <a:pt x="2492" y="7"/>
                    </a:cubicBezTo>
                    <a:cubicBezTo>
                      <a:pt x="2470" y="3"/>
                      <a:pt x="2448" y="1"/>
                      <a:pt x="2426" y="1"/>
                    </a:cubicBezTo>
                    <a:close/>
                    <a:moveTo>
                      <a:pt x="1834" y="778"/>
                    </a:moveTo>
                    <a:cubicBezTo>
                      <a:pt x="1793" y="778"/>
                      <a:pt x="1762" y="815"/>
                      <a:pt x="1762" y="853"/>
                    </a:cubicBezTo>
                    <a:cubicBezTo>
                      <a:pt x="1762" y="897"/>
                      <a:pt x="1797" y="929"/>
                      <a:pt x="1834" y="929"/>
                    </a:cubicBezTo>
                    <a:cubicBezTo>
                      <a:pt x="1878" y="929"/>
                      <a:pt x="1910" y="894"/>
                      <a:pt x="1910" y="853"/>
                    </a:cubicBezTo>
                    <a:cubicBezTo>
                      <a:pt x="1910" y="815"/>
                      <a:pt x="1875" y="778"/>
                      <a:pt x="1834" y="778"/>
                    </a:cubicBezTo>
                    <a:close/>
                    <a:moveTo>
                      <a:pt x="1246" y="1627"/>
                    </a:moveTo>
                    <a:cubicBezTo>
                      <a:pt x="1202" y="1627"/>
                      <a:pt x="1171" y="1665"/>
                      <a:pt x="1171" y="1702"/>
                    </a:cubicBezTo>
                    <a:cubicBezTo>
                      <a:pt x="1171" y="1746"/>
                      <a:pt x="1205" y="1778"/>
                      <a:pt x="1246" y="1778"/>
                    </a:cubicBezTo>
                    <a:cubicBezTo>
                      <a:pt x="1290" y="1778"/>
                      <a:pt x="1322" y="1743"/>
                      <a:pt x="1322" y="1702"/>
                    </a:cubicBezTo>
                    <a:cubicBezTo>
                      <a:pt x="1322" y="1665"/>
                      <a:pt x="1290" y="1627"/>
                      <a:pt x="1246" y="1627"/>
                    </a:cubicBezTo>
                    <a:close/>
                    <a:moveTo>
                      <a:pt x="2413" y="1649"/>
                    </a:moveTo>
                    <a:cubicBezTo>
                      <a:pt x="2369" y="1649"/>
                      <a:pt x="2338" y="1683"/>
                      <a:pt x="2338" y="1721"/>
                    </a:cubicBezTo>
                    <a:cubicBezTo>
                      <a:pt x="2338" y="1765"/>
                      <a:pt x="2375" y="1797"/>
                      <a:pt x="2413" y="1797"/>
                    </a:cubicBezTo>
                    <a:cubicBezTo>
                      <a:pt x="2457" y="1797"/>
                      <a:pt x="2489" y="1762"/>
                      <a:pt x="2489" y="1721"/>
                    </a:cubicBezTo>
                    <a:cubicBezTo>
                      <a:pt x="2489" y="1683"/>
                      <a:pt x="2457" y="1649"/>
                      <a:pt x="2413" y="1649"/>
                    </a:cubicBezTo>
                    <a:close/>
                    <a:moveTo>
                      <a:pt x="661" y="2454"/>
                    </a:moveTo>
                    <a:cubicBezTo>
                      <a:pt x="617" y="2454"/>
                      <a:pt x="586" y="2489"/>
                      <a:pt x="586" y="2529"/>
                    </a:cubicBezTo>
                    <a:cubicBezTo>
                      <a:pt x="586" y="2570"/>
                      <a:pt x="620" y="2602"/>
                      <a:pt x="661" y="2602"/>
                    </a:cubicBezTo>
                    <a:cubicBezTo>
                      <a:pt x="702" y="2602"/>
                      <a:pt x="733" y="2567"/>
                      <a:pt x="733" y="2529"/>
                    </a:cubicBezTo>
                    <a:cubicBezTo>
                      <a:pt x="740" y="2489"/>
                      <a:pt x="702" y="2454"/>
                      <a:pt x="661" y="2454"/>
                    </a:cubicBezTo>
                    <a:close/>
                    <a:moveTo>
                      <a:pt x="1828" y="2454"/>
                    </a:moveTo>
                    <a:cubicBezTo>
                      <a:pt x="1784" y="2454"/>
                      <a:pt x="1753" y="2489"/>
                      <a:pt x="1753" y="2529"/>
                    </a:cubicBezTo>
                    <a:cubicBezTo>
                      <a:pt x="1753" y="2570"/>
                      <a:pt x="1787" y="2602"/>
                      <a:pt x="1828" y="2602"/>
                    </a:cubicBezTo>
                    <a:cubicBezTo>
                      <a:pt x="1872" y="2602"/>
                      <a:pt x="1904" y="2567"/>
                      <a:pt x="1904" y="2529"/>
                    </a:cubicBezTo>
                    <a:cubicBezTo>
                      <a:pt x="1904" y="2489"/>
                      <a:pt x="1872" y="2457"/>
                      <a:pt x="1831" y="2454"/>
                    </a:cubicBezTo>
                    <a:close/>
                    <a:moveTo>
                      <a:pt x="136" y="3366"/>
                    </a:moveTo>
                    <a:cubicBezTo>
                      <a:pt x="120" y="3404"/>
                      <a:pt x="101" y="3445"/>
                      <a:pt x="82" y="3482"/>
                    </a:cubicBezTo>
                    <a:cubicBezTo>
                      <a:pt x="120" y="3479"/>
                      <a:pt x="152" y="3445"/>
                      <a:pt x="148" y="3401"/>
                    </a:cubicBezTo>
                    <a:cubicBezTo>
                      <a:pt x="148" y="3388"/>
                      <a:pt x="145" y="3372"/>
                      <a:pt x="136" y="3366"/>
                    </a:cubicBezTo>
                    <a:close/>
                    <a:moveTo>
                      <a:pt x="1246" y="3335"/>
                    </a:moveTo>
                    <a:cubicBezTo>
                      <a:pt x="1202" y="3335"/>
                      <a:pt x="1171" y="3369"/>
                      <a:pt x="1171" y="3410"/>
                    </a:cubicBezTo>
                    <a:cubicBezTo>
                      <a:pt x="1171" y="3451"/>
                      <a:pt x="1205" y="3482"/>
                      <a:pt x="1246" y="3482"/>
                    </a:cubicBezTo>
                    <a:cubicBezTo>
                      <a:pt x="1290" y="3482"/>
                      <a:pt x="1322" y="3448"/>
                      <a:pt x="1322" y="3410"/>
                    </a:cubicBezTo>
                    <a:cubicBezTo>
                      <a:pt x="1322" y="3366"/>
                      <a:pt x="1290" y="3335"/>
                      <a:pt x="1246" y="3335"/>
                    </a:cubicBezTo>
                    <a:close/>
                    <a:moveTo>
                      <a:pt x="649" y="4159"/>
                    </a:moveTo>
                    <a:cubicBezTo>
                      <a:pt x="605" y="4159"/>
                      <a:pt x="573" y="4196"/>
                      <a:pt x="573" y="4234"/>
                    </a:cubicBezTo>
                    <a:cubicBezTo>
                      <a:pt x="573" y="4278"/>
                      <a:pt x="608" y="4310"/>
                      <a:pt x="649" y="4310"/>
                    </a:cubicBezTo>
                    <a:cubicBezTo>
                      <a:pt x="693" y="4310"/>
                      <a:pt x="724" y="4275"/>
                      <a:pt x="724" y="4234"/>
                    </a:cubicBezTo>
                    <a:cubicBezTo>
                      <a:pt x="724" y="4200"/>
                      <a:pt x="699" y="4168"/>
                      <a:pt x="661" y="4159"/>
                    </a:cubicBezTo>
                    <a:close/>
                    <a:moveTo>
                      <a:pt x="1812" y="4159"/>
                    </a:moveTo>
                    <a:cubicBezTo>
                      <a:pt x="1768" y="4159"/>
                      <a:pt x="1737" y="4196"/>
                      <a:pt x="1737" y="4234"/>
                    </a:cubicBezTo>
                    <a:cubicBezTo>
                      <a:pt x="1737" y="4278"/>
                      <a:pt x="1771" y="4310"/>
                      <a:pt x="1812" y="4310"/>
                    </a:cubicBezTo>
                    <a:cubicBezTo>
                      <a:pt x="1856" y="4310"/>
                      <a:pt x="1888" y="4275"/>
                      <a:pt x="1888" y="4234"/>
                    </a:cubicBezTo>
                    <a:cubicBezTo>
                      <a:pt x="1888" y="4200"/>
                      <a:pt x="1866" y="4168"/>
                      <a:pt x="1831" y="4159"/>
                    </a:cubicBezTo>
                    <a:close/>
                    <a:moveTo>
                      <a:pt x="2945" y="4200"/>
                    </a:moveTo>
                    <a:cubicBezTo>
                      <a:pt x="2910" y="4222"/>
                      <a:pt x="2901" y="4269"/>
                      <a:pt x="2926" y="4307"/>
                    </a:cubicBezTo>
                    <a:cubicBezTo>
                      <a:pt x="2935" y="4325"/>
                      <a:pt x="2960" y="4338"/>
                      <a:pt x="2982" y="4338"/>
                    </a:cubicBezTo>
                    <a:cubicBezTo>
                      <a:pt x="3026" y="4338"/>
                      <a:pt x="3058" y="4300"/>
                      <a:pt x="3058" y="4263"/>
                    </a:cubicBezTo>
                    <a:cubicBezTo>
                      <a:pt x="3067" y="4259"/>
                      <a:pt x="3070" y="4253"/>
                      <a:pt x="3074" y="4250"/>
                    </a:cubicBezTo>
                    <a:lnTo>
                      <a:pt x="3058" y="4250"/>
                    </a:lnTo>
                    <a:lnTo>
                      <a:pt x="3058" y="4247"/>
                    </a:lnTo>
                    <a:lnTo>
                      <a:pt x="2945" y="4200"/>
                    </a:lnTo>
                    <a:close/>
                    <a:moveTo>
                      <a:pt x="73" y="5036"/>
                    </a:moveTo>
                    <a:cubicBezTo>
                      <a:pt x="32" y="5036"/>
                      <a:pt x="1" y="5071"/>
                      <a:pt x="1" y="5112"/>
                    </a:cubicBezTo>
                    <a:cubicBezTo>
                      <a:pt x="1" y="5156"/>
                      <a:pt x="35" y="5187"/>
                      <a:pt x="73" y="5187"/>
                    </a:cubicBezTo>
                    <a:cubicBezTo>
                      <a:pt x="117" y="5187"/>
                      <a:pt x="148" y="5149"/>
                      <a:pt x="148" y="5112"/>
                    </a:cubicBezTo>
                    <a:cubicBezTo>
                      <a:pt x="148" y="5068"/>
                      <a:pt x="114" y="5036"/>
                      <a:pt x="73" y="5036"/>
                    </a:cubicBezTo>
                    <a:close/>
                    <a:moveTo>
                      <a:pt x="1237" y="5055"/>
                    </a:moveTo>
                    <a:cubicBezTo>
                      <a:pt x="1196" y="5055"/>
                      <a:pt x="1164" y="5093"/>
                      <a:pt x="1164" y="5131"/>
                    </a:cubicBezTo>
                    <a:cubicBezTo>
                      <a:pt x="1164" y="5175"/>
                      <a:pt x="1199" y="5206"/>
                      <a:pt x="1237" y="5206"/>
                    </a:cubicBezTo>
                    <a:cubicBezTo>
                      <a:pt x="1281" y="5206"/>
                      <a:pt x="1312" y="5171"/>
                      <a:pt x="1312" y="5131"/>
                    </a:cubicBezTo>
                    <a:cubicBezTo>
                      <a:pt x="1312" y="5093"/>
                      <a:pt x="1281" y="5061"/>
                      <a:pt x="1246" y="5055"/>
                    </a:cubicBezTo>
                    <a:close/>
                    <a:moveTo>
                      <a:pt x="2407" y="5055"/>
                    </a:moveTo>
                    <a:cubicBezTo>
                      <a:pt x="2363" y="5055"/>
                      <a:pt x="2331" y="5093"/>
                      <a:pt x="2331" y="5131"/>
                    </a:cubicBezTo>
                    <a:cubicBezTo>
                      <a:pt x="2331" y="5175"/>
                      <a:pt x="2366" y="5206"/>
                      <a:pt x="2407" y="5206"/>
                    </a:cubicBezTo>
                    <a:cubicBezTo>
                      <a:pt x="2448" y="5206"/>
                      <a:pt x="2479" y="5171"/>
                      <a:pt x="2479" y="5131"/>
                    </a:cubicBezTo>
                    <a:cubicBezTo>
                      <a:pt x="2479" y="5093"/>
                      <a:pt x="2451" y="5061"/>
                      <a:pt x="2416" y="5055"/>
                    </a:cubicBezTo>
                    <a:close/>
                    <a:moveTo>
                      <a:pt x="3574" y="5055"/>
                    </a:moveTo>
                    <a:cubicBezTo>
                      <a:pt x="3530" y="5055"/>
                      <a:pt x="3498" y="5093"/>
                      <a:pt x="3498" y="5131"/>
                    </a:cubicBezTo>
                    <a:cubicBezTo>
                      <a:pt x="3498" y="5175"/>
                      <a:pt x="3533" y="5206"/>
                      <a:pt x="3574" y="5206"/>
                    </a:cubicBezTo>
                    <a:cubicBezTo>
                      <a:pt x="3618" y="5206"/>
                      <a:pt x="3649" y="5171"/>
                      <a:pt x="3649" y="5131"/>
                    </a:cubicBezTo>
                    <a:cubicBezTo>
                      <a:pt x="3649" y="5096"/>
                      <a:pt x="3624" y="5065"/>
                      <a:pt x="3586" y="5055"/>
                    </a:cubicBezTo>
                    <a:close/>
                    <a:moveTo>
                      <a:pt x="645" y="5860"/>
                    </a:moveTo>
                    <a:cubicBezTo>
                      <a:pt x="601" y="5860"/>
                      <a:pt x="570" y="5898"/>
                      <a:pt x="570" y="5936"/>
                    </a:cubicBezTo>
                    <a:cubicBezTo>
                      <a:pt x="570" y="5977"/>
                      <a:pt x="605" y="6011"/>
                      <a:pt x="645" y="6011"/>
                    </a:cubicBezTo>
                    <a:cubicBezTo>
                      <a:pt x="686" y="6011"/>
                      <a:pt x="718" y="5977"/>
                      <a:pt x="718" y="5936"/>
                    </a:cubicBezTo>
                    <a:cubicBezTo>
                      <a:pt x="718" y="5901"/>
                      <a:pt x="696" y="5870"/>
                      <a:pt x="661" y="5860"/>
                    </a:cubicBezTo>
                    <a:close/>
                    <a:moveTo>
                      <a:pt x="1809" y="5860"/>
                    </a:moveTo>
                    <a:cubicBezTo>
                      <a:pt x="1765" y="5860"/>
                      <a:pt x="1734" y="5898"/>
                      <a:pt x="1734" y="5936"/>
                    </a:cubicBezTo>
                    <a:cubicBezTo>
                      <a:pt x="1734" y="5977"/>
                      <a:pt x="1768" y="6011"/>
                      <a:pt x="1809" y="6011"/>
                    </a:cubicBezTo>
                    <a:cubicBezTo>
                      <a:pt x="1850" y="6011"/>
                      <a:pt x="1881" y="5977"/>
                      <a:pt x="1881" y="5936"/>
                    </a:cubicBezTo>
                    <a:cubicBezTo>
                      <a:pt x="1881" y="5901"/>
                      <a:pt x="1863" y="5873"/>
                      <a:pt x="1831" y="5860"/>
                    </a:cubicBezTo>
                    <a:close/>
                    <a:moveTo>
                      <a:pt x="2976" y="5860"/>
                    </a:moveTo>
                    <a:cubicBezTo>
                      <a:pt x="2932" y="5860"/>
                      <a:pt x="2901" y="5898"/>
                      <a:pt x="2901" y="5936"/>
                    </a:cubicBezTo>
                    <a:cubicBezTo>
                      <a:pt x="2901" y="5977"/>
                      <a:pt x="2935" y="6011"/>
                      <a:pt x="2976" y="6011"/>
                    </a:cubicBezTo>
                    <a:cubicBezTo>
                      <a:pt x="3020" y="6011"/>
                      <a:pt x="3052" y="5977"/>
                      <a:pt x="3052" y="5936"/>
                    </a:cubicBezTo>
                    <a:cubicBezTo>
                      <a:pt x="3052" y="5901"/>
                      <a:pt x="3029" y="5873"/>
                      <a:pt x="2998" y="5860"/>
                    </a:cubicBezTo>
                    <a:close/>
                    <a:moveTo>
                      <a:pt x="2397" y="6760"/>
                    </a:moveTo>
                    <a:cubicBezTo>
                      <a:pt x="2353" y="6760"/>
                      <a:pt x="2322" y="6794"/>
                      <a:pt x="2322" y="6832"/>
                    </a:cubicBezTo>
                    <a:cubicBezTo>
                      <a:pt x="2322" y="6876"/>
                      <a:pt x="2360" y="6908"/>
                      <a:pt x="2397" y="6908"/>
                    </a:cubicBezTo>
                    <a:cubicBezTo>
                      <a:pt x="2438" y="6908"/>
                      <a:pt x="2473" y="6873"/>
                      <a:pt x="2473" y="6832"/>
                    </a:cubicBezTo>
                    <a:cubicBezTo>
                      <a:pt x="2473" y="6798"/>
                      <a:pt x="2448" y="6766"/>
                      <a:pt x="2413" y="676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8" name="Google Shape;2068;g30cded51e9e_2_280"/>
              <p:cNvSpPr/>
              <p:nvPr/>
            </p:nvSpPr>
            <p:spPr>
              <a:xfrm>
                <a:off x="1836853" y="2009220"/>
                <a:ext cx="94844" cy="218274"/>
              </a:xfrm>
              <a:custGeom>
                <a:rect b="b" l="l" r="r" t="t"/>
                <a:pathLst>
                  <a:path extrusionOk="0" h="2810" w="1221">
                    <a:moveTo>
                      <a:pt x="1211" y="0"/>
                    </a:moveTo>
                    <a:cubicBezTo>
                      <a:pt x="1209" y="0"/>
                      <a:pt x="1208" y="2"/>
                      <a:pt x="1208" y="4"/>
                    </a:cubicBezTo>
                    <a:cubicBezTo>
                      <a:pt x="1086" y="218"/>
                      <a:pt x="677" y="1143"/>
                      <a:pt x="576" y="1376"/>
                    </a:cubicBezTo>
                    <a:cubicBezTo>
                      <a:pt x="378" y="1848"/>
                      <a:pt x="167" y="2319"/>
                      <a:pt x="0" y="2797"/>
                    </a:cubicBezTo>
                    <a:cubicBezTo>
                      <a:pt x="0" y="2804"/>
                      <a:pt x="0" y="2807"/>
                      <a:pt x="4" y="2807"/>
                    </a:cubicBezTo>
                    <a:cubicBezTo>
                      <a:pt x="7" y="2808"/>
                      <a:pt x="9" y="2809"/>
                      <a:pt x="11" y="2809"/>
                    </a:cubicBezTo>
                    <a:cubicBezTo>
                      <a:pt x="13" y="2809"/>
                      <a:pt x="15" y="2808"/>
                      <a:pt x="16" y="2807"/>
                    </a:cubicBezTo>
                    <a:cubicBezTo>
                      <a:pt x="252" y="2357"/>
                      <a:pt x="453" y="1885"/>
                      <a:pt x="655" y="1423"/>
                    </a:cubicBezTo>
                    <a:cubicBezTo>
                      <a:pt x="752" y="1190"/>
                      <a:pt x="1145" y="250"/>
                      <a:pt x="1221" y="11"/>
                    </a:cubicBezTo>
                    <a:cubicBezTo>
                      <a:pt x="1221" y="6"/>
                      <a:pt x="1215" y="0"/>
                      <a:pt x="121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9" name="Google Shape;2069;g30cded51e9e_2_280"/>
              <p:cNvSpPr/>
              <p:nvPr/>
            </p:nvSpPr>
            <p:spPr>
              <a:xfrm>
                <a:off x="1824347" y="1768107"/>
                <a:ext cx="159860" cy="258899"/>
              </a:xfrm>
              <a:custGeom>
                <a:rect b="b" l="l" r="r" t="t"/>
                <a:pathLst>
                  <a:path extrusionOk="0" h="3333" w="2058">
                    <a:moveTo>
                      <a:pt x="479" y="1"/>
                    </a:moveTo>
                    <a:cubicBezTo>
                      <a:pt x="476" y="1"/>
                      <a:pt x="473" y="1"/>
                      <a:pt x="473" y="4"/>
                    </a:cubicBezTo>
                    <a:cubicBezTo>
                      <a:pt x="400" y="413"/>
                      <a:pt x="334" y="828"/>
                      <a:pt x="256" y="1237"/>
                    </a:cubicBezTo>
                    <a:cubicBezTo>
                      <a:pt x="218" y="1445"/>
                      <a:pt x="7" y="2372"/>
                      <a:pt x="1" y="2464"/>
                    </a:cubicBezTo>
                    <a:cubicBezTo>
                      <a:pt x="1" y="2470"/>
                      <a:pt x="693" y="2753"/>
                      <a:pt x="1026" y="2891"/>
                    </a:cubicBezTo>
                    <a:lnTo>
                      <a:pt x="1517" y="3096"/>
                    </a:lnTo>
                    <a:cubicBezTo>
                      <a:pt x="1602" y="3127"/>
                      <a:pt x="1926" y="3269"/>
                      <a:pt x="2011" y="3288"/>
                    </a:cubicBezTo>
                    <a:cubicBezTo>
                      <a:pt x="2011" y="3300"/>
                      <a:pt x="2005" y="3313"/>
                      <a:pt x="2001" y="3319"/>
                    </a:cubicBezTo>
                    <a:cubicBezTo>
                      <a:pt x="1999" y="3325"/>
                      <a:pt x="2001" y="3333"/>
                      <a:pt x="2005" y="3333"/>
                    </a:cubicBezTo>
                    <a:cubicBezTo>
                      <a:pt x="2008" y="3333"/>
                      <a:pt x="2012" y="3329"/>
                      <a:pt x="2017" y="3319"/>
                    </a:cubicBezTo>
                    <a:cubicBezTo>
                      <a:pt x="2030" y="3297"/>
                      <a:pt x="2058" y="3253"/>
                      <a:pt x="2049" y="3250"/>
                    </a:cubicBezTo>
                    <a:cubicBezTo>
                      <a:pt x="1888" y="3165"/>
                      <a:pt x="1721" y="3096"/>
                      <a:pt x="1548" y="3033"/>
                    </a:cubicBezTo>
                    <a:cubicBezTo>
                      <a:pt x="1388" y="2961"/>
                      <a:pt x="1224" y="2891"/>
                      <a:pt x="1058" y="2825"/>
                    </a:cubicBezTo>
                    <a:cubicBezTo>
                      <a:pt x="721" y="2687"/>
                      <a:pt x="413" y="2542"/>
                      <a:pt x="70" y="2423"/>
                    </a:cubicBezTo>
                    <a:cubicBezTo>
                      <a:pt x="98" y="2322"/>
                      <a:pt x="281" y="1429"/>
                      <a:pt x="316" y="1224"/>
                    </a:cubicBezTo>
                    <a:cubicBezTo>
                      <a:pt x="344" y="1083"/>
                      <a:pt x="366" y="945"/>
                      <a:pt x="385" y="803"/>
                    </a:cubicBezTo>
                    <a:cubicBezTo>
                      <a:pt x="444" y="655"/>
                      <a:pt x="492" y="498"/>
                      <a:pt x="520" y="341"/>
                    </a:cubicBezTo>
                    <a:cubicBezTo>
                      <a:pt x="522" y="337"/>
                      <a:pt x="518" y="335"/>
                      <a:pt x="514" y="335"/>
                    </a:cubicBezTo>
                    <a:cubicBezTo>
                      <a:pt x="511" y="335"/>
                      <a:pt x="507" y="336"/>
                      <a:pt x="507" y="341"/>
                    </a:cubicBezTo>
                    <a:cubicBezTo>
                      <a:pt x="476" y="457"/>
                      <a:pt x="444" y="580"/>
                      <a:pt x="407" y="696"/>
                    </a:cubicBezTo>
                    <a:cubicBezTo>
                      <a:pt x="438" y="470"/>
                      <a:pt x="463" y="237"/>
                      <a:pt x="485" y="4"/>
                    </a:cubicBezTo>
                    <a:lnTo>
                      <a:pt x="479"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0" name="Google Shape;2070;g30cded51e9e_2_280"/>
              <p:cNvSpPr/>
              <p:nvPr/>
            </p:nvSpPr>
            <p:spPr>
              <a:xfrm>
                <a:off x="1865672" y="1520857"/>
                <a:ext cx="106807" cy="189921"/>
              </a:xfrm>
              <a:custGeom>
                <a:rect b="b" l="l" r="r" t="t"/>
                <a:pathLst>
                  <a:path extrusionOk="0" h="2445" w="1375">
                    <a:moveTo>
                      <a:pt x="365" y="1"/>
                    </a:moveTo>
                    <a:cubicBezTo>
                      <a:pt x="365" y="1"/>
                      <a:pt x="302" y="221"/>
                      <a:pt x="227" y="495"/>
                    </a:cubicBezTo>
                    <a:lnTo>
                      <a:pt x="214" y="536"/>
                    </a:lnTo>
                    <a:cubicBezTo>
                      <a:pt x="211" y="551"/>
                      <a:pt x="208" y="567"/>
                      <a:pt x="205" y="577"/>
                    </a:cubicBezTo>
                    <a:cubicBezTo>
                      <a:pt x="192" y="617"/>
                      <a:pt x="180" y="661"/>
                      <a:pt x="167" y="702"/>
                    </a:cubicBezTo>
                    <a:cubicBezTo>
                      <a:pt x="158" y="746"/>
                      <a:pt x="152" y="765"/>
                      <a:pt x="145" y="803"/>
                    </a:cubicBezTo>
                    <a:lnTo>
                      <a:pt x="120" y="904"/>
                    </a:lnTo>
                    <a:cubicBezTo>
                      <a:pt x="67" y="1149"/>
                      <a:pt x="26" y="1391"/>
                      <a:pt x="1" y="1640"/>
                    </a:cubicBezTo>
                    <a:cubicBezTo>
                      <a:pt x="10" y="1737"/>
                      <a:pt x="397" y="2420"/>
                      <a:pt x="840" y="2445"/>
                    </a:cubicBezTo>
                    <a:cubicBezTo>
                      <a:pt x="841" y="2445"/>
                      <a:pt x="843" y="2445"/>
                      <a:pt x="844" y="2445"/>
                    </a:cubicBezTo>
                    <a:cubicBezTo>
                      <a:pt x="986" y="2445"/>
                      <a:pt x="1076" y="1671"/>
                      <a:pt x="1076" y="1671"/>
                    </a:cubicBezTo>
                    <a:lnTo>
                      <a:pt x="1095" y="1614"/>
                    </a:lnTo>
                    <a:lnTo>
                      <a:pt x="1375" y="825"/>
                    </a:lnTo>
                    <a:lnTo>
                      <a:pt x="494" y="98"/>
                    </a:lnTo>
                    <a:lnTo>
                      <a:pt x="365" y="1"/>
                    </a:lnTo>
                    <a:close/>
                  </a:path>
                </a:pathLst>
              </a:custGeom>
              <a:solidFill>
                <a:srgbClr val="D376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1" name="Google Shape;2071;g30cded51e9e_2_280"/>
              <p:cNvSpPr/>
              <p:nvPr/>
            </p:nvSpPr>
            <p:spPr>
              <a:xfrm>
                <a:off x="1883227" y="1521167"/>
                <a:ext cx="89018" cy="125605"/>
              </a:xfrm>
              <a:custGeom>
                <a:rect b="b" l="l" r="r" t="t"/>
                <a:pathLst>
                  <a:path extrusionOk="0" h="1617" w="1146">
                    <a:moveTo>
                      <a:pt x="139" y="0"/>
                    </a:moveTo>
                    <a:cubicBezTo>
                      <a:pt x="139" y="3"/>
                      <a:pt x="76" y="223"/>
                      <a:pt x="1" y="500"/>
                    </a:cubicBezTo>
                    <a:cubicBezTo>
                      <a:pt x="111" y="978"/>
                      <a:pt x="429" y="1387"/>
                      <a:pt x="866" y="1617"/>
                    </a:cubicBezTo>
                    <a:lnTo>
                      <a:pt x="1146" y="824"/>
                    </a:lnTo>
                    <a:lnTo>
                      <a:pt x="268" y="98"/>
                    </a:lnTo>
                    <a:lnTo>
                      <a:pt x="139" y="0"/>
                    </a:lnTo>
                    <a:close/>
                  </a:path>
                </a:pathLst>
              </a:custGeom>
              <a:solidFill>
                <a:srgbClr val="263238">
                  <a:alpha val="584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2" name="Google Shape;2072;g30cded51e9e_2_280"/>
              <p:cNvSpPr/>
              <p:nvPr/>
            </p:nvSpPr>
            <p:spPr>
              <a:xfrm>
                <a:off x="1836620" y="1358742"/>
                <a:ext cx="250199" cy="266978"/>
              </a:xfrm>
              <a:custGeom>
                <a:rect b="b" l="l" r="r" t="t"/>
                <a:pathLst>
                  <a:path extrusionOk="0" h="3437" w="3221">
                    <a:moveTo>
                      <a:pt x="1550" y="0"/>
                    </a:moveTo>
                    <a:cubicBezTo>
                      <a:pt x="1441" y="0"/>
                      <a:pt x="1333" y="14"/>
                      <a:pt x="1230" y="37"/>
                    </a:cubicBezTo>
                    <a:cubicBezTo>
                      <a:pt x="588" y="188"/>
                      <a:pt x="0" y="764"/>
                      <a:pt x="409" y="2182"/>
                    </a:cubicBezTo>
                    <a:cubicBezTo>
                      <a:pt x="720" y="3258"/>
                      <a:pt x="1356" y="3436"/>
                      <a:pt x="1768" y="3436"/>
                    </a:cubicBezTo>
                    <a:cubicBezTo>
                      <a:pt x="1898" y="3436"/>
                      <a:pt x="2005" y="3419"/>
                      <a:pt x="2073" y="3406"/>
                    </a:cubicBezTo>
                    <a:cubicBezTo>
                      <a:pt x="2381" y="3349"/>
                      <a:pt x="3221" y="3032"/>
                      <a:pt x="2960" y="1582"/>
                    </a:cubicBezTo>
                    <a:cubicBezTo>
                      <a:pt x="2743" y="370"/>
                      <a:pt x="2124" y="0"/>
                      <a:pt x="1550" y="0"/>
                    </a:cubicBezTo>
                    <a:close/>
                  </a:path>
                </a:pathLst>
              </a:custGeom>
              <a:solidFill>
                <a:srgbClr val="D376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3" name="Google Shape;2073;g30cded51e9e_2_280"/>
              <p:cNvSpPr/>
              <p:nvPr/>
            </p:nvSpPr>
            <p:spPr>
              <a:xfrm>
                <a:off x="2029573" y="1454131"/>
                <a:ext cx="22371" cy="11108"/>
              </a:xfrm>
              <a:custGeom>
                <a:rect b="b" l="l" r="r" t="t"/>
                <a:pathLst>
                  <a:path extrusionOk="0" h="143" w="288">
                    <a:moveTo>
                      <a:pt x="121" y="1"/>
                    </a:moveTo>
                    <a:cubicBezTo>
                      <a:pt x="78" y="1"/>
                      <a:pt x="37" y="17"/>
                      <a:pt x="14" y="52"/>
                    </a:cubicBezTo>
                    <a:cubicBezTo>
                      <a:pt x="1" y="71"/>
                      <a:pt x="4" y="99"/>
                      <a:pt x="23" y="115"/>
                    </a:cubicBezTo>
                    <a:cubicBezTo>
                      <a:pt x="50" y="131"/>
                      <a:pt x="83" y="140"/>
                      <a:pt x="113" y="140"/>
                    </a:cubicBezTo>
                    <a:cubicBezTo>
                      <a:pt x="118" y="140"/>
                      <a:pt x="122" y="140"/>
                      <a:pt x="127" y="140"/>
                    </a:cubicBezTo>
                    <a:cubicBezTo>
                      <a:pt x="161" y="143"/>
                      <a:pt x="193" y="143"/>
                      <a:pt x="227" y="143"/>
                    </a:cubicBezTo>
                    <a:cubicBezTo>
                      <a:pt x="240" y="143"/>
                      <a:pt x="256" y="140"/>
                      <a:pt x="265" y="127"/>
                    </a:cubicBezTo>
                    <a:cubicBezTo>
                      <a:pt x="287" y="102"/>
                      <a:pt x="287" y="67"/>
                      <a:pt x="265" y="49"/>
                    </a:cubicBezTo>
                    <a:cubicBezTo>
                      <a:pt x="227" y="17"/>
                      <a:pt x="180" y="1"/>
                      <a:pt x="133" y="1"/>
                    </a:cubicBezTo>
                    <a:cubicBezTo>
                      <a:pt x="129" y="1"/>
                      <a:pt x="125" y="1"/>
                      <a:pt x="12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4" name="Google Shape;2074;g30cded51e9e_2_280"/>
              <p:cNvSpPr/>
              <p:nvPr/>
            </p:nvSpPr>
            <p:spPr>
              <a:xfrm>
                <a:off x="1963624" y="1463685"/>
                <a:ext cx="21361" cy="13904"/>
              </a:xfrm>
              <a:custGeom>
                <a:rect b="b" l="l" r="r" t="t"/>
                <a:pathLst>
                  <a:path extrusionOk="0" h="179" w="275">
                    <a:moveTo>
                      <a:pt x="176" y="0"/>
                    </a:moveTo>
                    <a:cubicBezTo>
                      <a:pt x="157" y="0"/>
                      <a:pt x="139" y="4"/>
                      <a:pt x="123" y="14"/>
                    </a:cubicBezTo>
                    <a:cubicBezTo>
                      <a:pt x="76" y="29"/>
                      <a:pt x="39" y="54"/>
                      <a:pt x="16" y="99"/>
                    </a:cubicBezTo>
                    <a:cubicBezTo>
                      <a:pt x="1" y="127"/>
                      <a:pt x="13" y="158"/>
                      <a:pt x="39" y="174"/>
                    </a:cubicBezTo>
                    <a:cubicBezTo>
                      <a:pt x="47" y="176"/>
                      <a:pt x="58" y="178"/>
                      <a:pt x="68" y="178"/>
                    </a:cubicBezTo>
                    <a:cubicBezTo>
                      <a:pt x="72" y="178"/>
                      <a:pt x="76" y="178"/>
                      <a:pt x="79" y="177"/>
                    </a:cubicBezTo>
                    <a:lnTo>
                      <a:pt x="174" y="143"/>
                    </a:lnTo>
                    <a:cubicBezTo>
                      <a:pt x="208" y="133"/>
                      <a:pt x="240" y="114"/>
                      <a:pt x="265" y="86"/>
                    </a:cubicBezTo>
                    <a:cubicBezTo>
                      <a:pt x="274" y="67"/>
                      <a:pt x="271" y="39"/>
                      <a:pt x="252" y="23"/>
                    </a:cubicBezTo>
                    <a:cubicBezTo>
                      <a:pt x="229" y="8"/>
                      <a:pt x="202" y="0"/>
                      <a:pt x="17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5" name="Google Shape;2075;g30cded51e9e_2_280"/>
              <p:cNvSpPr/>
              <p:nvPr/>
            </p:nvSpPr>
            <p:spPr>
              <a:xfrm>
                <a:off x="1988326" y="1502059"/>
                <a:ext cx="8389" cy="21827"/>
              </a:xfrm>
              <a:custGeom>
                <a:rect b="b" l="l" r="r" t="t"/>
                <a:pathLst>
                  <a:path extrusionOk="0" h="281" w="108">
                    <a:moveTo>
                      <a:pt x="60" y="1"/>
                    </a:moveTo>
                    <a:cubicBezTo>
                      <a:pt x="60" y="1"/>
                      <a:pt x="51" y="7"/>
                      <a:pt x="57" y="13"/>
                    </a:cubicBezTo>
                    <a:cubicBezTo>
                      <a:pt x="76" y="111"/>
                      <a:pt x="82" y="227"/>
                      <a:pt x="0" y="278"/>
                    </a:cubicBezTo>
                    <a:lnTo>
                      <a:pt x="0" y="281"/>
                    </a:lnTo>
                    <a:cubicBezTo>
                      <a:pt x="107" y="246"/>
                      <a:pt x="95" y="92"/>
                      <a:pt x="6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6" name="Google Shape;2076;g30cded51e9e_2_280"/>
              <p:cNvSpPr/>
              <p:nvPr/>
            </p:nvSpPr>
            <p:spPr>
              <a:xfrm>
                <a:off x="1971547" y="1495689"/>
                <a:ext cx="26333" cy="25323"/>
              </a:xfrm>
              <a:custGeom>
                <a:rect b="b" l="l" r="r" t="t"/>
                <a:pathLst>
                  <a:path extrusionOk="0" h="326" w="339">
                    <a:moveTo>
                      <a:pt x="168" y="0"/>
                    </a:moveTo>
                    <a:cubicBezTo>
                      <a:pt x="164" y="0"/>
                      <a:pt x="161" y="1"/>
                      <a:pt x="157" y="1"/>
                    </a:cubicBezTo>
                    <a:cubicBezTo>
                      <a:pt x="0" y="16"/>
                      <a:pt x="41" y="326"/>
                      <a:pt x="184" y="326"/>
                    </a:cubicBezTo>
                    <a:cubicBezTo>
                      <a:pt x="187" y="326"/>
                      <a:pt x="191" y="325"/>
                      <a:pt x="194" y="325"/>
                    </a:cubicBezTo>
                    <a:cubicBezTo>
                      <a:pt x="338" y="307"/>
                      <a:pt x="295" y="0"/>
                      <a:pt x="16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7" name="Google Shape;2077;g30cded51e9e_2_280"/>
              <p:cNvSpPr/>
              <p:nvPr/>
            </p:nvSpPr>
            <p:spPr>
              <a:xfrm>
                <a:off x="1964634" y="1497475"/>
                <a:ext cx="16157" cy="11263"/>
              </a:xfrm>
              <a:custGeom>
                <a:rect b="b" l="l" r="r" t="t"/>
                <a:pathLst>
                  <a:path extrusionOk="0" h="145" w="208">
                    <a:moveTo>
                      <a:pt x="194" y="0"/>
                    </a:moveTo>
                    <a:cubicBezTo>
                      <a:pt x="192" y="0"/>
                      <a:pt x="190" y="1"/>
                      <a:pt x="189" y="3"/>
                    </a:cubicBezTo>
                    <a:cubicBezTo>
                      <a:pt x="164" y="25"/>
                      <a:pt x="142" y="60"/>
                      <a:pt x="104" y="69"/>
                    </a:cubicBezTo>
                    <a:cubicBezTo>
                      <a:pt x="101" y="70"/>
                      <a:pt x="97" y="70"/>
                      <a:pt x="94" y="70"/>
                    </a:cubicBezTo>
                    <a:cubicBezTo>
                      <a:pt x="65" y="70"/>
                      <a:pt x="32" y="47"/>
                      <a:pt x="3" y="22"/>
                    </a:cubicBezTo>
                    <a:lnTo>
                      <a:pt x="0" y="22"/>
                    </a:lnTo>
                    <a:cubicBezTo>
                      <a:pt x="7" y="85"/>
                      <a:pt x="38" y="145"/>
                      <a:pt x="104" y="145"/>
                    </a:cubicBezTo>
                    <a:cubicBezTo>
                      <a:pt x="173" y="145"/>
                      <a:pt x="199" y="82"/>
                      <a:pt x="208" y="19"/>
                    </a:cubicBezTo>
                    <a:cubicBezTo>
                      <a:pt x="208" y="12"/>
                      <a:pt x="200" y="0"/>
                      <a:pt x="194"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8" name="Google Shape;2078;g30cded51e9e_2_280"/>
              <p:cNvSpPr/>
              <p:nvPr/>
            </p:nvSpPr>
            <p:spPr>
              <a:xfrm>
                <a:off x="2032291" y="1494524"/>
                <a:ext cx="11807" cy="19109"/>
              </a:xfrm>
              <a:custGeom>
                <a:rect b="b" l="l" r="r" t="t"/>
                <a:pathLst>
                  <a:path extrusionOk="0" h="246" w="152">
                    <a:moveTo>
                      <a:pt x="10" y="0"/>
                    </a:moveTo>
                    <a:lnTo>
                      <a:pt x="10" y="0"/>
                    </a:lnTo>
                    <a:cubicBezTo>
                      <a:pt x="1" y="95"/>
                      <a:pt x="35" y="246"/>
                      <a:pt x="152" y="246"/>
                    </a:cubicBezTo>
                    <a:lnTo>
                      <a:pt x="152" y="239"/>
                    </a:lnTo>
                    <a:cubicBezTo>
                      <a:pt x="57" y="220"/>
                      <a:pt x="29" y="107"/>
                      <a:pt x="16" y="10"/>
                    </a:cubicBezTo>
                    <a:cubicBezTo>
                      <a:pt x="16" y="0"/>
                      <a:pt x="10" y="0"/>
                      <a:pt x="1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9" name="Google Shape;2079;g30cded51e9e_2_280"/>
              <p:cNvSpPr/>
              <p:nvPr/>
            </p:nvSpPr>
            <p:spPr>
              <a:xfrm>
                <a:off x="2030582" y="1485513"/>
                <a:ext cx="25867" cy="24857"/>
              </a:xfrm>
              <a:custGeom>
                <a:rect b="b" l="l" r="r" t="t"/>
                <a:pathLst>
                  <a:path extrusionOk="0" h="320" w="333">
                    <a:moveTo>
                      <a:pt x="153" y="0"/>
                    </a:moveTo>
                    <a:cubicBezTo>
                      <a:pt x="145" y="0"/>
                      <a:pt x="138" y="1"/>
                      <a:pt x="130" y="3"/>
                    </a:cubicBezTo>
                    <a:cubicBezTo>
                      <a:pt x="1" y="27"/>
                      <a:pt x="43" y="320"/>
                      <a:pt x="176" y="320"/>
                    </a:cubicBezTo>
                    <a:cubicBezTo>
                      <a:pt x="182" y="320"/>
                      <a:pt x="189" y="319"/>
                      <a:pt x="196" y="318"/>
                    </a:cubicBezTo>
                    <a:cubicBezTo>
                      <a:pt x="333" y="288"/>
                      <a:pt x="292" y="0"/>
                      <a:pt x="15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0" name="Google Shape;2080;g30cded51e9e_2_280"/>
              <p:cNvSpPr/>
              <p:nvPr/>
            </p:nvSpPr>
            <p:spPr>
              <a:xfrm>
                <a:off x="2044565" y="1484969"/>
                <a:ext cx="15147" cy="12195"/>
              </a:xfrm>
              <a:custGeom>
                <a:rect b="b" l="l" r="r" t="t"/>
                <a:pathLst>
                  <a:path extrusionOk="0" h="157" w="195">
                    <a:moveTo>
                      <a:pt x="176" y="1"/>
                    </a:moveTo>
                    <a:cubicBezTo>
                      <a:pt x="160" y="35"/>
                      <a:pt x="138" y="76"/>
                      <a:pt x="107" y="79"/>
                    </a:cubicBezTo>
                    <a:cubicBezTo>
                      <a:pt x="104" y="80"/>
                      <a:pt x="101" y="80"/>
                      <a:pt x="98" y="80"/>
                    </a:cubicBezTo>
                    <a:cubicBezTo>
                      <a:pt x="69" y="80"/>
                      <a:pt x="41" y="56"/>
                      <a:pt x="16" y="45"/>
                    </a:cubicBezTo>
                    <a:cubicBezTo>
                      <a:pt x="13" y="43"/>
                      <a:pt x="12" y="42"/>
                      <a:pt x="10" y="42"/>
                    </a:cubicBezTo>
                    <a:cubicBezTo>
                      <a:pt x="2" y="42"/>
                      <a:pt x="0" y="59"/>
                      <a:pt x="3" y="70"/>
                    </a:cubicBezTo>
                    <a:cubicBezTo>
                      <a:pt x="27" y="117"/>
                      <a:pt x="62" y="156"/>
                      <a:pt x="104" y="156"/>
                    </a:cubicBezTo>
                    <a:cubicBezTo>
                      <a:pt x="112" y="156"/>
                      <a:pt x="120" y="155"/>
                      <a:pt x="129" y="152"/>
                    </a:cubicBezTo>
                    <a:cubicBezTo>
                      <a:pt x="185" y="126"/>
                      <a:pt x="195" y="64"/>
                      <a:pt x="18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1" name="Google Shape;2081;g30cded51e9e_2_280"/>
              <p:cNvSpPr/>
              <p:nvPr/>
            </p:nvSpPr>
            <p:spPr>
              <a:xfrm>
                <a:off x="1999045" y="1564900"/>
                <a:ext cx="16468" cy="6913"/>
              </a:xfrm>
              <a:custGeom>
                <a:rect b="b" l="l" r="r" t="t"/>
                <a:pathLst>
                  <a:path extrusionOk="0" h="89" w="212">
                    <a:moveTo>
                      <a:pt x="13" y="6"/>
                    </a:moveTo>
                    <a:lnTo>
                      <a:pt x="208" y="22"/>
                    </a:lnTo>
                    <a:cubicBezTo>
                      <a:pt x="174" y="41"/>
                      <a:pt x="136" y="54"/>
                      <a:pt x="101" y="57"/>
                    </a:cubicBezTo>
                    <a:cubicBezTo>
                      <a:pt x="64" y="57"/>
                      <a:pt x="39" y="25"/>
                      <a:pt x="13" y="6"/>
                    </a:cubicBezTo>
                    <a:close/>
                    <a:moveTo>
                      <a:pt x="4" y="0"/>
                    </a:moveTo>
                    <a:cubicBezTo>
                      <a:pt x="4" y="0"/>
                      <a:pt x="1" y="3"/>
                      <a:pt x="1" y="6"/>
                    </a:cubicBezTo>
                    <a:cubicBezTo>
                      <a:pt x="13" y="50"/>
                      <a:pt x="48" y="85"/>
                      <a:pt x="92" y="88"/>
                    </a:cubicBezTo>
                    <a:cubicBezTo>
                      <a:pt x="142" y="88"/>
                      <a:pt x="190" y="66"/>
                      <a:pt x="212" y="22"/>
                    </a:cubicBezTo>
                    <a:lnTo>
                      <a:pt x="13" y="3"/>
                    </a:lnTo>
                    <a:cubicBezTo>
                      <a:pt x="13" y="3"/>
                      <a:pt x="7" y="0"/>
                      <a:pt x="4"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2" name="Google Shape;2082;g30cded51e9e_2_280"/>
              <p:cNvSpPr/>
              <p:nvPr/>
            </p:nvSpPr>
            <p:spPr>
              <a:xfrm>
                <a:off x="2002152" y="1458015"/>
                <a:ext cx="39305" cy="94223"/>
              </a:xfrm>
              <a:custGeom>
                <a:rect b="b" l="l" r="r" t="t"/>
                <a:pathLst>
                  <a:path extrusionOk="0" h="1213" w="506">
                    <a:moveTo>
                      <a:pt x="145" y="0"/>
                    </a:moveTo>
                    <a:cubicBezTo>
                      <a:pt x="143" y="0"/>
                      <a:pt x="142" y="1"/>
                      <a:pt x="140" y="2"/>
                    </a:cubicBezTo>
                    <a:cubicBezTo>
                      <a:pt x="137" y="2"/>
                      <a:pt x="134" y="11"/>
                      <a:pt x="137" y="14"/>
                    </a:cubicBezTo>
                    <a:cubicBezTo>
                      <a:pt x="216" y="316"/>
                      <a:pt x="341" y="609"/>
                      <a:pt x="423" y="911"/>
                    </a:cubicBezTo>
                    <a:cubicBezTo>
                      <a:pt x="382" y="901"/>
                      <a:pt x="340" y="897"/>
                      <a:pt x="298" y="897"/>
                    </a:cubicBezTo>
                    <a:cubicBezTo>
                      <a:pt x="285" y="897"/>
                      <a:pt x="272" y="897"/>
                      <a:pt x="260" y="898"/>
                    </a:cubicBezTo>
                    <a:cubicBezTo>
                      <a:pt x="247" y="904"/>
                      <a:pt x="329" y="1128"/>
                      <a:pt x="329" y="1147"/>
                    </a:cubicBezTo>
                    <a:cubicBezTo>
                      <a:pt x="296" y="1155"/>
                      <a:pt x="262" y="1158"/>
                      <a:pt x="228" y="1158"/>
                    </a:cubicBezTo>
                    <a:cubicBezTo>
                      <a:pt x="156" y="1158"/>
                      <a:pt x="83" y="1141"/>
                      <a:pt x="14" y="1109"/>
                    </a:cubicBezTo>
                    <a:cubicBezTo>
                      <a:pt x="13" y="1107"/>
                      <a:pt x="11" y="1107"/>
                      <a:pt x="10" y="1107"/>
                    </a:cubicBezTo>
                    <a:cubicBezTo>
                      <a:pt x="5" y="1107"/>
                      <a:pt x="1" y="1113"/>
                      <a:pt x="8" y="1118"/>
                    </a:cubicBezTo>
                    <a:cubicBezTo>
                      <a:pt x="72" y="1180"/>
                      <a:pt x="155" y="1212"/>
                      <a:pt x="241" y="1212"/>
                    </a:cubicBezTo>
                    <a:cubicBezTo>
                      <a:pt x="278" y="1212"/>
                      <a:pt x="315" y="1206"/>
                      <a:pt x="351" y="1194"/>
                    </a:cubicBezTo>
                    <a:cubicBezTo>
                      <a:pt x="373" y="1191"/>
                      <a:pt x="389" y="1187"/>
                      <a:pt x="389" y="1178"/>
                    </a:cubicBezTo>
                    <a:cubicBezTo>
                      <a:pt x="376" y="1109"/>
                      <a:pt x="335" y="961"/>
                      <a:pt x="335" y="961"/>
                    </a:cubicBezTo>
                    <a:lnTo>
                      <a:pt x="335" y="961"/>
                    </a:lnTo>
                    <a:cubicBezTo>
                      <a:pt x="350" y="967"/>
                      <a:pt x="413" y="981"/>
                      <a:pt x="457" y="981"/>
                    </a:cubicBezTo>
                    <a:cubicBezTo>
                      <a:pt x="485" y="981"/>
                      <a:pt x="505" y="975"/>
                      <a:pt x="502" y="958"/>
                    </a:cubicBezTo>
                    <a:cubicBezTo>
                      <a:pt x="420" y="631"/>
                      <a:pt x="304" y="313"/>
                      <a:pt x="153" y="8"/>
                    </a:cubicBezTo>
                    <a:cubicBezTo>
                      <a:pt x="153" y="3"/>
                      <a:pt x="149" y="0"/>
                      <a:pt x="14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3" name="Google Shape;2083;g30cded51e9e_2_280"/>
              <p:cNvSpPr/>
              <p:nvPr/>
            </p:nvSpPr>
            <p:spPr>
              <a:xfrm>
                <a:off x="1820929" y="1352217"/>
                <a:ext cx="234897" cy="179280"/>
              </a:xfrm>
              <a:custGeom>
                <a:rect b="b" l="l" r="r" t="t"/>
                <a:pathLst>
                  <a:path extrusionOk="0" h="2308" w="3024">
                    <a:moveTo>
                      <a:pt x="1675" y="1"/>
                    </a:moveTo>
                    <a:cubicBezTo>
                      <a:pt x="1322" y="1"/>
                      <a:pt x="779" y="102"/>
                      <a:pt x="476" y="662"/>
                    </a:cubicBezTo>
                    <a:cubicBezTo>
                      <a:pt x="1" y="1537"/>
                      <a:pt x="545" y="2307"/>
                      <a:pt x="728" y="2307"/>
                    </a:cubicBezTo>
                    <a:cubicBezTo>
                      <a:pt x="1004" y="2307"/>
                      <a:pt x="995" y="1678"/>
                      <a:pt x="995" y="1678"/>
                    </a:cubicBezTo>
                    <a:cubicBezTo>
                      <a:pt x="995" y="1678"/>
                      <a:pt x="2130" y="1342"/>
                      <a:pt x="2111" y="386"/>
                    </a:cubicBezTo>
                    <a:lnTo>
                      <a:pt x="2111" y="386"/>
                    </a:lnTo>
                    <a:cubicBezTo>
                      <a:pt x="2303" y="750"/>
                      <a:pt x="2630" y="1030"/>
                      <a:pt x="3024" y="1159"/>
                    </a:cubicBezTo>
                    <a:cubicBezTo>
                      <a:pt x="3024" y="1159"/>
                      <a:pt x="2860" y="131"/>
                      <a:pt x="2014" y="33"/>
                    </a:cubicBezTo>
                    <a:cubicBezTo>
                      <a:pt x="2014" y="33"/>
                      <a:pt x="1875" y="1"/>
                      <a:pt x="167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4" name="Google Shape;2084;g30cded51e9e_2_280"/>
              <p:cNvSpPr/>
              <p:nvPr/>
            </p:nvSpPr>
            <p:spPr>
              <a:xfrm>
                <a:off x="1916007" y="1376763"/>
                <a:ext cx="71386" cy="104166"/>
              </a:xfrm>
              <a:custGeom>
                <a:rect b="b" l="l" r="r" t="t"/>
                <a:pathLst>
                  <a:path extrusionOk="0" h="1341" w="919">
                    <a:moveTo>
                      <a:pt x="887" y="0"/>
                    </a:moveTo>
                    <a:cubicBezTo>
                      <a:pt x="894" y="73"/>
                      <a:pt x="887" y="145"/>
                      <a:pt x="869" y="224"/>
                    </a:cubicBezTo>
                    <a:cubicBezTo>
                      <a:pt x="859" y="293"/>
                      <a:pt x="850" y="362"/>
                      <a:pt x="828" y="431"/>
                    </a:cubicBezTo>
                    <a:cubicBezTo>
                      <a:pt x="790" y="570"/>
                      <a:pt x="730" y="695"/>
                      <a:pt x="648" y="812"/>
                    </a:cubicBezTo>
                    <a:cubicBezTo>
                      <a:pt x="629" y="840"/>
                      <a:pt x="607" y="868"/>
                      <a:pt x="585" y="897"/>
                    </a:cubicBezTo>
                    <a:lnTo>
                      <a:pt x="554" y="934"/>
                    </a:lnTo>
                    <a:lnTo>
                      <a:pt x="519" y="975"/>
                    </a:lnTo>
                    <a:cubicBezTo>
                      <a:pt x="494" y="997"/>
                      <a:pt x="472" y="1026"/>
                      <a:pt x="444" y="1048"/>
                    </a:cubicBezTo>
                    <a:lnTo>
                      <a:pt x="362" y="1114"/>
                    </a:lnTo>
                    <a:lnTo>
                      <a:pt x="321" y="1148"/>
                    </a:lnTo>
                    <a:lnTo>
                      <a:pt x="277" y="1180"/>
                    </a:lnTo>
                    <a:lnTo>
                      <a:pt x="189" y="1236"/>
                    </a:lnTo>
                    <a:cubicBezTo>
                      <a:pt x="129" y="1274"/>
                      <a:pt x="63" y="1306"/>
                      <a:pt x="0" y="1340"/>
                    </a:cubicBezTo>
                    <a:cubicBezTo>
                      <a:pt x="67" y="1315"/>
                      <a:pt x="139" y="1293"/>
                      <a:pt x="205" y="1265"/>
                    </a:cubicBezTo>
                    <a:lnTo>
                      <a:pt x="302" y="1214"/>
                    </a:lnTo>
                    <a:lnTo>
                      <a:pt x="350" y="1186"/>
                    </a:lnTo>
                    <a:lnTo>
                      <a:pt x="397" y="1155"/>
                    </a:lnTo>
                    <a:cubicBezTo>
                      <a:pt x="428" y="1136"/>
                      <a:pt x="460" y="1117"/>
                      <a:pt x="488" y="1092"/>
                    </a:cubicBezTo>
                    <a:cubicBezTo>
                      <a:pt x="516" y="1070"/>
                      <a:pt x="541" y="1041"/>
                      <a:pt x="570" y="1016"/>
                    </a:cubicBezTo>
                    <a:lnTo>
                      <a:pt x="611" y="978"/>
                    </a:lnTo>
                    <a:lnTo>
                      <a:pt x="645" y="934"/>
                    </a:lnTo>
                    <a:cubicBezTo>
                      <a:pt x="674" y="906"/>
                      <a:pt x="696" y="875"/>
                      <a:pt x="714" y="843"/>
                    </a:cubicBezTo>
                    <a:cubicBezTo>
                      <a:pt x="802" y="717"/>
                      <a:pt x="862" y="582"/>
                      <a:pt x="887" y="434"/>
                    </a:cubicBezTo>
                    <a:cubicBezTo>
                      <a:pt x="919" y="290"/>
                      <a:pt x="919" y="145"/>
                      <a:pt x="887"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5" name="Google Shape;2085;g30cded51e9e_2_280"/>
              <p:cNvSpPr/>
              <p:nvPr/>
            </p:nvSpPr>
            <p:spPr>
              <a:xfrm>
                <a:off x="1855884" y="1518449"/>
                <a:ext cx="35266" cy="41402"/>
              </a:xfrm>
              <a:custGeom>
                <a:rect b="b" l="l" r="r" t="t"/>
                <a:pathLst>
                  <a:path extrusionOk="0" h="533" w="454">
                    <a:moveTo>
                      <a:pt x="1" y="1"/>
                    </a:moveTo>
                    <a:lnTo>
                      <a:pt x="1" y="7"/>
                    </a:lnTo>
                    <a:cubicBezTo>
                      <a:pt x="180" y="57"/>
                      <a:pt x="278" y="211"/>
                      <a:pt x="356" y="365"/>
                    </a:cubicBezTo>
                    <a:cubicBezTo>
                      <a:pt x="332" y="327"/>
                      <a:pt x="290" y="308"/>
                      <a:pt x="247" y="308"/>
                    </a:cubicBezTo>
                    <a:cubicBezTo>
                      <a:pt x="219" y="308"/>
                      <a:pt x="191" y="316"/>
                      <a:pt x="167" y="334"/>
                    </a:cubicBezTo>
                    <a:cubicBezTo>
                      <a:pt x="161" y="337"/>
                      <a:pt x="158" y="340"/>
                      <a:pt x="152" y="350"/>
                    </a:cubicBezTo>
                    <a:cubicBezTo>
                      <a:pt x="149" y="353"/>
                      <a:pt x="149" y="353"/>
                      <a:pt x="152" y="356"/>
                    </a:cubicBezTo>
                    <a:lnTo>
                      <a:pt x="158" y="356"/>
                    </a:lnTo>
                    <a:cubicBezTo>
                      <a:pt x="177" y="349"/>
                      <a:pt x="197" y="345"/>
                      <a:pt x="217" y="345"/>
                    </a:cubicBezTo>
                    <a:cubicBezTo>
                      <a:pt x="259" y="345"/>
                      <a:pt x="301" y="361"/>
                      <a:pt x="331" y="397"/>
                    </a:cubicBezTo>
                    <a:cubicBezTo>
                      <a:pt x="366" y="435"/>
                      <a:pt x="394" y="479"/>
                      <a:pt x="419" y="526"/>
                    </a:cubicBezTo>
                    <a:cubicBezTo>
                      <a:pt x="423" y="530"/>
                      <a:pt x="428" y="532"/>
                      <a:pt x="432" y="532"/>
                    </a:cubicBezTo>
                    <a:cubicBezTo>
                      <a:pt x="444" y="532"/>
                      <a:pt x="454" y="522"/>
                      <a:pt x="447" y="513"/>
                    </a:cubicBezTo>
                    <a:cubicBezTo>
                      <a:pt x="432" y="290"/>
                      <a:pt x="237" y="4"/>
                      <a:pt x="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6" name="Google Shape;2086;g30cded51e9e_2_280"/>
              <p:cNvSpPr/>
              <p:nvPr/>
            </p:nvSpPr>
            <p:spPr>
              <a:xfrm>
                <a:off x="1875459" y="1557599"/>
                <a:ext cx="12273" cy="10719"/>
              </a:xfrm>
              <a:custGeom>
                <a:rect b="b" l="l" r="r" t="t"/>
                <a:pathLst>
                  <a:path extrusionOk="0" h="138" w="158">
                    <a:moveTo>
                      <a:pt x="75" y="1"/>
                    </a:moveTo>
                    <a:cubicBezTo>
                      <a:pt x="69" y="1"/>
                      <a:pt x="63" y="1"/>
                      <a:pt x="57" y="3"/>
                    </a:cubicBezTo>
                    <a:cubicBezTo>
                      <a:pt x="22" y="16"/>
                      <a:pt x="0" y="50"/>
                      <a:pt x="10" y="88"/>
                    </a:cubicBezTo>
                    <a:lnTo>
                      <a:pt x="16" y="94"/>
                    </a:lnTo>
                    <a:cubicBezTo>
                      <a:pt x="23" y="120"/>
                      <a:pt x="48" y="137"/>
                      <a:pt x="75" y="137"/>
                    </a:cubicBezTo>
                    <a:cubicBezTo>
                      <a:pt x="84" y="137"/>
                      <a:pt x="93" y="136"/>
                      <a:pt x="101" y="132"/>
                    </a:cubicBezTo>
                    <a:cubicBezTo>
                      <a:pt x="136" y="119"/>
                      <a:pt x="158" y="82"/>
                      <a:pt x="142" y="47"/>
                    </a:cubicBezTo>
                    <a:cubicBezTo>
                      <a:pt x="131" y="20"/>
                      <a:pt x="105" y="1"/>
                      <a:pt x="75"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7" name="Google Shape;2087;g30cded51e9e_2_280"/>
              <p:cNvSpPr/>
              <p:nvPr/>
            </p:nvSpPr>
            <p:spPr>
              <a:xfrm>
                <a:off x="1864662" y="1553404"/>
                <a:ext cx="7690" cy="7379"/>
              </a:xfrm>
              <a:custGeom>
                <a:rect b="b" l="l" r="r" t="t"/>
                <a:pathLst>
                  <a:path extrusionOk="0" h="95" w="99">
                    <a:moveTo>
                      <a:pt x="39" y="0"/>
                    </a:moveTo>
                    <a:cubicBezTo>
                      <a:pt x="17" y="10"/>
                      <a:pt x="1" y="32"/>
                      <a:pt x="7" y="60"/>
                    </a:cubicBezTo>
                    <a:cubicBezTo>
                      <a:pt x="15" y="80"/>
                      <a:pt x="34" y="94"/>
                      <a:pt x="53" y="94"/>
                    </a:cubicBezTo>
                    <a:cubicBezTo>
                      <a:pt x="58" y="94"/>
                      <a:pt x="63" y="93"/>
                      <a:pt x="67" y="92"/>
                    </a:cubicBezTo>
                    <a:cubicBezTo>
                      <a:pt x="92" y="76"/>
                      <a:pt x="98" y="47"/>
                      <a:pt x="83" y="25"/>
                    </a:cubicBezTo>
                    <a:cubicBezTo>
                      <a:pt x="73" y="10"/>
                      <a:pt x="54" y="0"/>
                      <a:pt x="39"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088" name="Google Shape;2088;g30cded51e9e_2_280"/>
              <p:cNvGrpSpPr/>
              <p:nvPr/>
            </p:nvGrpSpPr>
            <p:grpSpPr>
              <a:xfrm>
                <a:off x="2483058" y="1547733"/>
                <a:ext cx="438878" cy="438878"/>
                <a:chOff x="2483058" y="1547733"/>
                <a:chExt cx="438878" cy="438878"/>
              </a:xfrm>
            </p:grpSpPr>
            <p:sp>
              <p:nvSpPr>
                <p:cNvPr id="2089" name="Google Shape;2089;g30cded51e9e_2_280"/>
                <p:cNvSpPr/>
                <p:nvPr/>
              </p:nvSpPr>
              <p:spPr>
                <a:xfrm>
                  <a:off x="2514828" y="1796382"/>
                  <a:ext cx="110147" cy="53209"/>
                </a:xfrm>
                <a:custGeom>
                  <a:rect b="b" l="l" r="r" t="t"/>
                  <a:pathLst>
                    <a:path extrusionOk="0" h="685" w="1418">
                      <a:moveTo>
                        <a:pt x="1400" y="0"/>
                      </a:moveTo>
                      <a:cubicBezTo>
                        <a:pt x="1395" y="0"/>
                        <a:pt x="1388" y="3"/>
                        <a:pt x="1381" y="11"/>
                      </a:cubicBezTo>
                      <a:cubicBezTo>
                        <a:pt x="909" y="442"/>
                        <a:pt x="629" y="549"/>
                        <a:pt x="13" y="662"/>
                      </a:cubicBezTo>
                      <a:cubicBezTo>
                        <a:pt x="0" y="662"/>
                        <a:pt x="0" y="684"/>
                        <a:pt x="13" y="684"/>
                      </a:cubicBezTo>
                      <a:cubicBezTo>
                        <a:pt x="629" y="628"/>
                        <a:pt x="997" y="543"/>
                        <a:pt x="1400" y="33"/>
                      </a:cubicBezTo>
                      <a:cubicBezTo>
                        <a:pt x="1417" y="16"/>
                        <a:pt x="1412" y="0"/>
                        <a:pt x="1400"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0" name="Google Shape;2090;g30cded51e9e_2_280"/>
                <p:cNvSpPr/>
                <p:nvPr/>
              </p:nvSpPr>
              <p:spPr>
                <a:xfrm>
                  <a:off x="2532150" y="1842290"/>
                  <a:ext cx="117604" cy="55384"/>
                </a:xfrm>
                <a:custGeom>
                  <a:rect b="b" l="l" r="r" t="t"/>
                  <a:pathLst>
                    <a:path extrusionOk="0" h="713" w="1514">
                      <a:moveTo>
                        <a:pt x="1494" y="0"/>
                      </a:moveTo>
                      <a:cubicBezTo>
                        <a:pt x="1489" y="0"/>
                        <a:pt x="1484" y="2"/>
                        <a:pt x="1479" y="5"/>
                      </a:cubicBezTo>
                      <a:cubicBezTo>
                        <a:pt x="954" y="411"/>
                        <a:pt x="652" y="534"/>
                        <a:pt x="10" y="697"/>
                      </a:cubicBezTo>
                      <a:cubicBezTo>
                        <a:pt x="7" y="697"/>
                        <a:pt x="1" y="707"/>
                        <a:pt x="7" y="710"/>
                      </a:cubicBezTo>
                      <a:cubicBezTo>
                        <a:pt x="7" y="713"/>
                        <a:pt x="10" y="713"/>
                        <a:pt x="10" y="713"/>
                      </a:cubicBezTo>
                      <a:cubicBezTo>
                        <a:pt x="649" y="603"/>
                        <a:pt x="1017" y="508"/>
                        <a:pt x="1492" y="37"/>
                      </a:cubicBezTo>
                      <a:cubicBezTo>
                        <a:pt x="1514" y="19"/>
                        <a:pt x="1509" y="0"/>
                        <a:pt x="1494"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1" name="Google Shape;2091;g30cded51e9e_2_280"/>
                <p:cNvSpPr/>
                <p:nvPr/>
              </p:nvSpPr>
              <p:spPr>
                <a:xfrm>
                  <a:off x="2547531" y="1896431"/>
                  <a:ext cx="120633" cy="47927"/>
                </a:xfrm>
                <a:custGeom>
                  <a:rect b="b" l="l" r="r" t="t"/>
                  <a:pathLst>
                    <a:path extrusionOk="0" h="617" w="1553">
                      <a:moveTo>
                        <a:pt x="1544" y="0"/>
                      </a:moveTo>
                      <a:cubicBezTo>
                        <a:pt x="1539" y="0"/>
                        <a:pt x="1530" y="4"/>
                        <a:pt x="1517" y="13"/>
                      </a:cubicBezTo>
                      <a:cubicBezTo>
                        <a:pt x="979" y="371"/>
                        <a:pt x="652" y="516"/>
                        <a:pt x="13" y="595"/>
                      </a:cubicBezTo>
                      <a:cubicBezTo>
                        <a:pt x="4" y="595"/>
                        <a:pt x="1" y="598"/>
                        <a:pt x="1" y="607"/>
                      </a:cubicBezTo>
                      <a:cubicBezTo>
                        <a:pt x="1" y="614"/>
                        <a:pt x="4" y="617"/>
                        <a:pt x="13" y="617"/>
                      </a:cubicBezTo>
                      <a:cubicBezTo>
                        <a:pt x="674" y="598"/>
                        <a:pt x="1083" y="422"/>
                        <a:pt x="1526" y="29"/>
                      </a:cubicBezTo>
                      <a:cubicBezTo>
                        <a:pt x="1547" y="12"/>
                        <a:pt x="1552" y="0"/>
                        <a:pt x="1544"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2" name="Google Shape;2092;g30cded51e9e_2_280"/>
                <p:cNvSpPr/>
                <p:nvPr/>
              </p:nvSpPr>
              <p:spPr>
                <a:xfrm>
                  <a:off x="2503798" y="1861243"/>
                  <a:ext cx="397320" cy="104632"/>
                </a:xfrm>
                <a:custGeom>
                  <a:rect b="b" l="l" r="r" t="t"/>
                  <a:pathLst>
                    <a:path extrusionOk="0" h="1347" w="5115">
                      <a:moveTo>
                        <a:pt x="1" y="0"/>
                      </a:moveTo>
                      <a:lnTo>
                        <a:pt x="1" y="1346"/>
                      </a:lnTo>
                      <a:lnTo>
                        <a:pt x="5115" y="1346"/>
                      </a:lnTo>
                      <a:lnTo>
                        <a:pt x="5115" y="0"/>
                      </a:lnTo>
                      <a:close/>
                    </a:path>
                  </a:pathLst>
                </a:custGeom>
                <a:solidFill>
                  <a:srgbClr val="B1A0B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3" name="Google Shape;2093;g30cded51e9e_2_280"/>
                <p:cNvSpPr/>
                <p:nvPr/>
              </p:nvSpPr>
              <p:spPr>
                <a:xfrm>
                  <a:off x="2483058" y="1547733"/>
                  <a:ext cx="438878" cy="438878"/>
                </a:xfrm>
                <a:custGeom>
                  <a:rect b="b" l="l" r="r" t="t"/>
                  <a:pathLst>
                    <a:path extrusionOk="0" h="5650" w="5650">
                      <a:moveTo>
                        <a:pt x="1" y="1"/>
                      </a:moveTo>
                      <a:lnTo>
                        <a:pt x="1" y="5650"/>
                      </a:lnTo>
                      <a:lnTo>
                        <a:pt x="5649" y="5650"/>
                      </a:lnTo>
                      <a:lnTo>
                        <a:pt x="5649"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4" name="Google Shape;2094;g30cded51e9e_2_280"/>
                <p:cNvSpPr/>
                <p:nvPr/>
              </p:nvSpPr>
              <p:spPr>
                <a:xfrm>
                  <a:off x="2503798" y="1568318"/>
                  <a:ext cx="397320" cy="397553"/>
                </a:xfrm>
                <a:custGeom>
                  <a:rect b="b" l="l" r="r" t="t"/>
                  <a:pathLst>
                    <a:path extrusionOk="0" h="5118" w="5115">
                      <a:moveTo>
                        <a:pt x="1" y="0"/>
                      </a:moveTo>
                      <a:lnTo>
                        <a:pt x="1" y="5117"/>
                      </a:lnTo>
                      <a:lnTo>
                        <a:pt x="5115" y="5117"/>
                      </a:lnTo>
                      <a:lnTo>
                        <a:pt x="5115"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5" name="Google Shape;2095;g30cded51e9e_2_280"/>
                <p:cNvSpPr/>
                <p:nvPr/>
              </p:nvSpPr>
              <p:spPr>
                <a:xfrm>
                  <a:off x="2563921" y="1636209"/>
                  <a:ext cx="80940" cy="74415"/>
                </a:xfrm>
                <a:custGeom>
                  <a:rect b="b" l="l" r="r" t="t"/>
                  <a:pathLst>
                    <a:path extrusionOk="0" h="958" w="1042">
                      <a:moveTo>
                        <a:pt x="520" y="1"/>
                      </a:moveTo>
                      <a:cubicBezTo>
                        <a:pt x="490" y="1"/>
                        <a:pt x="460" y="4"/>
                        <a:pt x="431" y="10"/>
                      </a:cubicBezTo>
                      <a:cubicBezTo>
                        <a:pt x="243" y="48"/>
                        <a:pt x="92" y="199"/>
                        <a:pt x="54" y="387"/>
                      </a:cubicBezTo>
                      <a:cubicBezTo>
                        <a:pt x="1" y="645"/>
                        <a:pt x="170" y="897"/>
                        <a:pt x="431" y="947"/>
                      </a:cubicBezTo>
                      <a:cubicBezTo>
                        <a:pt x="464" y="954"/>
                        <a:pt x="495" y="957"/>
                        <a:pt x="527" y="957"/>
                      </a:cubicBezTo>
                      <a:cubicBezTo>
                        <a:pt x="749" y="957"/>
                        <a:pt x="947" y="798"/>
                        <a:pt x="991" y="570"/>
                      </a:cubicBezTo>
                      <a:cubicBezTo>
                        <a:pt x="1042" y="312"/>
                        <a:pt x="875" y="60"/>
                        <a:pt x="614" y="10"/>
                      </a:cubicBezTo>
                      <a:cubicBezTo>
                        <a:pt x="582" y="4"/>
                        <a:pt x="551" y="1"/>
                        <a:pt x="52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6" name="Google Shape;2096;g30cded51e9e_2_280"/>
                <p:cNvSpPr/>
                <p:nvPr/>
              </p:nvSpPr>
              <p:spPr>
                <a:xfrm>
                  <a:off x="2613790" y="1701692"/>
                  <a:ext cx="284921" cy="159627"/>
                </a:xfrm>
                <a:custGeom>
                  <a:rect b="b" l="l" r="r" t="t"/>
                  <a:pathLst>
                    <a:path extrusionOk="0" h="2055" w="3668">
                      <a:moveTo>
                        <a:pt x="1837" y="0"/>
                      </a:moveTo>
                      <a:lnTo>
                        <a:pt x="0" y="2054"/>
                      </a:lnTo>
                      <a:lnTo>
                        <a:pt x="3668" y="2054"/>
                      </a:lnTo>
                      <a:lnTo>
                        <a:pt x="1837"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7" name="Google Shape;2097;g30cded51e9e_2_280"/>
                <p:cNvSpPr/>
                <p:nvPr/>
              </p:nvSpPr>
              <p:spPr>
                <a:xfrm>
                  <a:off x="2504341" y="1757154"/>
                  <a:ext cx="235363" cy="104166"/>
                </a:xfrm>
                <a:custGeom>
                  <a:rect b="b" l="l" r="r" t="t"/>
                  <a:pathLst>
                    <a:path extrusionOk="0" h="1341" w="3030">
                      <a:moveTo>
                        <a:pt x="1516" y="0"/>
                      </a:moveTo>
                      <a:lnTo>
                        <a:pt x="0" y="1340"/>
                      </a:lnTo>
                      <a:lnTo>
                        <a:pt x="3029" y="1340"/>
                      </a:lnTo>
                      <a:lnTo>
                        <a:pt x="1516"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8" name="Google Shape;2098;g30cded51e9e_2_280"/>
                <p:cNvSpPr/>
                <p:nvPr/>
              </p:nvSpPr>
              <p:spPr>
                <a:xfrm>
                  <a:off x="2503798" y="1861243"/>
                  <a:ext cx="397320" cy="104632"/>
                </a:xfrm>
                <a:custGeom>
                  <a:rect b="b" l="l" r="r" t="t"/>
                  <a:pathLst>
                    <a:path extrusionOk="0" h="1347" w="5115">
                      <a:moveTo>
                        <a:pt x="1" y="0"/>
                      </a:moveTo>
                      <a:lnTo>
                        <a:pt x="1" y="1346"/>
                      </a:lnTo>
                      <a:lnTo>
                        <a:pt x="5115" y="1346"/>
                      </a:lnTo>
                      <a:lnTo>
                        <a:pt x="5115"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grpSp>
        <p:nvGrpSpPr>
          <p:cNvPr id="2099" name="Google Shape;2099;g30cded51e9e_2_280"/>
          <p:cNvGrpSpPr/>
          <p:nvPr/>
        </p:nvGrpSpPr>
        <p:grpSpPr>
          <a:xfrm>
            <a:off x="2740338" y="3610164"/>
            <a:ext cx="907900" cy="667560"/>
            <a:chOff x="3172063" y="3042964"/>
            <a:chExt cx="907900" cy="667560"/>
          </a:xfrm>
        </p:grpSpPr>
        <p:sp>
          <p:nvSpPr>
            <p:cNvPr id="2100" name="Google Shape;2100;g30cded51e9e_2_280"/>
            <p:cNvSpPr/>
            <p:nvPr/>
          </p:nvSpPr>
          <p:spPr>
            <a:xfrm>
              <a:off x="3172063" y="3042964"/>
              <a:ext cx="813827" cy="667560"/>
            </a:xfrm>
            <a:custGeom>
              <a:rect b="b" l="l" r="r" t="t"/>
              <a:pathLst>
                <a:path extrusionOk="0" h="8594" w="10477">
                  <a:moveTo>
                    <a:pt x="1025" y="1"/>
                  </a:moveTo>
                  <a:lnTo>
                    <a:pt x="0" y="6606"/>
                  </a:lnTo>
                  <a:lnTo>
                    <a:pt x="9451" y="8593"/>
                  </a:lnTo>
                  <a:lnTo>
                    <a:pt x="10477" y="1988"/>
                  </a:lnTo>
                  <a:lnTo>
                    <a:pt x="1025"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1" name="Google Shape;2101;g30cded51e9e_2_280"/>
            <p:cNvSpPr/>
            <p:nvPr/>
          </p:nvSpPr>
          <p:spPr>
            <a:xfrm>
              <a:off x="3711693" y="3089649"/>
              <a:ext cx="282280" cy="107816"/>
            </a:xfrm>
            <a:custGeom>
              <a:rect b="b" l="l" r="r" t="t"/>
              <a:pathLst>
                <a:path extrusionOk="0" h="1388" w="3634">
                  <a:moveTo>
                    <a:pt x="297" y="0"/>
                  </a:moveTo>
                  <a:lnTo>
                    <a:pt x="1" y="645"/>
                  </a:lnTo>
                  <a:lnTo>
                    <a:pt x="3530" y="1387"/>
                  </a:lnTo>
                  <a:lnTo>
                    <a:pt x="3634" y="705"/>
                  </a:lnTo>
                  <a:lnTo>
                    <a:pt x="297"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2" name="Google Shape;2102;g30cded51e9e_2_280"/>
            <p:cNvSpPr/>
            <p:nvPr/>
          </p:nvSpPr>
          <p:spPr>
            <a:xfrm>
              <a:off x="3172762" y="3090658"/>
              <a:ext cx="891116" cy="619866"/>
            </a:xfrm>
            <a:custGeom>
              <a:rect b="b" l="l" r="r" t="t"/>
              <a:pathLst>
                <a:path extrusionOk="0" h="7980" w="11472">
                  <a:moveTo>
                    <a:pt x="2020" y="0"/>
                  </a:moveTo>
                  <a:lnTo>
                    <a:pt x="0" y="5995"/>
                  </a:lnTo>
                  <a:lnTo>
                    <a:pt x="9446" y="7979"/>
                  </a:lnTo>
                  <a:lnTo>
                    <a:pt x="11471" y="1985"/>
                  </a:lnTo>
                  <a:lnTo>
                    <a:pt x="2020"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3" name="Google Shape;2103;g30cded51e9e_2_280"/>
            <p:cNvSpPr/>
            <p:nvPr/>
          </p:nvSpPr>
          <p:spPr>
            <a:xfrm>
              <a:off x="3789682" y="3142159"/>
              <a:ext cx="290281" cy="102690"/>
            </a:xfrm>
            <a:custGeom>
              <a:rect b="b" l="l" r="r" t="t"/>
              <a:pathLst>
                <a:path extrusionOk="0" h="1322" w="3737">
                  <a:moveTo>
                    <a:pt x="400" y="1"/>
                  </a:moveTo>
                  <a:lnTo>
                    <a:pt x="0" y="583"/>
                  </a:lnTo>
                  <a:lnTo>
                    <a:pt x="3529" y="1322"/>
                  </a:lnTo>
                  <a:lnTo>
                    <a:pt x="3737" y="699"/>
                  </a:lnTo>
                  <a:lnTo>
                    <a:pt x="400"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104" name="Google Shape;2104;g30cded51e9e_2_280"/>
          <p:cNvGrpSpPr/>
          <p:nvPr/>
        </p:nvGrpSpPr>
        <p:grpSpPr>
          <a:xfrm>
            <a:off x="7016370" y="3700583"/>
            <a:ext cx="1262497" cy="1712323"/>
            <a:chOff x="460250" y="1921475"/>
            <a:chExt cx="233075" cy="316125"/>
          </a:xfrm>
        </p:grpSpPr>
        <p:grpSp>
          <p:nvGrpSpPr>
            <p:cNvPr id="2105" name="Google Shape;2105;g30cded51e9e_2_280"/>
            <p:cNvGrpSpPr/>
            <p:nvPr/>
          </p:nvGrpSpPr>
          <p:grpSpPr>
            <a:xfrm>
              <a:off x="460250" y="1921475"/>
              <a:ext cx="233075" cy="185800"/>
              <a:chOff x="460250" y="1921475"/>
              <a:chExt cx="233075" cy="185800"/>
            </a:xfrm>
          </p:grpSpPr>
          <p:sp>
            <p:nvSpPr>
              <p:cNvPr id="2106" name="Google Shape;2106;g30cded51e9e_2_280"/>
              <p:cNvSpPr/>
              <p:nvPr/>
            </p:nvSpPr>
            <p:spPr>
              <a:xfrm>
                <a:off x="477550" y="1921475"/>
                <a:ext cx="97600" cy="136750"/>
              </a:xfrm>
              <a:custGeom>
                <a:rect b="b" l="l" r="r" t="t"/>
                <a:pathLst>
                  <a:path extrusionOk="0" h="5470" w="3904">
                    <a:moveTo>
                      <a:pt x="1641" y="1"/>
                    </a:moveTo>
                    <a:cubicBezTo>
                      <a:pt x="1377" y="1"/>
                      <a:pt x="1116" y="49"/>
                      <a:pt x="897" y="161"/>
                    </a:cubicBezTo>
                    <a:cubicBezTo>
                      <a:pt x="491" y="371"/>
                      <a:pt x="246" y="780"/>
                      <a:pt x="135" y="1208"/>
                    </a:cubicBezTo>
                    <a:cubicBezTo>
                      <a:pt x="0" y="1711"/>
                      <a:pt x="25" y="2277"/>
                      <a:pt x="104" y="2787"/>
                    </a:cubicBezTo>
                    <a:cubicBezTo>
                      <a:pt x="183" y="3259"/>
                      <a:pt x="334" y="3731"/>
                      <a:pt x="642" y="4102"/>
                    </a:cubicBezTo>
                    <a:cubicBezTo>
                      <a:pt x="1290" y="4879"/>
                      <a:pt x="2369" y="4967"/>
                      <a:pt x="3208" y="5445"/>
                    </a:cubicBezTo>
                    <a:cubicBezTo>
                      <a:pt x="3210" y="5461"/>
                      <a:pt x="3247" y="5469"/>
                      <a:pt x="3272" y="5469"/>
                    </a:cubicBezTo>
                    <a:cubicBezTo>
                      <a:pt x="3289" y="5469"/>
                      <a:pt x="3300" y="5465"/>
                      <a:pt x="3287" y="5457"/>
                    </a:cubicBezTo>
                    <a:cubicBezTo>
                      <a:pt x="3256" y="5140"/>
                      <a:pt x="3384" y="4860"/>
                      <a:pt x="3510" y="4573"/>
                    </a:cubicBezTo>
                    <a:cubicBezTo>
                      <a:pt x="3611" y="4350"/>
                      <a:pt x="3693" y="4117"/>
                      <a:pt x="3752" y="3878"/>
                    </a:cubicBezTo>
                    <a:cubicBezTo>
                      <a:pt x="3878" y="3363"/>
                      <a:pt x="3903" y="2828"/>
                      <a:pt x="3831" y="2306"/>
                    </a:cubicBezTo>
                    <a:cubicBezTo>
                      <a:pt x="3696" y="1394"/>
                      <a:pt x="3234" y="381"/>
                      <a:pt x="2293" y="95"/>
                    </a:cubicBezTo>
                    <a:cubicBezTo>
                      <a:pt x="2091" y="35"/>
                      <a:pt x="1865" y="1"/>
                      <a:pt x="164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7" name="Google Shape;2107;g30cded51e9e_2_280"/>
              <p:cNvSpPr/>
              <p:nvPr/>
            </p:nvSpPr>
            <p:spPr>
              <a:xfrm>
                <a:off x="571775" y="1935525"/>
                <a:ext cx="121550" cy="127975"/>
              </a:xfrm>
              <a:custGeom>
                <a:rect b="b" l="l" r="r" t="t"/>
                <a:pathLst>
                  <a:path extrusionOk="0" h="5119" w="4862">
                    <a:moveTo>
                      <a:pt x="3497" y="1"/>
                    </a:moveTo>
                    <a:cubicBezTo>
                      <a:pt x="3134" y="1"/>
                      <a:pt x="2755" y="95"/>
                      <a:pt x="2430" y="206"/>
                    </a:cubicBezTo>
                    <a:cubicBezTo>
                      <a:pt x="1493" y="523"/>
                      <a:pt x="710" y="1225"/>
                      <a:pt x="367" y="2159"/>
                    </a:cubicBezTo>
                    <a:cubicBezTo>
                      <a:pt x="1" y="3171"/>
                      <a:pt x="1016" y="5119"/>
                      <a:pt x="1074" y="5119"/>
                    </a:cubicBezTo>
                    <a:cubicBezTo>
                      <a:pt x="1074" y="5119"/>
                      <a:pt x="1075" y="5119"/>
                      <a:pt x="1075" y="5119"/>
                    </a:cubicBezTo>
                    <a:cubicBezTo>
                      <a:pt x="1682" y="4942"/>
                      <a:pt x="2289" y="4779"/>
                      <a:pt x="2896" y="4596"/>
                    </a:cubicBezTo>
                    <a:cubicBezTo>
                      <a:pt x="3368" y="4458"/>
                      <a:pt x="3780" y="4260"/>
                      <a:pt x="4097" y="3873"/>
                    </a:cubicBezTo>
                    <a:cubicBezTo>
                      <a:pt x="4412" y="3480"/>
                      <a:pt x="4623" y="3008"/>
                      <a:pt x="4701" y="2508"/>
                    </a:cubicBezTo>
                    <a:cubicBezTo>
                      <a:pt x="4799" y="1983"/>
                      <a:pt x="4862" y="1360"/>
                      <a:pt x="4679" y="841"/>
                    </a:cubicBezTo>
                    <a:cubicBezTo>
                      <a:pt x="4547" y="457"/>
                      <a:pt x="4261" y="127"/>
                      <a:pt x="3855" y="36"/>
                    </a:cubicBezTo>
                    <a:cubicBezTo>
                      <a:pt x="3739" y="11"/>
                      <a:pt x="3619" y="1"/>
                      <a:pt x="34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8" name="Google Shape;2108;g30cded51e9e_2_280"/>
              <p:cNvSpPr/>
              <p:nvPr/>
            </p:nvSpPr>
            <p:spPr>
              <a:xfrm>
                <a:off x="460250" y="2041750"/>
                <a:ext cx="104125" cy="64050"/>
              </a:xfrm>
              <a:custGeom>
                <a:rect b="b" l="l" r="r" t="t"/>
                <a:pathLst>
                  <a:path extrusionOk="0" h="2562" w="4165">
                    <a:moveTo>
                      <a:pt x="744" y="1"/>
                    </a:moveTo>
                    <a:cubicBezTo>
                      <a:pt x="716" y="1"/>
                      <a:pt x="688" y="1"/>
                      <a:pt x="661" y="1"/>
                    </a:cubicBezTo>
                    <a:cubicBezTo>
                      <a:pt x="406" y="14"/>
                      <a:pt x="189" y="64"/>
                      <a:pt x="98" y="329"/>
                    </a:cubicBezTo>
                    <a:cubicBezTo>
                      <a:pt x="0" y="593"/>
                      <a:pt x="66" y="948"/>
                      <a:pt x="154" y="1216"/>
                    </a:cubicBezTo>
                    <a:cubicBezTo>
                      <a:pt x="334" y="1779"/>
                      <a:pt x="755" y="2562"/>
                      <a:pt x="1425" y="2562"/>
                    </a:cubicBezTo>
                    <a:cubicBezTo>
                      <a:pt x="1438" y="2562"/>
                      <a:pt x="1451" y="2562"/>
                      <a:pt x="1464" y="2562"/>
                    </a:cubicBezTo>
                    <a:cubicBezTo>
                      <a:pt x="1882" y="2562"/>
                      <a:pt x="2306" y="2514"/>
                      <a:pt x="2727" y="2511"/>
                    </a:cubicBezTo>
                    <a:cubicBezTo>
                      <a:pt x="2898" y="2508"/>
                      <a:pt x="3068" y="2506"/>
                      <a:pt x="3239" y="2506"/>
                    </a:cubicBezTo>
                    <a:cubicBezTo>
                      <a:pt x="3535" y="2506"/>
                      <a:pt x="3831" y="2512"/>
                      <a:pt x="4124" y="2530"/>
                    </a:cubicBezTo>
                    <a:cubicBezTo>
                      <a:pt x="4165" y="2530"/>
                      <a:pt x="4070" y="1137"/>
                      <a:pt x="2954" y="458"/>
                    </a:cubicBezTo>
                    <a:cubicBezTo>
                      <a:pt x="2639" y="269"/>
                      <a:pt x="2255" y="206"/>
                      <a:pt x="1903" y="130"/>
                    </a:cubicBezTo>
                    <a:cubicBezTo>
                      <a:pt x="1524" y="42"/>
                      <a:pt x="1132" y="1"/>
                      <a:pt x="74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9" name="Google Shape;2109;g30cded51e9e_2_280"/>
              <p:cNvSpPr/>
              <p:nvPr/>
            </p:nvSpPr>
            <p:spPr>
              <a:xfrm>
                <a:off x="610400" y="2055325"/>
                <a:ext cx="81600" cy="51950"/>
              </a:xfrm>
              <a:custGeom>
                <a:rect b="b" l="l" r="r" t="t"/>
                <a:pathLst>
                  <a:path extrusionOk="0" h="2078" w="3264">
                    <a:moveTo>
                      <a:pt x="2442" y="0"/>
                    </a:moveTo>
                    <a:cubicBezTo>
                      <a:pt x="2107" y="0"/>
                      <a:pt x="1724" y="157"/>
                      <a:pt x="1480" y="276"/>
                    </a:cubicBezTo>
                    <a:cubicBezTo>
                      <a:pt x="829" y="594"/>
                      <a:pt x="304" y="1135"/>
                      <a:pt x="5" y="1795"/>
                    </a:cubicBezTo>
                    <a:cubicBezTo>
                      <a:pt x="1" y="1808"/>
                      <a:pt x="12" y="1820"/>
                      <a:pt x="23" y="1820"/>
                    </a:cubicBezTo>
                    <a:cubicBezTo>
                      <a:pt x="28" y="1820"/>
                      <a:pt x="33" y="1817"/>
                      <a:pt x="36" y="1811"/>
                    </a:cubicBezTo>
                    <a:cubicBezTo>
                      <a:pt x="43" y="1817"/>
                      <a:pt x="49" y="1821"/>
                      <a:pt x="52" y="1821"/>
                    </a:cubicBezTo>
                    <a:cubicBezTo>
                      <a:pt x="502" y="1927"/>
                      <a:pt x="958" y="2009"/>
                      <a:pt x="1417" y="2056"/>
                    </a:cubicBezTo>
                    <a:cubicBezTo>
                      <a:pt x="1542" y="2067"/>
                      <a:pt x="1673" y="2077"/>
                      <a:pt x="1805" y="2077"/>
                    </a:cubicBezTo>
                    <a:cubicBezTo>
                      <a:pt x="2062" y="2077"/>
                      <a:pt x="2321" y="2039"/>
                      <a:pt x="2537" y="1896"/>
                    </a:cubicBezTo>
                    <a:cubicBezTo>
                      <a:pt x="2974" y="1607"/>
                      <a:pt x="3263" y="827"/>
                      <a:pt x="3027" y="336"/>
                    </a:cubicBezTo>
                    <a:cubicBezTo>
                      <a:pt x="2910" y="86"/>
                      <a:pt x="2689" y="0"/>
                      <a:pt x="244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110" name="Google Shape;2110;g30cded51e9e_2_280"/>
            <p:cNvGrpSpPr/>
            <p:nvPr/>
          </p:nvGrpSpPr>
          <p:grpSpPr>
            <a:xfrm>
              <a:off x="470000" y="1944350"/>
              <a:ext cx="211300" cy="231925"/>
              <a:chOff x="470000" y="1944350"/>
              <a:chExt cx="211300" cy="231925"/>
            </a:xfrm>
          </p:grpSpPr>
          <p:sp>
            <p:nvSpPr>
              <p:cNvPr id="2111" name="Google Shape;2111;g30cded51e9e_2_280"/>
              <p:cNvSpPr/>
              <p:nvPr/>
            </p:nvSpPr>
            <p:spPr>
              <a:xfrm>
                <a:off x="496150" y="1944350"/>
                <a:ext cx="95650" cy="218100"/>
              </a:xfrm>
              <a:custGeom>
                <a:rect b="b" l="l" r="r" t="t"/>
                <a:pathLst>
                  <a:path extrusionOk="0" h="8724" w="3826">
                    <a:moveTo>
                      <a:pt x="1187" y="1"/>
                    </a:moveTo>
                    <a:cubicBezTo>
                      <a:pt x="1178" y="1"/>
                      <a:pt x="1172" y="7"/>
                      <a:pt x="1172" y="13"/>
                    </a:cubicBezTo>
                    <a:cubicBezTo>
                      <a:pt x="1099" y="362"/>
                      <a:pt x="1074" y="721"/>
                      <a:pt x="1090" y="1079"/>
                    </a:cubicBezTo>
                    <a:cubicBezTo>
                      <a:pt x="907" y="721"/>
                      <a:pt x="719" y="369"/>
                      <a:pt x="514" y="23"/>
                    </a:cubicBezTo>
                    <a:cubicBezTo>
                      <a:pt x="509" y="13"/>
                      <a:pt x="501" y="10"/>
                      <a:pt x="493" y="10"/>
                    </a:cubicBezTo>
                    <a:cubicBezTo>
                      <a:pt x="475" y="10"/>
                      <a:pt x="457" y="32"/>
                      <a:pt x="470" y="54"/>
                    </a:cubicBezTo>
                    <a:cubicBezTo>
                      <a:pt x="791" y="658"/>
                      <a:pt x="1084" y="1287"/>
                      <a:pt x="1360" y="1916"/>
                    </a:cubicBezTo>
                    <a:cubicBezTo>
                      <a:pt x="970" y="1576"/>
                      <a:pt x="524" y="1318"/>
                      <a:pt x="36" y="1149"/>
                    </a:cubicBezTo>
                    <a:cubicBezTo>
                      <a:pt x="34" y="1148"/>
                      <a:pt x="32" y="1148"/>
                      <a:pt x="30" y="1148"/>
                    </a:cubicBezTo>
                    <a:cubicBezTo>
                      <a:pt x="12" y="1148"/>
                      <a:pt x="0" y="1174"/>
                      <a:pt x="21" y="1180"/>
                    </a:cubicBezTo>
                    <a:cubicBezTo>
                      <a:pt x="546" y="1410"/>
                      <a:pt x="1030" y="1727"/>
                      <a:pt x="1445" y="2124"/>
                    </a:cubicBezTo>
                    <a:cubicBezTo>
                      <a:pt x="1647" y="2586"/>
                      <a:pt x="1832" y="3048"/>
                      <a:pt x="2011" y="3520"/>
                    </a:cubicBezTo>
                    <a:cubicBezTo>
                      <a:pt x="1486" y="3004"/>
                      <a:pt x="766" y="2665"/>
                      <a:pt x="71" y="2482"/>
                    </a:cubicBezTo>
                    <a:cubicBezTo>
                      <a:pt x="68" y="2481"/>
                      <a:pt x="66" y="2481"/>
                      <a:pt x="64" y="2481"/>
                    </a:cubicBezTo>
                    <a:cubicBezTo>
                      <a:pt x="45" y="2481"/>
                      <a:pt x="42" y="2514"/>
                      <a:pt x="61" y="2517"/>
                    </a:cubicBezTo>
                    <a:cubicBezTo>
                      <a:pt x="870" y="2762"/>
                      <a:pt x="1499" y="3218"/>
                      <a:pt x="2106" y="3769"/>
                    </a:cubicBezTo>
                    <a:cubicBezTo>
                      <a:pt x="2178" y="3957"/>
                      <a:pt x="2247" y="4149"/>
                      <a:pt x="2317" y="4338"/>
                    </a:cubicBezTo>
                    <a:cubicBezTo>
                      <a:pt x="2574" y="5058"/>
                      <a:pt x="2823" y="5781"/>
                      <a:pt x="3059" y="6511"/>
                    </a:cubicBezTo>
                    <a:cubicBezTo>
                      <a:pt x="3172" y="6860"/>
                      <a:pt x="3282" y="7213"/>
                      <a:pt x="3392" y="7562"/>
                    </a:cubicBezTo>
                    <a:cubicBezTo>
                      <a:pt x="3512" y="7939"/>
                      <a:pt x="3600" y="8335"/>
                      <a:pt x="3751" y="8700"/>
                    </a:cubicBezTo>
                    <a:cubicBezTo>
                      <a:pt x="3757" y="8716"/>
                      <a:pt x="3773" y="8724"/>
                      <a:pt x="3787" y="8724"/>
                    </a:cubicBezTo>
                    <a:cubicBezTo>
                      <a:pt x="3807" y="8724"/>
                      <a:pt x="3825" y="8710"/>
                      <a:pt x="3820" y="8685"/>
                    </a:cubicBezTo>
                    <a:cubicBezTo>
                      <a:pt x="3735" y="8326"/>
                      <a:pt x="3638" y="7967"/>
                      <a:pt x="3518" y="7618"/>
                    </a:cubicBezTo>
                    <a:cubicBezTo>
                      <a:pt x="3405" y="7235"/>
                      <a:pt x="3292" y="6851"/>
                      <a:pt x="3172" y="6470"/>
                    </a:cubicBezTo>
                    <a:cubicBezTo>
                      <a:pt x="2939" y="5722"/>
                      <a:pt x="2700" y="4976"/>
                      <a:pt x="2436" y="4240"/>
                    </a:cubicBezTo>
                    <a:cubicBezTo>
                      <a:pt x="2279" y="3800"/>
                      <a:pt x="2112" y="3363"/>
                      <a:pt x="1933" y="2932"/>
                    </a:cubicBezTo>
                    <a:cubicBezTo>
                      <a:pt x="1955" y="2658"/>
                      <a:pt x="1989" y="2388"/>
                      <a:pt x="2037" y="2117"/>
                    </a:cubicBezTo>
                    <a:cubicBezTo>
                      <a:pt x="2106" y="1790"/>
                      <a:pt x="2210" y="1476"/>
                      <a:pt x="2304" y="1158"/>
                    </a:cubicBezTo>
                    <a:cubicBezTo>
                      <a:pt x="2308" y="1146"/>
                      <a:pt x="2295" y="1136"/>
                      <a:pt x="2283" y="1136"/>
                    </a:cubicBezTo>
                    <a:cubicBezTo>
                      <a:pt x="2277" y="1136"/>
                      <a:pt x="2272" y="1139"/>
                      <a:pt x="2269" y="1145"/>
                    </a:cubicBezTo>
                    <a:cubicBezTo>
                      <a:pt x="2081" y="1586"/>
                      <a:pt x="1832" y="2149"/>
                      <a:pt x="1829" y="2671"/>
                    </a:cubicBezTo>
                    <a:cubicBezTo>
                      <a:pt x="1625" y="2180"/>
                      <a:pt x="1404" y="1699"/>
                      <a:pt x="1169" y="1224"/>
                    </a:cubicBezTo>
                    <a:cubicBezTo>
                      <a:pt x="1140" y="825"/>
                      <a:pt x="1153" y="419"/>
                      <a:pt x="1200" y="16"/>
                    </a:cubicBezTo>
                    <a:cubicBezTo>
                      <a:pt x="1200" y="10"/>
                      <a:pt x="1194" y="1"/>
                      <a:pt x="1187"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2" name="Google Shape;2112;g30cded51e9e_2_280"/>
              <p:cNvSpPr/>
              <p:nvPr/>
            </p:nvSpPr>
            <p:spPr>
              <a:xfrm>
                <a:off x="541625" y="1960425"/>
                <a:ext cx="8800" cy="19475"/>
              </a:xfrm>
              <a:custGeom>
                <a:rect b="b" l="l" r="r" t="t"/>
                <a:pathLst>
                  <a:path extrusionOk="0" h="779" w="352">
                    <a:moveTo>
                      <a:pt x="325" y="0"/>
                    </a:moveTo>
                    <a:cubicBezTo>
                      <a:pt x="317" y="0"/>
                      <a:pt x="308" y="5"/>
                      <a:pt x="303" y="15"/>
                    </a:cubicBezTo>
                    <a:cubicBezTo>
                      <a:pt x="155" y="245"/>
                      <a:pt x="51" y="502"/>
                      <a:pt x="1" y="770"/>
                    </a:cubicBezTo>
                    <a:cubicBezTo>
                      <a:pt x="1" y="775"/>
                      <a:pt x="5" y="779"/>
                      <a:pt x="8" y="779"/>
                    </a:cubicBezTo>
                    <a:cubicBezTo>
                      <a:pt x="11" y="779"/>
                      <a:pt x="13" y="777"/>
                      <a:pt x="13" y="773"/>
                    </a:cubicBezTo>
                    <a:cubicBezTo>
                      <a:pt x="108" y="518"/>
                      <a:pt x="218" y="276"/>
                      <a:pt x="343" y="34"/>
                    </a:cubicBezTo>
                    <a:cubicBezTo>
                      <a:pt x="351" y="14"/>
                      <a:pt x="339" y="0"/>
                      <a:pt x="325"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3" name="Google Shape;2113;g30cded51e9e_2_280"/>
              <p:cNvSpPr/>
              <p:nvPr/>
            </p:nvSpPr>
            <p:spPr>
              <a:xfrm>
                <a:off x="492475" y="1998050"/>
                <a:ext cx="19525" cy="7350"/>
              </a:xfrm>
              <a:custGeom>
                <a:rect b="b" l="l" r="r" t="t"/>
                <a:pathLst>
                  <a:path extrusionOk="0" h="294" w="781">
                    <a:moveTo>
                      <a:pt x="13" y="1"/>
                    </a:moveTo>
                    <a:cubicBezTo>
                      <a:pt x="4" y="1"/>
                      <a:pt x="1" y="7"/>
                      <a:pt x="13" y="13"/>
                    </a:cubicBezTo>
                    <a:cubicBezTo>
                      <a:pt x="136" y="64"/>
                      <a:pt x="262" y="98"/>
                      <a:pt x="388" y="145"/>
                    </a:cubicBezTo>
                    <a:cubicBezTo>
                      <a:pt x="507" y="193"/>
                      <a:pt x="630" y="252"/>
                      <a:pt x="756" y="293"/>
                    </a:cubicBezTo>
                    <a:cubicBezTo>
                      <a:pt x="768" y="293"/>
                      <a:pt x="781" y="287"/>
                      <a:pt x="781" y="274"/>
                    </a:cubicBezTo>
                    <a:cubicBezTo>
                      <a:pt x="781" y="268"/>
                      <a:pt x="775" y="265"/>
                      <a:pt x="768" y="256"/>
                    </a:cubicBezTo>
                    <a:cubicBezTo>
                      <a:pt x="532" y="127"/>
                      <a:pt x="278" y="38"/>
                      <a:pt x="13"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4" name="Google Shape;2114;g30cded51e9e_2_280"/>
              <p:cNvSpPr/>
              <p:nvPr/>
            </p:nvSpPr>
            <p:spPr>
              <a:xfrm>
                <a:off x="494675" y="1947975"/>
                <a:ext cx="6825" cy="4525"/>
              </a:xfrm>
              <a:custGeom>
                <a:rect b="b" l="l" r="r" t="t"/>
                <a:pathLst>
                  <a:path extrusionOk="0" h="181" w="273">
                    <a:moveTo>
                      <a:pt x="10" y="1"/>
                    </a:moveTo>
                    <a:cubicBezTo>
                      <a:pt x="5" y="1"/>
                      <a:pt x="3" y="5"/>
                      <a:pt x="1" y="10"/>
                    </a:cubicBezTo>
                    <a:cubicBezTo>
                      <a:pt x="1" y="13"/>
                      <a:pt x="1" y="22"/>
                      <a:pt x="4" y="22"/>
                    </a:cubicBezTo>
                    <a:cubicBezTo>
                      <a:pt x="80" y="82"/>
                      <a:pt x="158" y="132"/>
                      <a:pt x="243" y="180"/>
                    </a:cubicBezTo>
                    <a:cubicBezTo>
                      <a:pt x="245" y="180"/>
                      <a:pt x="246" y="181"/>
                      <a:pt x="248" y="181"/>
                    </a:cubicBezTo>
                    <a:cubicBezTo>
                      <a:pt x="260" y="181"/>
                      <a:pt x="273" y="162"/>
                      <a:pt x="259" y="151"/>
                    </a:cubicBezTo>
                    <a:cubicBezTo>
                      <a:pt x="183" y="91"/>
                      <a:pt x="102" y="41"/>
                      <a:pt x="17" y="3"/>
                    </a:cubicBezTo>
                    <a:cubicBezTo>
                      <a:pt x="14" y="2"/>
                      <a:pt x="12" y="1"/>
                      <a:pt x="10"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5" name="Google Shape;2115;g30cded51e9e_2_280"/>
              <p:cNvSpPr/>
              <p:nvPr/>
            </p:nvSpPr>
            <p:spPr>
              <a:xfrm>
                <a:off x="576300" y="1965800"/>
                <a:ext cx="90300" cy="202750"/>
              </a:xfrm>
              <a:custGeom>
                <a:rect b="b" l="l" r="r" t="t"/>
                <a:pathLst>
                  <a:path extrusionOk="0" h="8110" w="3612">
                    <a:moveTo>
                      <a:pt x="3532" y="1"/>
                    </a:moveTo>
                    <a:cubicBezTo>
                      <a:pt x="3529" y="1"/>
                      <a:pt x="3526" y="2"/>
                      <a:pt x="3523" y="4"/>
                    </a:cubicBezTo>
                    <a:cubicBezTo>
                      <a:pt x="3202" y="234"/>
                      <a:pt x="2844" y="369"/>
                      <a:pt x="2485" y="523"/>
                    </a:cubicBezTo>
                    <a:cubicBezTo>
                      <a:pt x="2570" y="375"/>
                      <a:pt x="2649" y="225"/>
                      <a:pt x="2731" y="77"/>
                    </a:cubicBezTo>
                    <a:cubicBezTo>
                      <a:pt x="2746" y="47"/>
                      <a:pt x="2722" y="16"/>
                      <a:pt x="2696" y="16"/>
                    </a:cubicBezTo>
                    <a:cubicBezTo>
                      <a:pt x="2686" y="16"/>
                      <a:pt x="2676" y="21"/>
                      <a:pt x="2668" y="33"/>
                    </a:cubicBezTo>
                    <a:cubicBezTo>
                      <a:pt x="2347" y="495"/>
                      <a:pt x="2061" y="979"/>
                      <a:pt x="1806" y="1479"/>
                    </a:cubicBezTo>
                    <a:cubicBezTo>
                      <a:pt x="1740" y="1039"/>
                      <a:pt x="1721" y="599"/>
                      <a:pt x="1743" y="155"/>
                    </a:cubicBezTo>
                    <a:cubicBezTo>
                      <a:pt x="1743" y="149"/>
                      <a:pt x="1743" y="146"/>
                      <a:pt x="1740" y="143"/>
                    </a:cubicBezTo>
                    <a:cubicBezTo>
                      <a:pt x="1734" y="143"/>
                      <a:pt x="1730" y="143"/>
                      <a:pt x="1727" y="146"/>
                    </a:cubicBezTo>
                    <a:lnTo>
                      <a:pt x="1727" y="149"/>
                    </a:lnTo>
                    <a:cubicBezTo>
                      <a:pt x="1652" y="633"/>
                      <a:pt x="1655" y="1124"/>
                      <a:pt x="1743" y="1605"/>
                    </a:cubicBezTo>
                    <a:cubicBezTo>
                      <a:pt x="1529" y="2030"/>
                      <a:pt x="1337" y="2461"/>
                      <a:pt x="1164" y="2901"/>
                    </a:cubicBezTo>
                    <a:cubicBezTo>
                      <a:pt x="1095" y="2640"/>
                      <a:pt x="1007" y="2379"/>
                      <a:pt x="944" y="2112"/>
                    </a:cubicBezTo>
                    <a:cubicBezTo>
                      <a:pt x="850" y="1731"/>
                      <a:pt x="822" y="1338"/>
                      <a:pt x="853" y="945"/>
                    </a:cubicBezTo>
                    <a:cubicBezTo>
                      <a:pt x="853" y="942"/>
                      <a:pt x="850" y="935"/>
                      <a:pt x="847" y="935"/>
                    </a:cubicBezTo>
                    <a:cubicBezTo>
                      <a:pt x="844" y="935"/>
                      <a:pt x="837" y="942"/>
                      <a:pt x="837" y="945"/>
                    </a:cubicBezTo>
                    <a:cubicBezTo>
                      <a:pt x="733" y="1668"/>
                      <a:pt x="818" y="2407"/>
                      <a:pt x="1095" y="3087"/>
                    </a:cubicBezTo>
                    <a:cubicBezTo>
                      <a:pt x="991" y="3351"/>
                      <a:pt x="897" y="3618"/>
                      <a:pt x="806" y="3886"/>
                    </a:cubicBezTo>
                    <a:cubicBezTo>
                      <a:pt x="350" y="5241"/>
                      <a:pt x="79" y="6656"/>
                      <a:pt x="1" y="8088"/>
                    </a:cubicBezTo>
                    <a:cubicBezTo>
                      <a:pt x="1" y="8103"/>
                      <a:pt x="13" y="8110"/>
                      <a:pt x="29" y="8110"/>
                    </a:cubicBezTo>
                    <a:cubicBezTo>
                      <a:pt x="42" y="8110"/>
                      <a:pt x="48" y="8103"/>
                      <a:pt x="51" y="8091"/>
                    </a:cubicBezTo>
                    <a:cubicBezTo>
                      <a:pt x="208" y="6682"/>
                      <a:pt x="513" y="5288"/>
                      <a:pt x="957" y="3936"/>
                    </a:cubicBezTo>
                    <a:cubicBezTo>
                      <a:pt x="1136" y="3407"/>
                      <a:pt x="1334" y="2895"/>
                      <a:pt x="1554" y="2392"/>
                    </a:cubicBezTo>
                    <a:cubicBezTo>
                      <a:pt x="1913" y="2285"/>
                      <a:pt x="2275" y="2143"/>
                      <a:pt x="2621" y="2020"/>
                    </a:cubicBezTo>
                    <a:cubicBezTo>
                      <a:pt x="2970" y="1898"/>
                      <a:pt x="3316" y="1766"/>
                      <a:pt x="3605" y="1542"/>
                    </a:cubicBezTo>
                    <a:cubicBezTo>
                      <a:pt x="3611" y="1536"/>
                      <a:pt x="3611" y="1530"/>
                      <a:pt x="3605" y="1520"/>
                    </a:cubicBezTo>
                    <a:lnTo>
                      <a:pt x="3596" y="1523"/>
                    </a:lnTo>
                    <a:cubicBezTo>
                      <a:pt x="3215" y="1706"/>
                      <a:pt x="2816" y="1863"/>
                      <a:pt x="2407" y="1989"/>
                    </a:cubicBezTo>
                    <a:cubicBezTo>
                      <a:pt x="2136" y="2064"/>
                      <a:pt x="1869" y="2159"/>
                      <a:pt x="1614" y="2278"/>
                    </a:cubicBezTo>
                    <a:cubicBezTo>
                      <a:pt x="1869" y="1706"/>
                      <a:pt x="2152" y="1149"/>
                      <a:pt x="2448" y="596"/>
                    </a:cubicBezTo>
                    <a:cubicBezTo>
                      <a:pt x="2838" y="479"/>
                      <a:pt x="3250" y="303"/>
                      <a:pt x="3545" y="30"/>
                    </a:cubicBezTo>
                    <a:cubicBezTo>
                      <a:pt x="3552" y="20"/>
                      <a:pt x="3552" y="7"/>
                      <a:pt x="3545" y="4"/>
                    </a:cubicBezTo>
                    <a:cubicBezTo>
                      <a:pt x="3542" y="3"/>
                      <a:pt x="3537" y="1"/>
                      <a:pt x="3532"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6" name="Google Shape;2116;g30cded51e9e_2_280"/>
              <p:cNvSpPr/>
              <p:nvPr/>
            </p:nvSpPr>
            <p:spPr>
              <a:xfrm>
                <a:off x="652575" y="1989550"/>
                <a:ext cx="28325" cy="12075"/>
              </a:xfrm>
              <a:custGeom>
                <a:rect b="b" l="l" r="r" t="t"/>
                <a:pathLst>
                  <a:path extrusionOk="0" h="483" w="1133">
                    <a:moveTo>
                      <a:pt x="1114" y="1"/>
                    </a:moveTo>
                    <a:cubicBezTo>
                      <a:pt x="1113" y="1"/>
                      <a:pt x="1112" y="1"/>
                      <a:pt x="1111" y="1"/>
                    </a:cubicBezTo>
                    <a:cubicBezTo>
                      <a:pt x="740" y="136"/>
                      <a:pt x="390" y="322"/>
                      <a:pt x="16" y="451"/>
                    </a:cubicBezTo>
                    <a:cubicBezTo>
                      <a:pt x="0" y="457"/>
                      <a:pt x="10" y="482"/>
                      <a:pt x="29" y="482"/>
                    </a:cubicBezTo>
                    <a:cubicBezTo>
                      <a:pt x="419" y="397"/>
                      <a:pt x="809" y="281"/>
                      <a:pt x="1126" y="20"/>
                    </a:cubicBezTo>
                    <a:cubicBezTo>
                      <a:pt x="1132" y="14"/>
                      <a:pt x="1125" y="1"/>
                      <a:pt x="1114"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7" name="Google Shape;2117;g30cded51e9e_2_280"/>
              <p:cNvSpPr/>
              <p:nvPr/>
            </p:nvSpPr>
            <p:spPr>
              <a:xfrm>
                <a:off x="599425" y="1969200"/>
                <a:ext cx="5125" cy="26875"/>
              </a:xfrm>
              <a:custGeom>
                <a:rect b="b" l="l" r="r" t="t"/>
                <a:pathLst>
                  <a:path extrusionOk="0" h="1075" w="205">
                    <a:moveTo>
                      <a:pt x="186" y="1"/>
                    </a:moveTo>
                    <a:cubicBezTo>
                      <a:pt x="181" y="1"/>
                      <a:pt x="177" y="3"/>
                      <a:pt x="173" y="10"/>
                    </a:cubicBezTo>
                    <a:cubicBezTo>
                      <a:pt x="73" y="353"/>
                      <a:pt x="0" y="714"/>
                      <a:pt x="104" y="1064"/>
                    </a:cubicBezTo>
                    <a:cubicBezTo>
                      <a:pt x="106" y="1070"/>
                      <a:pt x="112" y="1074"/>
                      <a:pt x="118" y="1074"/>
                    </a:cubicBezTo>
                    <a:cubicBezTo>
                      <a:pt x="123" y="1074"/>
                      <a:pt x="128" y="1071"/>
                      <a:pt x="129" y="1064"/>
                    </a:cubicBezTo>
                    <a:cubicBezTo>
                      <a:pt x="151" y="705"/>
                      <a:pt x="129" y="365"/>
                      <a:pt x="205" y="22"/>
                    </a:cubicBezTo>
                    <a:cubicBezTo>
                      <a:pt x="205" y="10"/>
                      <a:pt x="195" y="1"/>
                      <a:pt x="186"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8" name="Google Shape;2118;g30cded51e9e_2_280"/>
              <p:cNvSpPr/>
              <p:nvPr/>
            </p:nvSpPr>
            <p:spPr>
              <a:xfrm>
                <a:off x="638425" y="1949700"/>
                <a:ext cx="5675" cy="15100"/>
              </a:xfrm>
              <a:custGeom>
                <a:rect b="b" l="l" r="r" t="t"/>
                <a:pathLst>
                  <a:path extrusionOk="0" h="604" w="227">
                    <a:moveTo>
                      <a:pt x="202" y="0"/>
                    </a:moveTo>
                    <a:cubicBezTo>
                      <a:pt x="195" y="0"/>
                      <a:pt x="186" y="4"/>
                      <a:pt x="180" y="7"/>
                    </a:cubicBezTo>
                    <a:cubicBezTo>
                      <a:pt x="60" y="177"/>
                      <a:pt x="0" y="381"/>
                      <a:pt x="16" y="589"/>
                    </a:cubicBezTo>
                    <a:cubicBezTo>
                      <a:pt x="16" y="596"/>
                      <a:pt x="25" y="603"/>
                      <a:pt x="32" y="603"/>
                    </a:cubicBezTo>
                    <a:cubicBezTo>
                      <a:pt x="36" y="603"/>
                      <a:pt x="40" y="601"/>
                      <a:pt x="41" y="595"/>
                    </a:cubicBezTo>
                    <a:cubicBezTo>
                      <a:pt x="88" y="397"/>
                      <a:pt x="164" y="221"/>
                      <a:pt x="221" y="32"/>
                    </a:cubicBezTo>
                    <a:cubicBezTo>
                      <a:pt x="227" y="19"/>
                      <a:pt x="217" y="4"/>
                      <a:pt x="202"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9" name="Google Shape;2119;g30cded51e9e_2_280"/>
              <p:cNvSpPr/>
              <p:nvPr/>
            </p:nvSpPr>
            <p:spPr>
              <a:xfrm>
                <a:off x="474875" y="2047750"/>
                <a:ext cx="116400" cy="124925"/>
              </a:xfrm>
              <a:custGeom>
                <a:rect b="b" l="l" r="r" t="t"/>
                <a:pathLst>
                  <a:path extrusionOk="0" h="4997" w="4656">
                    <a:moveTo>
                      <a:pt x="281" y="0"/>
                    </a:moveTo>
                    <a:cubicBezTo>
                      <a:pt x="272" y="0"/>
                      <a:pt x="262" y="17"/>
                      <a:pt x="274" y="26"/>
                    </a:cubicBezTo>
                    <a:cubicBezTo>
                      <a:pt x="393" y="111"/>
                      <a:pt x="526" y="186"/>
                      <a:pt x="642" y="284"/>
                    </a:cubicBezTo>
                    <a:cubicBezTo>
                      <a:pt x="721" y="356"/>
                      <a:pt x="796" y="425"/>
                      <a:pt x="865" y="504"/>
                    </a:cubicBezTo>
                    <a:cubicBezTo>
                      <a:pt x="595" y="419"/>
                      <a:pt x="315" y="340"/>
                      <a:pt x="47" y="268"/>
                    </a:cubicBezTo>
                    <a:cubicBezTo>
                      <a:pt x="42" y="267"/>
                      <a:pt x="38" y="266"/>
                      <a:pt x="34" y="266"/>
                    </a:cubicBezTo>
                    <a:cubicBezTo>
                      <a:pt x="1" y="266"/>
                      <a:pt x="7" y="297"/>
                      <a:pt x="57" y="299"/>
                    </a:cubicBezTo>
                    <a:cubicBezTo>
                      <a:pt x="566" y="497"/>
                      <a:pt x="1082" y="658"/>
                      <a:pt x="1592" y="856"/>
                    </a:cubicBezTo>
                    <a:cubicBezTo>
                      <a:pt x="1256" y="872"/>
                      <a:pt x="924" y="955"/>
                      <a:pt x="589" y="955"/>
                    </a:cubicBezTo>
                    <a:cubicBezTo>
                      <a:pt x="460" y="955"/>
                      <a:pt x="330" y="943"/>
                      <a:pt x="198" y="909"/>
                    </a:cubicBezTo>
                    <a:cubicBezTo>
                      <a:pt x="196" y="909"/>
                      <a:pt x="194" y="908"/>
                      <a:pt x="192" y="908"/>
                    </a:cubicBezTo>
                    <a:cubicBezTo>
                      <a:pt x="186" y="908"/>
                      <a:pt x="183" y="912"/>
                      <a:pt x="183" y="919"/>
                    </a:cubicBezTo>
                    <a:cubicBezTo>
                      <a:pt x="176" y="925"/>
                      <a:pt x="183" y="935"/>
                      <a:pt x="189" y="935"/>
                    </a:cubicBezTo>
                    <a:cubicBezTo>
                      <a:pt x="366" y="993"/>
                      <a:pt x="547" y="1014"/>
                      <a:pt x="730" y="1014"/>
                    </a:cubicBezTo>
                    <a:cubicBezTo>
                      <a:pt x="1058" y="1014"/>
                      <a:pt x="1391" y="947"/>
                      <a:pt x="1714" y="906"/>
                    </a:cubicBezTo>
                    <a:lnTo>
                      <a:pt x="1787" y="938"/>
                    </a:lnTo>
                    <a:cubicBezTo>
                      <a:pt x="2215" y="1104"/>
                      <a:pt x="2608" y="1356"/>
                      <a:pt x="2947" y="1677"/>
                    </a:cubicBezTo>
                    <a:cubicBezTo>
                      <a:pt x="2787" y="1643"/>
                      <a:pt x="2625" y="1631"/>
                      <a:pt x="2462" y="1631"/>
                    </a:cubicBezTo>
                    <a:cubicBezTo>
                      <a:pt x="2070" y="1631"/>
                      <a:pt x="1674" y="1700"/>
                      <a:pt x="1280" y="1700"/>
                    </a:cubicBezTo>
                    <a:cubicBezTo>
                      <a:pt x="1035" y="1700"/>
                      <a:pt x="791" y="1673"/>
                      <a:pt x="551" y="1586"/>
                    </a:cubicBezTo>
                    <a:cubicBezTo>
                      <a:pt x="550" y="1586"/>
                      <a:pt x="550" y="1585"/>
                      <a:pt x="549" y="1585"/>
                    </a:cubicBezTo>
                    <a:cubicBezTo>
                      <a:pt x="540" y="1585"/>
                      <a:pt x="526" y="1608"/>
                      <a:pt x="541" y="1617"/>
                    </a:cubicBezTo>
                    <a:cubicBezTo>
                      <a:pt x="790" y="1755"/>
                      <a:pt x="1079" y="1794"/>
                      <a:pt x="1363" y="1794"/>
                    </a:cubicBezTo>
                    <a:cubicBezTo>
                      <a:pt x="1482" y="1794"/>
                      <a:pt x="1600" y="1787"/>
                      <a:pt x="1714" y="1778"/>
                    </a:cubicBezTo>
                    <a:cubicBezTo>
                      <a:pt x="1957" y="1759"/>
                      <a:pt x="2192" y="1724"/>
                      <a:pt x="2428" y="1724"/>
                    </a:cubicBezTo>
                    <a:cubicBezTo>
                      <a:pt x="2633" y="1724"/>
                      <a:pt x="2831" y="1740"/>
                      <a:pt x="3035" y="1765"/>
                    </a:cubicBezTo>
                    <a:cubicBezTo>
                      <a:pt x="3092" y="1825"/>
                      <a:pt x="3145" y="1885"/>
                      <a:pt x="3199" y="1947"/>
                    </a:cubicBezTo>
                    <a:cubicBezTo>
                      <a:pt x="3932" y="2812"/>
                      <a:pt x="4419" y="3863"/>
                      <a:pt x="4608" y="4979"/>
                    </a:cubicBezTo>
                    <a:cubicBezTo>
                      <a:pt x="4611" y="4991"/>
                      <a:pt x="4619" y="4996"/>
                      <a:pt x="4629" y="4996"/>
                    </a:cubicBezTo>
                    <a:cubicBezTo>
                      <a:pt x="4641" y="4996"/>
                      <a:pt x="4655" y="4986"/>
                      <a:pt x="4655" y="4970"/>
                    </a:cubicBezTo>
                    <a:cubicBezTo>
                      <a:pt x="4652" y="3831"/>
                      <a:pt x="4070" y="2715"/>
                      <a:pt x="3331" y="1872"/>
                    </a:cubicBezTo>
                    <a:cubicBezTo>
                      <a:pt x="3142" y="1661"/>
                      <a:pt x="2928" y="1466"/>
                      <a:pt x="2699" y="1299"/>
                    </a:cubicBezTo>
                    <a:cubicBezTo>
                      <a:pt x="2554" y="878"/>
                      <a:pt x="2233" y="532"/>
                      <a:pt x="1825" y="356"/>
                    </a:cubicBezTo>
                    <a:cubicBezTo>
                      <a:pt x="1822" y="352"/>
                      <a:pt x="1818" y="350"/>
                      <a:pt x="1814" y="350"/>
                    </a:cubicBezTo>
                    <a:cubicBezTo>
                      <a:pt x="1809" y="350"/>
                      <a:pt x="1804" y="354"/>
                      <a:pt x="1802" y="359"/>
                    </a:cubicBezTo>
                    <a:cubicBezTo>
                      <a:pt x="1793" y="369"/>
                      <a:pt x="1799" y="378"/>
                      <a:pt x="1806" y="384"/>
                    </a:cubicBezTo>
                    <a:cubicBezTo>
                      <a:pt x="1997" y="519"/>
                      <a:pt x="2199" y="626"/>
                      <a:pt x="2350" y="818"/>
                    </a:cubicBezTo>
                    <a:cubicBezTo>
                      <a:pt x="2438" y="950"/>
                      <a:pt x="2513" y="1082"/>
                      <a:pt x="2579" y="1224"/>
                    </a:cubicBezTo>
                    <a:cubicBezTo>
                      <a:pt x="2375" y="1092"/>
                      <a:pt x="2164" y="976"/>
                      <a:pt x="1941" y="887"/>
                    </a:cubicBezTo>
                    <a:cubicBezTo>
                      <a:pt x="1617" y="755"/>
                      <a:pt x="1280" y="633"/>
                      <a:pt x="941" y="523"/>
                    </a:cubicBezTo>
                    <a:cubicBezTo>
                      <a:pt x="777" y="293"/>
                      <a:pt x="548" y="111"/>
                      <a:pt x="283" y="1"/>
                    </a:cubicBezTo>
                    <a:cubicBezTo>
                      <a:pt x="283" y="0"/>
                      <a:pt x="282" y="0"/>
                      <a:pt x="281"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0" name="Google Shape;2120;g30cded51e9e_2_280"/>
              <p:cNvSpPr/>
              <p:nvPr/>
            </p:nvSpPr>
            <p:spPr>
              <a:xfrm>
                <a:off x="470000" y="2066850"/>
                <a:ext cx="18975" cy="2325"/>
              </a:xfrm>
              <a:custGeom>
                <a:rect b="b" l="l" r="r" t="t"/>
                <a:pathLst>
                  <a:path extrusionOk="0" h="93" w="759">
                    <a:moveTo>
                      <a:pt x="19" y="1"/>
                    </a:moveTo>
                    <a:cubicBezTo>
                      <a:pt x="7" y="1"/>
                      <a:pt x="0" y="17"/>
                      <a:pt x="13" y="20"/>
                    </a:cubicBezTo>
                    <a:cubicBezTo>
                      <a:pt x="164" y="67"/>
                      <a:pt x="321" y="93"/>
                      <a:pt x="478" y="93"/>
                    </a:cubicBezTo>
                    <a:cubicBezTo>
                      <a:pt x="569" y="93"/>
                      <a:pt x="661" y="84"/>
                      <a:pt x="752" y="67"/>
                    </a:cubicBezTo>
                    <a:cubicBezTo>
                      <a:pt x="758" y="64"/>
                      <a:pt x="755" y="54"/>
                      <a:pt x="752" y="54"/>
                    </a:cubicBezTo>
                    <a:cubicBezTo>
                      <a:pt x="507" y="51"/>
                      <a:pt x="264" y="32"/>
                      <a:pt x="19"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1" name="Google Shape;2121;g30cded51e9e_2_280"/>
              <p:cNvSpPr/>
              <p:nvPr/>
            </p:nvSpPr>
            <p:spPr>
              <a:xfrm>
                <a:off x="510975" y="2054750"/>
                <a:ext cx="10100" cy="7000"/>
              </a:xfrm>
              <a:custGeom>
                <a:rect b="b" l="l" r="r" t="t"/>
                <a:pathLst>
                  <a:path extrusionOk="0" h="280" w="404">
                    <a:moveTo>
                      <a:pt x="32" y="0"/>
                    </a:moveTo>
                    <a:cubicBezTo>
                      <a:pt x="14" y="0"/>
                      <a:pt x="0" y="26"/>
                      <a:pt x="3" y="32"/>
                    </a:cubicBezTo>
                    <a:cubicBezTo>
                      <a:pt x="63" y="76"/>
                      <a:pt x="123" y="111"/>
                      <a:pt x="186" y="145"/>
                    </a:cubicBezTo>
                    <a:cubicBezTo>
                      <a:pt x="248" y="186"/>
                      <a:pt x="311" y="233"/>
                      <a:pt x="374" y="277"/>
                    </a:cubicBezTo>
                    <a:cubicBezTo>
                      <a:pt x="377" y="279"/>
                      <a:pt x="380" y="280"/>
                      <a:pt x="383" y="280"/>
                    </a:cubicBezTo>
                    <a:cubicBezTo>
                      <a:pt x="397" y="280"/>
                      <a:pt x="404" y="263"/>
                      <a:pt x="393" y="252"/>
                    </a:cubicBezTo>
                    <a:cubicBezTo>
                      <a:pt x="292" y="145"/>
                      <a:pt x="170" y="63"/>
                      <a:pt x="35" y="0"/>
                    </a:cubicBezTo>
                    <a:cubicBezTo>
                      <a:pt x="34" y="0"/>
                      <a:pt x="33" y="0"/>
                      <a:pt x="32"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2" name="Google Shape;2122;g30cded51e9e_2_280"/>
              <p:cNvSpPr/>
              <p:nvPr/>
            </p:nvSpPr>
            <p:spPr>
              <a:xfrm>
                <a:off x="568125" y="2064025"/>
                <a:ext cx="107750" cy="112250"/>
              </a:xfrm>
              <a:custGeom>
                <a:rect b="b" l="l" r="r" t="t"/>
                <a:pathLst>
                  <a:path extrusionOk="0" h="4490" w="4310">
                    <a:moveTo>
                      <a:pt x="3904" y="1"/>
                    </a:moveTo>
                    <a:cubicBezTo>
                      <a:pt x="3668" y="126"/>
                      <a:pt x="3479" y="318"/>
                      <a:pt x="3353" y="551"/>
                    </a:cubicBezTo>
                    <a:cubicBezTo>
                      <a:pt x="3001" y="680"/>
                      <a:pt x="2661" y="834"/>
                      <a:pt x="2331" y="1013"/>
                    </a:cubicBezTo>
                    <a:cubicBezTo>
                      <a:pt x="2526" y="740"/>
                      <a:pt x="2762" y="491"/>
                      <a:pt x="3023" y="284"/>
                    </a:cubicBezTo>
                    <a:cubicBezTo>
                      <a:pt x="3036" y="273"/>
                      <a:pt x="3028" y="252"/>
                      <a:pt x="3015" y="252"/>
                    </a:cubicBezTo>
                    <a:cubicBezTo>
                      <a:pt x="3013" y="252"/>
                      <a:pt x="3010" y="253"/>
                      <a:pt x="3007" y="255"/>
                    </a:cubicBezTo>
                    <a:cubicBezTo>
                      <a:pt x="2677" y="472"/>
                      <a:pt x="2394" y="759"/>
                      <a:pt x="2180" y="1095"/>
                    </a:cubicBezTo>
                    <a:cubicBezTo>
                      <a:pt x="1885" y="1268"/>
                      <a:pt x="1614" y="1479"/>
                      <a:pt x="1366" y="1718"/>
                    </a:cubicBezTo>
                    <a:cubicBezTo>
                      <a:pt x="658" y="2416"/>
                      <a:pt x="170" y="3495"/>
                      <a:pt x="7" y="4467"/>
                    </a:cubicBezTo>
                    <a:cubicBezTo>
                      <a:pt x="1" y="4476"/>
                      <a:pt x="10" y="4486"/>
                      <a:pt x="16" y="4489"/>
                    </a:cubicBezTo>
                    <a:cubicBezTo>
                      <a:pt x="18" y="4489"/>
                      <a:pt x="21" y="4490"/>
                      <a:pt x="23" y="4490"/>
                    </a:cubicBezTo>
                    <a:cubicBezTo>
                      <a:pt x="32" y="4490"/>
                      <a:pt x="39" y="4484"/>
                      <a:pt x="41" y="4476"/>
                    </a:cubicBezTo>
                    <a:cubicBezTo>
                      <a:pt x="233" y="3982"/>
                      <a:pt x="359" y="3476"/>
                      <a:pt x="595" y="2995"/>
                    </a:cubicBezTo>
                    <a:cubicBezTo>
                      <a:pt x="809" y="2551"/>
                      <a:pt x="1095" y="2146"/>
                      <a:pt x="1444" y="1797"/>
                    </a:cubicBezTo>
                    <a:cubicBezTo>
                      <a:pt x="1627" y="1624"/>
                      <a:pt x="1822" y="1463"/>
                      <a:pt x="2032" y="1322"/>
                    </a:cubicBezTo>
                    <a:cubicBezTo>
                      <a:pt x="2102" y="1313"/>
                      <a:pt x="2171" y="1309"/>
                      <a:pt x="2240" y="1309"/>
                    </a:cubicBezTo>
                    <a:cubicBezTo>
                      <a:pt x="2632" y="1309"/>
                      <a:pt x="3016" y="1433"/>
                      <a:pt x="3411" y="1433"/>
                    </a:cubicBezTo>
                    <a:cubicBezTo>
                      <a:pt x="3503" y="1433"/>
                      <a:pt x="3596" y="1426"/>
                      <a:pt x="3690" y="1410"/>
                    </a:cubicBezTo>
                    <a:cubicBezTo>
                      <a:pt x="3706" y="1406"/>
                      <a:pt x="3702" y="1388"/>
                      <a:pt x="3690" y="1388"/>
                    </a:cubicBezTo>
                    <a:cubicBezTo>
                      <a:pt x="3360" y="1388"/>
                      <a:pt x="3033" y="1353"/>
                      <a:pt x="2715" y="1278"/>
                    </a:cubicBezTo>
                    <a:cubicBezTo>
                      <a:pt x="2579" y="1245"/>
                      <a:pt x="2439" y="1228"/>
                      <a:pt x="2301" y="1228"/>
                    </a:cubicBezTo>
                    <a:cubicBezTo>
                      <a:pt x="2254" y="1228"/>
                      <a:pt x="2207" y="1230"/>
                      <a:pt x="2161" y="1234"/>
                    </a:cubicBezTo>
                    <a:cubicBezTo>
                      <a:pt x="2385" y="1092"/>
                      <a:pt x="2611" y="963"/>
                      <a:pt x="2847" y="850"/>
                    </a:cubicBezTo>
                    <a:cubicBezTo>
                      <a:pt x="3072" y="909"/>
                      <a:pt x="3301" y="938"/>
                      <a:pt x="3529" y="938"/>
                    </a:cubicBezTo>
                    <a:cubicBezTo>
                      <a:pt x="3787" y="938"/>
                      <a:pt x="4044" y="901"/>
                      <a:pt x="4294" y="828"/>
                    </a:cubicBezTo>
                    <a:cubicBezTo>
                      <a:pt x="4309" y="825"/>
                      <a:pt x="4303" y="809"/>
                      <a:pt x="4291" y="809"/>
                    </a:cubicBezTo>
                    <a:cubicBezTo>
                      <a:pt x="4064" y="845"/>
                      <a:pt x="3836" y="863"/>
                      <a:pt x="3608" y="863"/>
                    </a:cubicBezTo>
                    <a:cubicBezTo>
                      <a:pt x="3380" y="863"/>
                      <a:pt x="3152" y="845"/>
                      <a:pt x="2926" y="809"/>
                    </a:cubicBezTo>
                    <a:cubicBezTo>
                      <a:pt x="3297" y="633"/>
                      <a:pt x="3677" y="479"/>
                      <a:pt x="4052" y="334"/>
                    </a:cubicBezTo>
                    <a:cubicBezTo>
                      <a:pt x="4069" y="331"/>
                      <a:pt x="4065" y="305"/>
                      <a:pt x="4050" y="305"/>
                    </a:cubicBezTo>
                    <a:cubicBezTo>
                      <a:pt x="4049" y="305"/>
                      <a:pt x="4047" y="305"/>
                      <a:pt x="4045" y="306"/>
                    </a:cubicBezTo>
                    <a:cubicBezTo>
                      <a:pt x="3831" y="378"/>
                      <a:pt x="3624" y="447"/>
                      <a:pt x="3416" y="526"/>
                    </a:cubicBezTo>
                    <a:cubicBezTo>
                      <a:pt x="3548" y="331"/>
                      <a:pt x="3718" y="152"/>
                      <a:pt x="3910" y="7"/>
                    </a:cubicBezTo>
                    <a:cubicBezTo>
                      <a:pt x="3913" y="4"/>
                      <a:pt x="3907" y="1"/>
                      <a:pt x="3904"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3" name="Google Shape;2123;g30cded51e9e_2_280"/>
              <p:cNvSpPr/>
              <p:nvPr/>
            </p:nvSpPr>
            <p:spPr>
              <a:xfrm>
                <a:off x="644950" y="2065750"/>
                <a:ext cx="7975" cy="7875"/>
              </a:xfrm>
              <a:custGeom>
                <a:rect b="b" l="l" r="r" t="t"/>
                <a:pathLst>
                  <a:path extrusionOk="0" h="315" w="319">
                    <a:moveTo>
                      <a:pt x="309" y="1"/>
                    </a:moveTo>
                    <a:cubicBezTo>
                      <a:pt x="249" y="32"/>
                      <a:pt x="192" y="76"/>
                      <a:pt x="145" y="127"/>
                    </a:cubicBezTo>
                    <a:cubicBezTo>
                      <a:pt x="85" y="177"/>
                      <a:pt x="35" y="240"/>
                      <a:pt x="0" y="309"/>
                    </a:cubicBezTo>
                    <a:lnTo>
                      <a:pt x="0" y="312"/>
                    </a:lnTo>
                    <a:cubicBezTo>
                      <a:pt x="2" y="314"/>
                      <a:pt x="4" y="315"/>
                      <a:pt x="5" y="315"/>
                    </a:cubicBezTo>
                    <a:cubicBezTo>
                      <a:pt x="7" y="315"/>
                      <a:pt x="8" y="314"/>
                      <a:pt x="10" y="312"/>
                    </a:cubicBezTo>
                    <a:cubicBezTo>
                      <a:pt x="63" y="259"/>
                      <a:pt x="101" y="202"/>
                      <a:pt x="151" y="152"/>
                    </a:cubicBezTo>
                    <a:cubicBezTo>
                      <a:pt x="205" y="98"/>
                      <a:pt x="268" y="61"/>
                      <a:pt x="315" y="10"/>
                    </a:cubicBezTo>
                    <a:cubicBezTo>
                      <a:pt x="318" y="4"/>
                      <a:pt x="318" y="1"/>
                      <a:pt x="309"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4" name="Google Shape;2124;g30cded51e9e_2_280"/>
              <p:cNvSpPr/>
              <p:nvPr/>
            </p:nvSpPr>
            <p:spPr>
              <a:xfrm>
                <a:off x="667825" y="2078225"/>
                <a:ext cx="13475" cy="3500"/>
              </a:xfrm>
              <a:custGeom>
                <a:rect b="b" l="l" r="r" t="t"/>
                <a:pathLst>
                  <a:path extrusionOk="0" h="140" w="539">
                    <a:moveTo>
                      <a:pt x="528" y="1"/>
                    </a:moveTo>
                    <a:cubicBezTo>
                      <a:pt x="526" y="1"/>
                      <a:pt x="525" y="1"/>
                      <a:pt x="523" y="2"/>
                    </a:cubicBezTo>
                    <a:cubicBezTo>
                      <a:pt x="441" y="30"/>
                      <a:pt x="359" y="55"/>
                      <a:pt x="271" y="77"/>
                    </a:cubicBezTo>
                    <a:cubicBezTo>
                      <a:pt x="189" y="93"/>
                      <a:pt x="98" y="93"/>
                      <a:pt x="16" y="112"/>
                    </a:cubicBezTo>
                    <a:cubicBezTo>
                      <a:pt x="15" y="111"/>
                      <a:pt x="14" y="111"/>
                      <a:pt x="13" y="111"/>
                    </a:cubicBezTo>
                    <a:cubicBezTo>
                      <a:pt x="7" y="111"/>
                      <a:pt x="1" y="117"/>
                      <a:pt x="1" y="125"/>
                    </a:cubicBezTo>
                    <a:cubicBezTo>
                      <a:pt x="1" y="131"/>
                      <a:pt x="10" y="134"/>
                      <a:pt x="16" y="134"/>
                    </a:cubicBezTo>
                    <a:cubicBezTo>
                      <a:pt x="47" y="138"/>
                      <a:pt x="78" y="140"/>
                      <a:pt x="109" y="140"/>
                    </a:cubicBezTo>
                    <a:cubicBezTo>
                      <a:pt x="259" y="140"/>
                      <a:pt x="404" y="96"/>
                      <a:pt x="532" y="18"/>
                    </a:cubicBezTo>
                    <a:cubicBezTo>
                      <a:pt x="535" y="18"/>
                      <a:pt x="538" y="8"/>
                      <a:pt x="535" y="5"/>
                    </a:cubicBezTo>
                    <a:cubicBezTo>
                      <a:pt x="535" y="3"/>
                      <a:pt x="532" y="1"/>
                      <a:pt x="528"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125" name="Google Shape;2125;g30cded51e9e_2_280"/>
            <p:cNvSpPr/>
            <p:nvPr/>
          </p:nvSpPr>
          <p:spPr>
            <a:xfrm>
              <a:off x="544150" y="2145650"/>
              <a:ext cx="74000" cy="91950"/>
            </a:xfrm>
            <a:custGeom>
              <a:rect b="b" l="l" r="r" t="t"/>
              <a:pathLst>
                <a:path extrusionOk="0" h="3678" w="2960">
                  <a:moveTo>
                    <a:pt x="0" y="0"/>
                  </a:moveTo>
                  <a:lnTo>
                    <a:pt x="76" y="840"/>
                  </a:lnTo>
                  <a:lnTo>
                    <a:pt x="327" y="3677"/>
                  </a:lnTo>
                  <a:lnTo>
                    <a:pt x="2554" y="3677"/>
                  </a:lnTo>
                  <a:lnTo>
                    <a:pt x="2866" y="840"/>
                  </a:lnTo>
                  <a:lnTo>
                    <a:pt x="2960"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6" name="Google Shape;2126;g30cded51e9e_2_280"/>
            <p:cNvSpPr/>
            <p:nvPr/>
          </p:nvSpPr>
          <p:spPr>
            <a:xfrm>
              <a:off x="545625" y="2145650"/>
              <a:ext cx="71050" cy="20225"/>
            </a:xfrm>
            <a:custGeom>
              <a:rect b="b" l="l" r="r" t="t"/>
              <a:pathLst>
                <a:path extrusionOk="0" h="809" w="2842">
                  <a:moveTo>
                    <a:pt x="1" y="0"/>
                  </a:moveTo>
                  <a:lnTo>
                    <a:pt x="73" y="809"/>
                  </a:lnTo>
                  <a:lnTo>
                    <a:pt x="2750" y="809"/>
                  </a:lnTo>
                  <a:lnTo>
                    <a:pt x="2841"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7" name="Google Shape;2127;g30cded51e9e_2_280"/>
            <p:cNvSpPr/>
            <p:nvPr/>
          </p:nvSpPr>
          <p:spPr>
            <a:xfrm>
              <a:off x="538000" y="2138875"/>
              <a:ext cx="85275" cy="18050"/>
            </a:xfrm>
            <a:custGeom>
              <a:rect b="b" l="l" r="r" t="t"/>
              <a:pathLst>
                <a:path extrusionOk="0" h="722" w="3411">
                  <a:moveTo>
                    <a:pt x="1" y="1"/>
                  </a:moveTo>
                  <a:lnTo>
                    <a:pt x="1" y="721"/>
                  </a:lnTo>
                  <a:lnTo>
                    <a:pt x="3410" y="721"/>
                  </a:lnTo>
                  <a:lnTo>
                    <a:pt x="3410"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128" name="Google Shape;2128;g30cded51e9e_2_280"/>
          <p:cNvGrpSpPr/>
          <p:nvPr/>
        </p:nvGrpSpPr>
        <p:grpSpPr>
          <a:xfrm>
            <a:off x="3844800" y="4756464"/>
            <a:ext cx="1458875" cy="23926"/>
            <a:chOff x="-2278825" y="1262800"/>
            <a:chExt cx="1458875" cy="45049"/>
          </a:xfrm>
        </p:grpSpPr>
        <p:sp>
          <p:nvSpPr>
            <p:cNvPr id="2129" name="Google Shape;2129;g30cded51e9e_2_280"/>
            <p:cNvSpPr/>
            <p:nvPr/>
          </p:nvSpPr>
          <p:spPr>
            <a:xfrm>
              <a:off x="-2278825" y="1262800"/>
              <a:ext cx="285404" cy="45049"/>
            </a:xfrm>
            <a:custGeom>
              <a:rect b="b" l="l" r="r" t="t"/>
              <a:pathLst>
                <a:path extrusionOk="0" h="538" w="8869">
                  <a:moveTo>
                    <a:pt x="1" y="1"/>
                  </a:moveTo>
                  <a:lnTo>
                    <a:pt x="1" y="538"/>
                  </a:lnTo>
                  <a:lnTo>
                    <a:pt x="8868" y="538"/>
                  </a:lnTo>
                  <a:lnTo>
                    <a:pt x="8868"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0" name="Google Shape;2130;g30cded51e9e_2_280"/>
            <p:cNvSpPr/>
            <p:nvPr/>
          </p:nvSpPr>
          <p:spPr>
            <a:xfrm>
              <a:off x="-1886778" y="1262800"/>
              <a:ext cx="285404" cy="45049"/>
            </a:xfrm>
            <a:custGeom>
              <a:rect b="b" l="l" r="r" t="t"/>
              <a:pathLst>
                <a:path extrusionOk="0" h="538" w="8869">
                  <a:moveTo>
                    <a:pt x="1" y="1"/>
                  </a:moveTo>
                  <a:lnTo>
                    <a:pt x="1" y="538"/>
                  </a:lnTo>
                  <a:lnTo>
                    <a:pt x="8868" y="538"/>
                  </a:lnTo>
                  <a:lnTo>
                    <a:pt x="8868"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1" name="Google Shape;2131;g30cded51e9e_2_280"/>
            <p:cNvSpPr/>
            <p:nvPr/>
          </p:nvSpPr>
          <p:spPr>
            <a:xfrm>
              <a:off x="-1496018" y="1262800"/>
              <a:ext cx="285404" cy="45049"/>
            </a:xfrm>
            <a:custGeom>
              <a:rect b="b" l="l" r="r" t="t"/>
              <a:pathLst>
                <a:path extrusionOk="0" h="538" w="8869">
                  <a:moveTo>
                    <a:pt x="1" y="1"/>
                  </a:moveTo>
                  <a:lnTo>
                    <a:pt x="1" y="538"/>
                  </a:lnTo>
                  <a:lnTo>
                    <a:pt x="8869" y="538"/>
                  </a:lnTo>
                  <a:lnTo>
                    <a:pt x="8869"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2" name="Google Shape;2132;g30cded51e9e_2_280"/>
            <p:cNvSpPr/>
            <p:nvPr/>
          </p:nvSpPr>
          <p:spPr>
            <a:xfrm>
              <a:off x="-1105354" y="1262800"/>
              <a:ext cx="285404" cy="45049"/>
            </a:xfrm>
            <a:custGeom>
              <a:rect b="b" l="l" r="r" t="t"/>
              <a:pathLst>
                <a:path extrusionOk="0" h="538" w="8869">
                  <a:moveTo>
                    <a:pt x="0" y="1"/>
                  </a:moveTo>
                  <a:lnTo>
                    <a:pt x="0" y="538"/>
                  </a:lnTo>
                  <a:lnTo>
                    <a:pt x="8868" y="538"/>
                  </a:lnTo>
                  <a:lnTo>
                    <a:pt x="8868"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6" name="Shape 2136"/>
        <p:cNvGrpSpPr/>
        <p:nvPr/>
      </p:nvGrpSpPr>
      <p:grpSpPr>
        <a:xfrm>
          <a:off x="0" y="0"/>
          <a:ext cx="0" cy="0"/>
          <a:chOff x="0" y="0"/>
          <a:chExt cx="0" cy="0"/>
        </a:xfrm>
      </p:grpSpPr>
      <p:sp>
        <p:nvSpPr>
          <p:cNvPr id="2137" name="Google Shape;2137;p10"/>
          <p:cNvSpPr txBox="1"/>
          <p:nvPr>
            <p:ph type="title"/>
          </p:nvPr>
        </p:nvSpPr>
        <p:spPr>
          <a:xfrm>
            <a:off x="720000" y="552150"/>
            <a:ext cx="7704000" cy="524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n"/>
              <a:t>Inicio de Sesión</a:t>
            </a:r>
            <a:endParaRPr/>
          </a:p>
        </p:txBody>
      </p:sp>
      <p:grpSp>
        <p:nvGrpSpPr>
          <p:cNvPr id="2138" name="Google Shape;2138;p10"/>
          <p:cNvGrpSpPr/>
          <p:nvPr/>
        </p:nvGrpSpPr>
        <p:grpSpPr>
          <a:xfrm>
            <a:off x="3844800" y="4756477"/>
            <a:ext cx="1458875" cy="23926"/>
            <a:chOff x="-2278825" y="1262800"/>
            <a:chExt cx="1458875" cy="45049"/>
          </a:xfrm>
        </p:grpSpPr>
        <p:sp>
          <p:nvSpPr>
            <p:cNvPr id="2139" name="Google Shape;2139;p10"/>
            <p:cNvSpPr/>
            <p:nvPr/>
          </p:nvSpPr>
          <p:spPr>
            <a:xfrm>
              <a:off x="-2278825" y="1262800"/>
              <a:ext cx="285404" cy="45049"/>
            </a:xfrm>
            <a:custGeom>
              <a:rect b="b" l="l" r="r" t="t"/>
              <a:pathLst>
                <a:path extrusionOk="0" h="538" w="8869">
                  <a:moveTo>
                    <a:pt x="1" y="1"/>
                  </a:moveTo>
                  <a:lnTo>
                    <a:pt x="1" y="538"/>
                  </a:lnTo>
                  <a:lnTo>
                    <a:pt x="8868" y="538"/>
                  </a:lnTo>
                  <a:lnTo>
                    <a:pt x="8868"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0" name="Google Shape;2140;p10"/>
            <p:cNvSpPr/>
            <p:nvPr/>
          </p:nvSpPr>
          <p:spPr>
            <a:xfrm>
              <a:off x="-1886778" y="1262800"/>
              <a:ext cx="285404" cy="45049"/>
            </a:xfrm>
            <a:custGeom>
              <a:rect b="b" l="l" r="r" t="t"/>
              <a:pathLst>
                <a:path extrusionOk="0" h="538" w="8869">
                  <a:moveTo>
                    <a:pt x="1" y="1"/>
                  </a:moveTo>
                  <a:lnTo>
                    <a:pt x="1" y="538"/>
                  </a:lnTo>
                  <a:lnTo>
                    <a:pt x="8868" y="538"/>
                  </a:lnTo>
                  <a:lnTo>
                    <a:pt x="8868"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1" name="Google Shape;2141;p10"/>
            <p:cNvSpPr/>
            <p:nvPr/>
          </p:nvSpPr>
          <p:spPr>
            <a:xfrm>
              <a:off x="-1496018" y="1262800"/>
              <a:ext cx="285404" cy="45049"/>
            </a:xfrm>
            <a:custGeom>
              <a:rect b="b" l="l" r="r" t="t"/>
              <a:pathLst>
                <a:path extrusionOk="0" h="538" w="8869">
                  <a:moveTo>
                    <a:pt x="1" y="1"/>
                  </a:moveTo>
                  <a:lnTo>
                    <a:pt x="1" y="538"/>
                  </a:lnTo>
                  <a:lnTo>
                    <a:pt x="8869" y="538"/>
                  </a:lnTo>
                  <a:lnTo>
                    <a:pt x="8869"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2" name="Google Shape;2142;p10"/>
            <p:cNvSpPr/>
            <p:nvPr/>
          </p:nvSpPr>
          <p:spPr>
            <a:xfrm>
              <a:off x="-1105354" y="1262800"/>
              <a:ext cx="285404" cy="45049"/>
            </a:xfrm>
            <a:custGeom>
              <a:rect b="b" l="l" r="r" t="t"/>
              <a:pathLst>
                <a:path extrusionOk="0" h="538" w="8869">
                  <a:moveTo>
                    <a:pt x="0" y="1"/>
                  </a:moveTo>
                  <a:lnTo>
                    <a:pt x="0" y="538"/>
                  </a:lnTo>
                  <a:lnTo>
                    <a:pt x="8868" y="538"/>
                  </a:lnTo>
                  <a:lnTo>
                    <a:pt x="8868"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2143" name="Google Shape;2143;p10"/>
          <p:cNvPicPr preferRelativeResize="0"/>
          <p:nvPr/>
        </p:nvPicPr>
        <p:blipFill>
          <a:blip r:embed="rId3">
            <a:alphaModFix/>
          </a:blip>
          <a:stretch>
            <a:fillRect/>
          </a:stretch>
        </p:blipFill>
        <p:spPr>
          <a:xfrm>
            <a:off x="1040048" y="1157474"/>
            <a:ext cx="7063903" cy="3242624"/>
          </a:xfrm>
          <a:prstGeom prst="rect">
            <a:avLst/>
          </a:prstGeom>
          <a:noFill/>
          <a:ln cap="flat" cmpd="sng" w="19050">
            <a:solidFill>
              <a:schemeClr val="dk1"/>
            </a:solidFill>
            <a:prstDash val="solid"/>
            <a:round/>
            <a:headEnd len="sm" w="sm" type="none"/>
            <a:tailEnd len="sm" w="sm" type="none"/>
          </a:ln>
        </p:spPr>
      </p:pic>
    </p:spTree>
  </p:cSld>
  <p:clrMapOvr>
    <a:masterClrMapping/>
  </p:clrMapOvr>
</p:sld>
</file>

<file path=ppt/theme/theme1.xml><?xml version="1.0" encoding="utf-8"?>
<a:theme xmlns:a="http://schemas.openxmlformats.org/drawingml/2006/main" xmlns:r="http://schemas.openxmlformats.org/officeDocument/2006/relationships" name="Website Design Consulting by Slidesgo">
  <a:themeElements>
    <a:clrScheme name="Simple Light">
      <a:dk1>
        <a:srgbClr val="263238"/>
      </a:dk1>
      <a:lt1>
        <a:srgbClr val="F9F7F9"/>
      </a:lt1>
      <a:dk2>
        <a:srgbClr val="DBDBDB"/>
      </a:dk2>
      <a:lt2>
        <a:srgbClr val="B1A0B3"/>
      </a:lt2>
      <a:accent1>
        <a:srgbClr val="8E808F"/>
      </a:accent1>
      <a:accent2>
        <a:srgbClr val="423542"/>
      </a:accent2>
      <a:accent3>
        <a:srgbClr val="455A64"/>
      </a:accent3>
      <a:accent4>
        <a:srgbClr val="FFFFFF"/>
      </a:accent4>
      <a:accent5>
        <a:srgbClr val="FFFFFF"/>
      </a:accent5>
      <a:accent6>
        <a:srgbClr val="FFFFFF"/>
      </a:accent6>
      <a:hlink>
        <a:srgbClr val="26323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